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4">
              <a:lumOff val="44000"/>
            </a:scheme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BCBCF"/>
          </a:solidFill>
        </a:fill>
      </a:tcStyle>
    </a:wholeTbl>
    <a:band2H>
      <a:tcTxStyle b="def" i="def"/>
      <a:tcStyle>
        <a:tcBdr/>
        <a:fill>
          <a:solidFill>
            <a:srgbClr val="E7E7E8"/>
          </a:solidFill>
        </a:fill>
      </a:tcStyle>
    </a:band2H>
    <a:firstCol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AFFCA"/>
          </a:solidFill>
        </a:fill>
      </a:tcStyle>
    </a:wholeTbl>
    <a:band2H>
      <a:tcTxStyle b="def" i="def"/>
      <a:tcStyle>
        <a:tcBdr/>
        <a:fill>
          <a:solidFill>
            <a:srgbClr val="F5FFE6"/>
          </a:solidFill>
        </a:fill>
      </a:tcStyle>
    </a:band2H>
    <a:firstCol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AF4FF"/>
          </a:solidFill>
        </a:fill>
      </a:tcStyle>
    </a:wholeTbl>
    <a:band2H>
      <a:tcTxStyle b="def" i="def"/>
      <a:tcStyle>
        <a:tcBdr/>
        <a:fill>
          <a:solidFill>
            <a:srgbClr val="EDFAFF"/>
          </a:solidFill>
        </a:fill>
      </a:tcStyle>
    </a:band2H>
    <a:firstCol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4">
              <a:lumOff val="44000"/>
            </a:schemeClr>
          </a:solidFill>
        </a:fill>
      </a:tcStyle>
    </a:band2H>
    <a:firstCol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lastRow>
    <a:firstRow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4">
            <a:lumOff val="44000"/>
          </a:schemeClr>
        </a:fontRef>
        <a:schemeClr val="accent4">
          <a:lumOff val="44000"/>
        </a:schemeClr>
      </a:tcTxStyle>
      <a:tcStyle>
        <a:tcBdr>
          <a:lef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idx="1"/>
          </p:nvPr>
        </p:nvSpPr>
        <p:spPr>
          <a:xfrm>
            <a:off x="626624" y="877875"/>
            <a:ext cx="7322402" cy="3262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Google Shape;17;p4"/>
          <p:cNvSpPr/>
          <p:nvPr/>
        </p:nvSpPr>
        <p:spPr>
          <a:xfrm>
            <a:off x="276699" y="608024"/>
            <a:ext cx="8954202" cy="1"/>
          </a:xfrm>
          <a:prstGeom prst="line">
            <a:avLst/>
          </a:prstGeom>
          <a:ln w="19050">
            <a:solidFill>
              <a:schemeClr val="accent2"/>
            </a:solidFill>
            <a:head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Title Text"/>
          <p:cNvSpPr txBox="1"/>
          <p:nvPr>
            <p:ph type="title"/>
          </p:nvPr>
        </p:nvSpPr>
        <p:spPr>
          <a:xfrm>
            <a:off x="626624" y="338174"/>
            <a:ext cx="6084001" cy="539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Three Columns ">
    <p:bg>
      <p:bgPr>
        <a:gradFill flip="none" rotWithShape="1">
          <a:gsLst>
            <a:gs pos="0">
              <a:schemeClr val="accent6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81;p17"/>
          <p:cNvSpPr/>
          <p:nvPr/>
        </p:nvSpPr>
        <p:spPr>
          <a:xfrm>
            <a:off x="276699" y="608024"/>
            <a:ext cx="8954202" cy="1"/>
          </a:xfrm>
          <a:prstGeom prst="line">
            <a:avLst/>
          </a:prstGeom>
          <a:ln w="19050">
            <a:solidFill>
              <a:schemeClr val="accent4">
                <a:lumOff val="44000"/>
              </a:schemeClr>
            </a:solidFill>
            <a:head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Title Text"/>
          <p:cNvSpPr txBox="1"/>
          <p:nvPr>
            <p:ph type="title"/>
          </p:nvPr>
        </p:nvSpPr>
        <p:spPr>
          <a:xfrm>
            <a:off x="626624" y="338174"/>
            <a:ext cx="6084001" cy="539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6" name="Body Level One…"/>
          <p:cNvSpPr txBox="1"/>
          <p:nvPr>
            <p:ph type="body" sz="quarter" idx="1"/>
          </p:nvPr>
        </p:nvSpPr>
        <p:spPr>
          <a:xfrm>
            <a:off x="3464998" y="3508235"/>
            <a:ext cx="2214001" cy="1149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 algn="ctr">
              <a:buSzPts val="1400"/>
              <a:defRPr sz="1400"/>
            </a:lvl1pPr>
            <a:lvl2pPr marL="914400" indent="-317500" algn="ctr">
              <a:buSzPts val="1400"/>
              <a:defRPr sz="1400"/>
            </a:lvl2pPr>
            <a:lvl3pPr marL="1371600" indent="-317500" algn="ctr">
              <a:buSzPts val="1400"/>
              <a:defRPr sz="1400"/>
            </a:lvl3pPr>
            <a:lvl4pPr marL="1828800" indent="-317500" algn="ctr">
              <a:buSzPts val="1400"/>
              <a:defRPr sz="1400"/>
            </a:lvl4pPr>
            <a:lvl5pPr marL="2286000" indent="-317500" algn="ctr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85;p17"/>
          <p:cNvSpPr txBox="1"/>
          <p:nvPr>
            <p:ph type="body" sz="quarter" idx="21"/>
          </p:nvPr>
        </p:nvSpPr>
        <p:spPr>
          <a:xfrm>
            <a:off x="835212" y="3508235"/>
            <a:ext cx="2214001" cy="1149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 algn="ctr">
              <a:buSzPts val="1400"/>
              <a:defRPr sz="1400"/>
            </a:pPr>
          </a:p>
        </p:txBody>
      </p:sp>
      <p:sp>
        <p:nvSpPr>
          <p:cNvPr id="108" name="Google Shape;87;p17"/>
          <p:cNvSpPr txBox="1"/>
          <p:nvPr>
            <p:ph type="body" sz="quarter" idx="22"/>
          </p:nvPr>
        </p:nvSpPr>
        <p:spPr>
          <a:xfrm>
            <a:off x="6094777" y="3508235"/>
            <a:ext cx="2214001" cy="1149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 algn="ctr">
              <a:buSzPts val="1400"/>
              <a:defRPr sz="1400"/>
            </a:pP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1">
    <p:bg>
      <p:bgPr>
        <a:gradFill flip="none" rotWithShape="1">
          <a:gsLst>
            <a:gs pos="0">
              <a:schemeClr val="accent6"/>
            </a:gs>
            <a:gs pos="100000">
              <a:schemeClr val="accent2"/>
            </a:gs>
          </a:gsLst>
          <a:lin ang="540001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4288151" y="1458974"/>
            <a:ext cx="3967501" cy="16719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sz="quarter" idx="1"/>
          </p:nvPr>
        </p:nvSpPr>
        <p:spPr>
          <a:xfrm>
            <a:off x="5277851" y="3087549"/>
            <a:ext cx="2977801" cy="792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r">
              <a:buClrTx/>
              <a:buSzTx/>
              <a:buFontTx/>
              <a:buNone/>
            </a:lvl1pPr>
            <a:lvl2pPr marL="342900" indent="254000" algn="r">
              <a:buClrTx/>
              <a:buSzTx/>
              <a:buFontTx/>
              <a:buNone/>
            </a:lvl2pPr>
            <a:lvl3pPr marL="342900" indent="711200" algn="r">
              <a:buClrTx/>
              <a:buSzTx/>
              <a:buFontTx/>
              <a:buNone/>
            </a:lvl3pPr>
            <a:lvl4pPr marL="342900" indent="1168400" algn="r">
              <a:buClrTx/>
              <a:buSzTx/>
              <a:buFontTx/>
              <a:buNone/>
            </a:lvl4pPr>
            <a:lvl5pPr marL="342900" indent="1625600" algn="r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0;p2"/>
          <p:cNvSpPr/>
          <p:nvPr/>
        </p:nvSpPr>
        <p:spPr>
          <a:xfrm>
            <a:off x="0" y="5045700"/>
            <a:ext cx="9144000" cy="97801"/>
          </a:xfrm>
          <a:prstGeom prst="rect">
            <a:avLst/>
          </a:prstGeom>
          <a:solidFill>
            <a:srgbClr val="63D297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6" name="Title Text"/>
          <p:cNvSpPr txBox="1"/>
          <p:nvPr>
            <p:ph type="title"/>
          </p:nvPr>
        </p:nvSpPr>
        <p:spPr>
          <a:xfrm>
            <a:off x="311699" y="0"/>
            <a:ext cx="8520602" cy="71292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2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311699" y="1194733"/>
            <a:ext cx="8520602" cy="38509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lnSpc>
                <a:spcPct val="115000"/>
              </a:lnSpc>
              <a:buClr>
                <a:srgbClr val="616161"/>
              </a:buClr>
              <a:buSzPts val="1600"/>
              <a:buFont typeface="Proxima Nova"/>
              <a:defRPr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59757" indent="-362857">
              <a:lnSpc>
                <a:spcPct val="115000"/>
              </a:lnSpc>
              <a:buClr>
                <a:srgbClr val="616161"/>
              </a:buClr>
              <a:buSzPts val="1600"/>
              <a:buFont typeface="Proxima Nova"/>
              <a:defRPr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416957" indent="-362857">
              <a:lnSpc>
                <a:spcPct val="115000"/>
              </a:lnSpc>
              <a:buClr>
                <a:srgbClr val="616161"/>
              </a:buClr>
              <a:buSzPts val="1600"/>
              <a:buFont typeface="Proxima Nova"/>
              <a:defRPr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74157" indent="-362857">
              <a:lnSpc>
                <a:spcPct val="115000"/>
              </a:lnSpc>
              <a:buClr>
                <a:srgbClr val="616161"/>
              </a:buClr>
              <a:buSzPts val="1600"/>
              <a:buFont typeface="Proxima Nova"/>
              <a:defRPr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31357" indent="-362857">
              <a:lnSpc>
                <a:spcPct val="115000"/>
              </a:lnSpc>
              <a:buClr>
                <a:srgbClr val="616161"/>
              </a:buClr>
              <a:buSzPts val="1600"/>
              <a:buFont typeface="Proxima Nova"/>
              <a:defRPr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8827381" y="4792779"/>
            <a:ext cx="316328" cy="335251"/>
          </a:xfrm>
          <a:prstGeom prst="rect">
            <a:avLst/>
          </a:prstGeom>
        </p:spPr>
        <p:txBody>
          <a:bodyPr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/>
          <p:nvPr>
            <p:ph type="title"/>
          </p:nvPr>
        </p:nvSpPr>
        <p:spPr>
          <a:xfrm>
            <a:off x="4974349" y="527324"/>
            <a:ext cx="3769502" cy="29151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sz="quarter" idx="1"/>
          </p:nvPr>
        </p:nvSpPr>
        <p:spPr>
          <a:xfrm>
            <a:off x="4974349" y="3518775"/>
            <a:ext cx="3876301" cy="792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>
              <a:buClrTx/>
              <a:buSzTx/>
              <a:buFontTx/>
              <a:buNone/>
            </a:lvl1pPr>
            <a:lvl2pPr marL="342900" indent="254000">
              <a:buClrTx/>
              <a:buSzTx/>
              <a:buFontTx/>
              <a:buNone/>
            </a:lvl2pPr>
            <a:lvl3pPr marL="342900" indent="711200">
              <a:buClrTx/>
              <a:buSzTx/>
              <a:buFontTx/>
              <a:buNone/>
            </a:lvl3pPr>
            <a:lvl4pPr marL="342900" indent="1168400">
              <a:buClrTx/>
              <a:buSzTx/>
              <a:buFontTx/>
              <a:buNone/>
            </a:lvl4pPr>
            <a:lvl5pPr marL="342900" indent="16256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8;p7"/>
          <p:cNvSpPr/>
          <p:nvPr/>
        </p:nvSpPr>
        <p:spPr>
          <a:xfrm>
            <a:off x="276699" y="608024"/>
            <a:ext cx="8954202" cy="1"/>
          </a:xfrm>
          <a:prstGeom prst="line">
            <a:avLst/>
          </a:prstGeom>
          <a:ln w="19050">
            <a:solidFill>
              <a:schemeClr val="accent2"/>
            </a:solidFill>
            <a:head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626624" y="338174"/>
            <a:ext cx="6084001" cy="539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626624" y="1404600"/>
            <a:ext cx="2785201" cy="3179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 marL="914400" indent="-342900"/>
            <a:lvl3pPr marL="1371600" indent="-342900"/>
            <a:lvl4pPr marL="1828800" indent="-342900"/>
            <a:lvl5pPr marL="2286000" indent="-3429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Six Columns  ">
    <p:bg>
      <p:bgPr>
        <a:gradFill flip="none" rotWithShape="1">
          <a:gsLst>
            <a:gs pos="0">
              <a:schemeClr val="accent6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19;p23"/>
          <p:cNvSpPr/>
          <p:nvPr/>
        </p:nvSpPr>
        <p:spPr>
          <a:xfrm>
            <a:off x="276699" y="608024"/>
            <a:ext cx="8954202" cy="1"/>
          </a:xfrm>
          <a:prstGeom prst="line">
            <a:avLst/>
          </a:prstGeom>
          <a:ln w="19050">
            <a:solidFill>
              <a:schemeClr val="accent4">
                <a:lumOff val="44000"/>
              </a:schemeClr>
            </a:solidFill>
            <a:head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45" name="Title Text"/>
          <p:cNvSpPr txBox="1"/>
          <p:nvPr>
            <p:ph type="title"/>
          </p:nvPr>
        </p:nvSpPr>
        <p:spPr>
          <a:xfrm>
            <a:off x="626624" y="338174"/>
            <a:ext cx="6084001" cy="539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46" name="Body Level One…"/>
          <p:cNvSpPr txBox="1"/>
          <p:nvPr>
            <p:ph type="body" sz="quarter" idx="1"/>
          </p:nvPr>
        </p:nvSpPr>
        <p:spPr>
          <a:xfrm>
            <a:off x="3465005" y="1971202"/>
            <a:ext cx="2214001" cy="793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 algn="ctr">
              <a:buSzPts val="1400"/>
              <a:defRPr sz="1400"/>
            </a:lvl1pPr>
            <a:lvl2pPr marL="914400" indent="-317500" algn="ctr">
              <a:buSzPts val="1400"/>
              <a:defRPr sz="1400"/>
            </a:lvl2pPr>
            <a:lvl3pPr marL="1371600" indent="-317500" algn="ctr">
              <a:buSzPts val="1400"/>
              <a:defRPr sz="1400"/>
            </a:lvl3pPr>
            <a:lvl4pPr marL="1828800" indent="-317500" algn="ctr">
              <a:buSzPts val="1400"/>
              <a:defRPr sz="1400"/>
            </a:lvl4pPr>
            <a:lvl5pPr marL="2286000" indent="-317500" algn="ctr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Google Shape;123;p23"/>
          <p:cNvSpPr txBox="1"/>
          <p:nvPr>
            <p:ph type="body" sz="quarter" idx="21"/>
          </p:nvPr>
        </p:nvSpPr>
        <p:spPr>
          <a:xfrm>
            <a:off x="835224" y="1971202"/>
            <a:ext cx="2214001" cy="793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 algn="ctr">
              <a:buSzPts val="1400"/>
              <a:defRPr sz="1400"/>
            </a:pPr>
          </a:p>
        </p:txBody>
      </p:sp>
      <p:sp>
        <p:nvSpPr>
          <p:cNvPr id="48" name="Google Shape;125;p23"/>
          <p:cNvSpPr txBox="1"/>
          <p:nvPr>
            <p:ph type="body" sz="quarter" idx="22"/>
          </p:nvPr>
        </p:nvSpPr>
        <p:spPr>
          <a:xfrm>
            <a:off x="6094779" y="1971202"/>
            <a:ext cx="2214001" cy="793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 algn="ctr">
              <a:buSzPts val="1400"/>
              <a:defRPr sz="1400"/>
            </a:pPr>
          </a:p>
        </p:txBody>
      </p:sp>
      <p:sp>
        <p:nvSpPr>
          <p:cNvPr id="49" name="Google Shape;127;p23"/>
          <p:cNvSpPr txBox="1"/>
          <p:nvPr>
            <p:ph type="body" sz="quarter" idx="23"/>
          </p:nvPr>
        </p:nvSpPr>
        <p:spPr>
          <a:xfrm>
            <a:off x="3465005" y="3882828"/>
            <a:ext cx="2214001" cy="793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 algn="ctr">
              <a:buSzPts val="1400"/>
              <a:defRPr sz="1400"/>
            </a:pPr>
          </a:p>
        </p:txBody>
      </p:sp>
      <p:sp>
        <p:nvSpPr>
          <p:cNvPr id="50" name="Google Shape;129;p23"/>
          <p:cNvSpPr txBox="1"/>
          <p:nvPr>
            <p:ph type="body" sz="quarter" idx="24"/>
          </p:nvPr>
        </p:nvSpPr>
        <p:spPr>
          <a:xfrm>
            <a:off x="835224" y="3882828"/>
            <a:ext cx="2214001" cy="793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 algn="ctr">
              <a:buSzPts val="1400"/>
              <a:defRPr sz="1400"/>
            </a:pPr>
          </a:p>
        </p:txBody>
      </p:sp>
      <p:sp>
        <p:nvSpPr>
          <p:cNvPr id="51" name="Google Shape;131;p23"/>
          <p:cNvSpPr txBox="1"/>
          <p:nvPr>
            <p:ph type="body" sz="quarter" idx="25"/>
          </p:nvPr>
        </p:nvSpPr>
        <p:spPr>
          <a:xfrm>
            <a:off x="6094779" y="3882828"/>
            <a:ext cx="2214001" cy="793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 algn="ctr">
              <a:buSzPts val="1400"/>
              <a:defRPr sz="1400"/>
            </a:pP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/>
          <p:nvPr>
            <p:ph type="title"/>
          </p:nvPr>
        </p:nvSpPr>
        <p:spPr>
          <a:xfrm>
            <a:off x="5554974" y="526349"/>
            <a:ext cx="2730601" cy="4090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gradFill flip="none" rotWithShape="1">
          <a:gsLst>
            <a:gs pos="0">
              <a:schemeClr val="accent6"/>
            </a:gs>
            <a:gs pos="100000">
              <a:schemeClr val="accent2"/>
            </a:gs>
          </a:gsLst>
          <a:lin ang="540001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876324" y="1458974"/>
            <a:ext cx="4559102" cy="16719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quarter" idx="1"/>
          </p:nvPr>
        </p:nvSpPr>
        <p:spPr>
          <a:xfrm>
            <a:off x="876324" y="3087549"/>
            <a:ext cx="2977802" cy="792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>
              <a:buClrTx/>
              <a:buSzTx/>
              <a:buFontTx/>
              <a:buNone/>
            </a:lvl1pPr>
            <a:lvl2pPr marL="342900" indent="254000">
              <a:buClrTx/>
              <a:buSzTx/>
              <a:buFontTx/>
              <a:buNone/>
            </a:lvl2pPr>
            <a:lvl3pPr marL="342900" indent="711200">
              <a:buClrTx/>
              <a:buSzTx/>
              <a:buFontTx/>
              <a:buNone/>
            </a:lvl3pPr>
            <a:lvl4pPr marL="342900" indent="1168400">
              <a:buClrTx/>
              <a:buSzTx/>
              <a:buFontTx/>
              <a:buNone/>
            </a:lvl4pPr>
            <a:lvl5pPr marL="342900" indent="16256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Design">
    <p:bg>
      <p:bgPr>
        <a:gradFill flip="none" rotWithShape="1">
          <a:gsLst>
            <a:gs pos="0">
              <a:schemeClr val="accent6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01;p20"/>
          <p:cNvSpPr/>
          <p:nvPr/>
        </p:nvSpPr>
        <p:spPr>
          <a:xfrm>
            <a:off x="276699" y="608024"/>
            <a:ext cx="8954202" cy="1"/>
          </a:xfrm>
          <a:prstGeom prst="line">
            <a:avLst/>
          </a:prstGeom>
          <a:ln w="19050">
            <a:solidFill>
              <a:schemeClr val="accent4">
                <a:lumOff val="44000"/>
              </a:schemeClr>
            </a:solidFill>
            <a:head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626624" y="338174"/>
            <a:ext cx="6084001" cy="539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25;p6"/>
          <p:cNvSpPr/>
          <p:nvPr/>
        </p:nvSpPr>
        <p:spPr>
          <a:xfrm>
            <a:off x="276699" y="608024"/>
            <a:ext cx="8954202" cy="1"/>
          </a:xfrm>
          <a:prstGeom prst="line">
            <a:avLst/>
          </a:prstGeom>
          <a:ln w="19050">
            <a:solidFill>
              <a:schemeClr val="accent2"/>
            </a:solidFill>
            <a:head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86" name="Title Text"/>
          <p:cNvSpPr txBox="1"/>
          <p:nvPr>
            <p:ph type="title"/>
          </p:nvPr>
        </p:nvSpPr>
        <p:spPr>
          <a:xfrm>
            <a:off x="626624" y="338174"/>
            <a:ext cx="6084001" cy="539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4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8526780" y="4777740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1"/>
          </a:solidFill>
          <a:uFillTx/>
          <a:latin typeface="Viga"/>
          <a:ea typeface="Viga"/>
          <a:cs typeface="Viga"/>
          <a:sym typeface="Vig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1"/>
          </a:solidFill>
          <a:uFillTx/>
          <a:latin typeface="Viga"/>
          <a:ea typeface="Viga"/>
          <a:cs typeface="Viga"/>
          <a:sym typeface="Vig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1"/>
          </a:solidFill>
          <a:uFillTx/>
          <a:latin typeface="Viga"/>
          <a:ea typeface="Viga"/>
          <a:cs typeface="Viga"/>
          <a:sym typeface="Vig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1"/>
          </a:solidFill>
          <a:uFillTx/>
          <a:latin typeface="Viga"/>
          <a:ea typeface="Viga"/>
          <a:cs typeface="Viga"/>
          <a:sym typeface="Vig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1"/>
          </a:solidFill>
          <a:uFillTx/>
          <a:latin typeface="Viga"/>
          <a:ea typeface="Viga"/>
          <a:cs typeface="Viga"/>
          <a:sym typeface="Vig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1"/>
          </a:solidFill>
          <a:uFillTx/>
          <a:latin typeface="Viga"/>
          <a:ea typeface="Viga"/>
          <a:cs typeface="Viga"/>
          <a:sym typeface="Vig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1"/>
          </a:solidFill>
          <a:uFillTx/>
          <a:latin typeface="Viga"/>
          <a:ea typeface="Viga"/>
          <a:cs typeface="Viga"/>
          <a:sym typeface="Vig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1"/>
          </a:solidFill>
          <a:uFillTx/>
          <a:latin typeface="Viga"/>
          <a:ea typeface="Viga"/>
          <a:cs typeface="Viga"/>
          <a:sym typeface="Vig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1"/>
          </a:solidFill>
          <a:uFillTx/>
          <a:latin typeface="Viga"/>
          <a:ea typeface="Viga"/>
          <a:cs typeface="Viga"/>
          <a:sym typeface="Viga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1"/>
          </a:solidFill>
          <a:uFillTx/>
          <a:latin typeface="DM Sans"/>
          <a:ea typeface="DM Sans"/>
          <a:cs typeface="DM Sans"/>
          <a:sym typeface="DM Sans"/>
        </a:defRPr>
      </a:lvl1pPr>
      <a:lvl2pPr marL="1005114" marR="0" indent="-408214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1"/>
          </a:solidFill>
          <a:uFillTx/>
          <a:latin typeface="DM Sans"/>
          <a:ea typeface="DM Sans"/>
          <a:cs typeface="DM Sans"/>
          <a:sym typeface="DM Sans"/>
        </a:defRPr>
      </a:lvl2pPr>
      <a:lvl3pPr marL="1462314" marR="0" indent="-408214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1"/>
          </a:solidFill>
          <a:uFillTx/>
          <a:latin typeface="DM Sans"/>
          <a:ea typeface="DM Sans"/>
          <a:cs typeface="DM Sans"/>
          <a:sym typeface="DM Sans"/>
        </a:defRPr>
      </a:lvl3pPr>
      <a:lvl4pPr marL="1919514" marR="0" indent="-408214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1"/>
          </a:solidFill>
          <a:uFillTx/>
          <a:latin typeface="DM Sans"/>
          <a:ea typeface="DM Sans"/>
          <a:cs typeface="DM Sans"/>
          <a:sym typeface="DM Sans"/>
        </a:defRPr>
      </a:lvl4pPr>
      <a:lvl5pPr marL="2376714" marR="0" indent="-408214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1"/>
          </a:solidFill>
          <a:uFillTx/>
          <a:latin typeface="DM Sans"/>
          <a:ea typeface="DM Sans"/>
          <a:cs typeface="DM Sans"/>
          <a:sym typeface="DM Sans"/>
        </a:defRPr>
      </a:lvl5pPr>
      <a:lvl6pPr marL="2833914" marR="0" indent="-408214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1"/>
          </a:solidFill>
          <a:uFillTx/>
          <a:latin typeface="DM Sans"/>
          <a:ea typeface="DM Sans"/>
          <a:cs typeface="DM Sans"/>
          <a:sym typeface="DM Sans"/>
        </a:defRPr>
      </a:lvl6pPr>
      <a:lvl7pPr marL="3291114" marR="0" indent="-408214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1"/>
          </a:solidFill>
          <a:uFillTx/>
          <a:latin typeface="DM Sans"/>
          <a:ea typeface="DM Sans"/>
          <a:cs typeface="DM Sans"/>
          <a:sym typeface="DM Sans"/>
        </a:defRPr>
      </a:lvl7pPr>
      <a:lvl8pPr marL="3748314" marR="0" indent="-408214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1"/>
          </a:solidFill>
          <a:uFillTx/>
          <a:latin typeface="DM Sans"/>
          <a:ea typeface="DM Sans"/>
          <a:cs typeface="DM Sans"/>
          <a:sym typeface="DM Sans"/>
        </a:defRPr>
      </a:lvl8pPr>
      <a:lvl9pPr marL="4205514" marR="0" indent="-408214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1"/>
          </a:solidFill>
          <a:uFillTx/>
          <a:latin typeface="DM Sans"/>
          <a:ea typeface="DM Sans"/>
          <a:cs typeface="DM Sans"/>
          <a:sym typeface="DM Sans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hyperlink" Target="https://github.com/SchwarzShuttle/taxi-gcp-architecture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s://github.com/SchwarzShuttle/Infrastructure-Terraform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hyperlink" Target="https://github.com/SchwarzShuttle/taxi-gcp-architecture/blob/main/Solution%20Architecture/Light-Theme/security.png" TargetMode="External"/><Relationship Id="rId4" Type="http://schemas.openxmlformats.org/officeDocument/2006/relationships/hyperlink" Target="https://github.com/SchwarzShuttle/taxi-gcp-architecture/blob/main/Solution%20Architecture/SchwarzShuttle_Data_Platform_Architecture_Diagrams_v1.0.txt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hyperlink" Target="https://github.com/SchwarzShuttle/taxi-gcp-architecture/blob/main/Solution%20Architecture/Light-Theme/CICD.png" TargetMode="External"/><Relationship Id="rId5" Type="http://schemas.openxmlformats.org/officeDocument/2006/relationships/hyperlink" Target="https://github.com/SchwarzShuttle/taxi-gcp-architecture/blob/main/Solution%20Architecture/SchwarzShuttle_Data_Platform_Architecture_Diagrams_v1.0.txt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hyperlink" Target="https://github.com/SchwarzShuttle/taxi-gcp-architecture/blob/main/Solution%20Architecture/Light-Theme/HLD.png" TargetMode="External"/><Relationship Id="rId4" Type="http://schemas.openxmlformats.org/officeDocument/2006/relationships/hyperlink" Target="https://github.com/SchwarzShuttle/taxi-gcp-architecture/blob/main/Solution%20Architecture/SchwarzShuttle_Data_Platform_Architecture_Diagrams_v1.0.txt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github.com/SchwarzShuttle/taxi-gcp-architecture/blob/main/Solution%20Architecture/Light-Theme/LLD.png" TargetMode="External"/><Relationship Id="rId4" Type="http://schemas.openxmlformats.org/officeDocument/2006/relationships/hyperlink" Target="https://github.com/SchwarzShuttle/taxi-gcp-architecture/blob/main/Solution%20Architecture/SchwarzShuttle_Data_Platform_Architecture_Diagrams_v1.0.txt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58;p29"/>
          <p:cNvSpPr/>
          <p:nvPr/>
        </p:nvSpPr>
        <p:spPr>
          <a:xfrm rot="14090496">
            <a:off x="5522445" y="181270"/>
            <a:ext cx="5009138" cy="573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91" h="21600" fill="norm" stroke="1" extrusionOk="0">
                <a:moveTo>
                  <a:pt x="8857" y="0"/>
                </a:moveTo>
                <a:cubicBezTo>
                  <a:pt x="8402" y="0"/>
                  <a:pt x="7918" y="30"/>
                  <a:pt x="7399" y="94"/>
                </a:cubicBezTo>
                <a:cubicBezTo>
                  <a:pt x="4177" y="492"/>
                  <a:pt x="1499" y="2653"/>
                  <a:pt x="506" y="5208"/>
                </a:cubicBezTo>
                <a:cubicBezTo>
                  <a:pt x="-489" y="7763"/>
                  <a:pt x="54" y="10613"/>
                  <a:pt x="1523" y="13008"/>
                </a:cubicBezTo>
                <a:cubicBezTo>
                  <a:pt x="2991" y="15402"/>
                  <a:pt x="5318" y="17379"/>
                  <a:pt x="7891" y="19026"/>
                </a:cubicBezTo>
                <a:cubicBezTo>
                  <a:pt x="9989" y="20371"/>
                  <a:pt x="12418" y="21558"/>
                  <a:pt x="15076" y="21599"/>
                </a:cubicBezTo>
                <a:cubicBezTo>
                  <a:pt x="15112" y="21599"/>
                  <a:pt x="15147" y="21600"/>
                  <a:pt x="15183" y="21600"/>
                </a:cubicBezTo>
                <a:cubicBezTo>
                  <a:pt x="17810" y="21600"/>
                  <a:pt x="20578" y="20131"/>
                  <a:pt x="20865" y="17985"/>
                </a:cubicBezTo>
                <a:cubicBezTo>
                  <a:pt x="21111" y="16132"/>
                  <a:pt x="19572" y="14491"/>
                  <a:pt x="18413" y="12892"/>
                </a:cubicBezTo>
                <a:cubicBezTo>
                  <a:pt x="15472" y="8833"/>
                  <a:pt x="16577" y="0"/>
                  <a:pt x="8857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8" name="Google Shape;159;p29"/>
          <p:cNvSpPr txBox="1"/>
          <p:nvPr>
            <p:ph type="title"/>
          </p:nvPr>
        </p:nvSpPr>
        <p:spPr>
          <a:xfrm>
            <a:off x="960196" y="1290986"/>
            <a:ext cx="6804704" cy="599441"/>
          </a:xfrm>
          <a:prstGeom prst="rect">
            <a:avLst/>
          </a:prstGeom>
        </p:spPr>
        <p:txBody>
          <a:bodyPr/>
          <a:lstStyle/>
          <a:p>
            <a:pPr lvl="8" defTabSz="768095">
              <a:defRPr b="1" sz="2772">
                <a:latin typeface="DM Sans"/>
                <a:ea typeface="DM Sans"/>
                <a:cs typeface="DM Sans"/>
                <a:sym typeface="DM Sans"/>
              </a:defRPr>
            </a:pPr>
            <a:r>
              <a:t>The Future of Taxi Operations</a:t>
            </a:r>
          </a:p>
        </p:txBody>
      </p:sp>
      <p:sp>
        <p:nvSpPr>
          <p:cNvPr id="139" name="TextBox 2"/>
          <p:cNvSpPr txBox="1"/>
          <p:nvPr/>
        </p:nvSpPr>
        <p:spPr>
          <a:xfrm>
            <a:off x="45720" y="4741936"/>
            <a:ext cx="513263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22325"/>
                </a:solidFill>
                <a:latin typeface="Abadi"/>
                <a:ea typeface="Abadi"/>
                <a:cs typeface="Abadi"/>
                <a:sym typeface="Abadi"/>
              </a:defRPr>
            </a:pPr>
            <a:r>
              <a:t>Presented By: </a:t>
            </a:r>
            <a:r>
              <a:rPr>
                <a:solidFill>
                  <a:schemeClr val="accent1"/>
                </a:solidFill>
                <a:latin typeface="Macan"/>
                <a:ea typeface="Macan"/>
                <a:cs typeface="Macan"/>
                <a:sym typeface="Macan"/>
              </a:rPr>
              <a:t>Thibault G</a:t>
            </a:r>
          </a:p>
        </p:txBody>
      </p:sp>
      <p:sp>
        <p:nvSpPr>
          <p:cNvPr id="140" name="Google Shape;1649;p44"/>
          <p:cNvSpPr/>
          <p:nvPr/>
        </p:nvSpPr>
        <p:spPr>
          <a:xfrm rot="6517079">
            <a:off x="6147906" y="1274276"/>
            <a:ext cx="4596662" cy="3525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9" h="21600" fill="norm" stroke="1" extrusionOk="0">
                <a:moveTo>
                  <a:pt x="10338" y="0"/>
                </a:moveTo>
                <a:cubicBezTo>
                  <a:pt x="9808" y="0"/>
                  <a:pt x="9274" y="81"/>
                  <a:pt x="8741" y="223"/>
                </a:cubicBezTo>
                <a:cubicBezTo>
                  <a:pt x="7656" y="512"/>
                  <a:pt x="6749" y="1719"/>
                  <a:pt x="6071" y="2880"/>
                </a:cubicBezTo>
                <a:cubicBezTo>
                  <a:pt x="5041" y="4641"/>
                  <a:pt x="4395" y="6748"/>
                  <a:pt x="3381" y="8524"/>
                </a:cubicBezTo>
                <a:cubicBezTo>
                  <a:pt x="1881" y="11154"/>
                  <a:pt x="-783" y="14074"/>
                  <a:pt x="220" y="17854"/>
                </a:cubicBezTo>
                <a:cubicBezTo>
                  <a:pt x="1020" y="20867"/>
                  <a:pt x="3461" y="21520"/>
                  <a:pt x="5520" y="21597"/>
                </a:cubicBezTo>
                <a:cubicBezTo>
                  <a:pt x="5577" y="21599"/>
                  <a:pt x="5633" y="21600"/>
                  <a:pt x="5689" y="21600"/>
                </a:cubicBezTo>
                <a:cubicBezTo>
                  <a:pt x="8418" y="21600"/>
                  <a:pt x="10133" y="19120"/>
                  <a:pt x="11518" y="19120"/>
                </a:cubicBezTo>
                <a:cubicBezTo>
                  <a:pt x="12547" y="19120"/>
                  <a:pt x="13604" y="20015"/>
                  <a:pt x="14555" y="20468"/>
                </a:cubicBezTo>
                <a:cubicBezTo>
                  <a:pt x="15309" y="20826"/>
                  <a:pt x="16154" y="21093"/>
                  <a:pt x="16965" y="21093"/>
                </a:cubicBezTo>
                <a:cubicBezTo>
                  <a:pt x="18113" y="21093"/>
                  <a:pt x="19192" y="20558"/>
                  <a:pt x="19843" y="18991"/>
                </a:cubicBezTo>
                <a:cubicBezTo>
                  <a:pt x="20817" y="16646"/>
                  <a:pt x="20457" y="13700"/>
                  <a:pt x="19349" y="11585"/>
                </a:cubicBezTo>
                <a:cubicBezTo>
                  <a:pt x="18145" y="9289"/>
                  <a:pt x="16431" y="7581"/>
                  <a:pt x="15567" y="4941"/>
                </a:cubicBezTo>
                <a:cubicBezTo>
                  <a:pt x="14901" y="2908"/>
                  <a:pt x="14096" y="1340"/>
                  <a:pt x="12528" y="529"/>
                </a:cubicBezTo>
                <a:cubicBezTo>
                  <a:pt x="11810" y="158"/>
                  <a:pt x="11077" y="0"/>
                  <a:pt x="10338" y="0"/>
                </a:cubicBezTo>
                <a:close/>
              </a:path>
            </a:pathLst>
          </a:custGeom>
          <a:solidFill>
            <a:schemeClr val="accent4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48" name="Google Shape;1653;p44"/>
          <p:cNvGrpSpPr/>
          <p:nvPr/>
        </p:nvGrpSpPr>
        <p:grpSpPr>
          <a:xfrm>
            <a:off x="6654434" y="792447"/>
            <a:ext cx="2284812" cy="4128219"/>
            <a:chOff x="0" y="0"/>
            <a:chExt cx="2284811" cy="4128217"/>
          </a:xfrm>
        </p:grpSpPr>
        <p:sp>
          <p:nvSpPr>
            <p:cNvPr id="141" name="Google Shape;1654;p44"/>
            <p:cNvSpPr/>
            <p:nvPr/>
          </p:nvSpPr>
          <p:spPr>
            <a:xfrm>
              <a:off x="446568" y="3810691"/>
              <a:ext cx="389246" cy="15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600" fill="norm" stroke="1" extrusionOk="0">
                  <a:moveTo>
                    <a:pt x="8732" y="0"/>
                  </a:moveTo>
                  <a:lnTo>
                    <a:pt x="583" y="2220"/>
                  </a:lnTo>
                  <a:cubicBezTo>
                    <a:pt x="583" y="2220"/>
                    <a:pt x="-420" y="12280"/>
                    <a:pt x="206" y="16112"/>
                  </a:cubicBezTo>
                  <a:cubicBezTo>
                    <a:pt x="693" y="19102"/>
                    <a:pt x="1533" y="19502"/>
                    <a:pt x="2739" y="19502"/>
                  </a:cubicBezTo>
                  <a:cubicBezTo>
                    <a:pt x="3080" y="19502"/>
                    <a:pt x="3451" y="19469"/>
                    <a:pt x="3851" y="19453"/>
                  </a:cubicBezTo>
                  <a:cubicBezTo>
                    <a:pt x="3869" y="19453"/>
                    <a:pt x="3889" y="19453"/>
                    <a:pt x="3908" y="19453"/>
                  </a:cubicBezTo>
                  <a:cubicBezTo>
                    <a:pt x="5520" y="19453"/>
                    <a:pt x="11695" y="21600"/>
                    <a:pt x="14906" y="21600"/>
                  </a:cubicBezTo>
                  <a:cubicBezTo>
                    <a:pt x="15541" y="21600"/>
                    <a:pt x="16061" y="21516"/>
                    <a:pt x="16406" y="21316"/>
                  </a:cubicBezTo>
                  <a:cubicBezTo>
                    <a:pt x="18515" y="20082"/>
                    <a:pt x="20619" y="17692"/>
                    <a:pt x="20899" y="13827"/>
                  </a:cubicBezTo>
                  <a:cubicBezTo>
                    <a:pt x="21180" y="9963"/>
                    <a:pt x="17257" y="11259"/>
                    <a:pt x="15287" y="10173"/>
                  </a:cubicBezTo>
                  <a:cubicBezTo>
                    <a:pt x="13316" y="9090"/>
                    <a:pt x="8732" y="0"/>
                    <a:pt x="873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2" name="Google Shape;1655;p44"/>
            <p:cNvSpPr/>
            <p:nvPr/>
          </p:nvSpPr>
          <p:spPr>
            <a:xfrm>
              <a:off x="440973" y="3805055"/>
              <a:ext cx="400449" cy="168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fill="norm" stroke="1" extrusionOk="0">
                  <a:moveTo>
                    <a:pt x="8788" y="1467"/>
                  </a:moveTo>
                  <a:cubicBezTo>
                    <a:pt x="9469" y="2732"/>
                    <a:pt x="13410" y="9957"/>
                    <a:pt x="15254" y="10920"/>
                  </a:cubicBezTo>
                  <a:cubicBezTo>
                    <a:pt x="15889" y="11252"/>
                    <a:pt x="16719" y="11353"/>
                    <a:pt x="17521" y="11452"/>
                  </a:cubicBezTo>
                  <a:cubicBezTo>
                    <a:pt x="18751" y="11603"/>
                    <a:pt x="20146" y="11772"/>
                    <a:pt x="20484" y="12805"/>
                  </a:cubicBezTo>
                  <a:cubicBezTo>
                    <a:pt x="20525" y="12934"/>
                    <a:pt x="20569" y="13125"/>
                    <a:pt x="20540" y="13496"/>
                  </a:cubicBezTo>
                  <a:cubicBezTo>
                    <a:pt x="20332" y="16216"/>
                    <a:pt x="18806" y="18552"/>
                    <a:pt x="16350" y="19914"/>
                  </a:cubicBezTo>
                  <a:cubicBezTo>
                    <a:pt x="16034" y="20090"/>
                    <a:pt x="15552" y="20163"/>
                    <a:pt x="14957" y="20163"/>
                  </a:cubicBezTo>
                  <a:cubicBezTo>
                    <a:pt x="13112" y="20163"/>
                    <a:pt x="10199" y="19457"/>
                    <a:pt x="7922" y="18908"/>
                  </a:cubicBezTo>
                  <a:cubicBezTo>
                    <a:pt x="6255" y="18507"/>
                    <a:pt x="4808" y="18157"/>
                    <a:pt x="4134" y="18157"/>
                  </a:cubicBezTo>
                  <a:lnTo>
                    <a:pt x="4076" y="18157"/>
                  </a:lnTo>
                  <a:lnTo>
                    <a:pt x="3629" y="18179"/>
                  </a:lnTo>
                  <a:cubicBezTo>
                    <a:pt x="3416" y="18189"/>
                    <a:pt x="3217" y="18200"/>
                    <a:pt x="3033" y="18200"/>
                  </a:cubicBezTo>
                  <a:cubicBezTo>
                    <a:pt x="1795" y="18200"/>
                    <a:pt x="1176" y="17837"/>
                    <a:pt x="771" y="15482"/>
                  </a:cubicBezTo>
                  <a:cubicBezTo>
                    <a:pt x="326" y="12893"/>
                    <a:pt x="823" y="6332"/>
                    <a:pt x="1106" y="3456"/>
                  </a:cubicBezTo>
                  <a:lnTo>
                    <a:pt x="8788" y="1467"/>
                  </a:lnTo>
                  <a:close/>
                  <a:moveTo>
                    <a:pt x="8878" y="0"/>
                  </a:moveTo>
                  <a:cubicBezTo>
                    <a:pt x="8866" y="0"/>
                    <a:pt x="8855" y="3"/>
                    <a:pt x="8844" y="5"/>
                  </a:cubicBezTo>
                  <a:lnTo>
                    <a:pt x="836" y="2077"/>
                  </a:lnTo>
                  <a:cubicBezTo>
                    <a:pt x="713" y="2110"/>
                    <a:pt x="610" y="2324"/>
                    <a:pt x="579" y="2617"/>
                  </a:cubicBezTo>
                  <a:cubicBezTo>
                    <a:pt x="538" y="3010"/>
                    <a:pt x="-423" y="12283"/>
                    <a:pt x="223" y="16039"/>
                  </a:cubicBezTo>
                  <a:cubicBezTo>
                    <a:pt x="768" y="19213"/>
                    <a:pt x="1740" y="19641"/>
                    <a:pt x="2977" y="19641"/>
                  </a:cubicBezTo>
                  <a:cubicBezTo>
                    <a:pt x="3191" y="19641"/>
                    <a:pt x="3414" y="19629"/>
                    <a:pt x="3643" y="19616"/>
                  </a:cubicBezTo>
                  <a:lnTo>
                    <a:pt x="4084" y="19596"/>
                  </a:lnTo>
                  <a:cubicBezTo>
                    <a:pt x="4707" y="19609"/>
                    <a:pt x="6165" y="19931"/>
                    <a:pt x="7863" y="20342"/>
                  </a:cubicBezTo>
                  <a:cubicBezTo>
                    <a:pt x="10251" y="20917"/>
                    <a:pt x="13072" y="21600"/>
                    <a:pt x="14938" y="21600"/>
                  </a:cubicBezTo>
                  <a:cubicBezTo>
                    <a:pt x="15589" y="21600"/>
                    <a:pt x="16124" y="21514"/>
                    <a:pt x="16484" y="21318"/>
                  </a:cubicBezTo>
                  <a:cubicBezTo>
                    <a:pt x="18068" y="20438"/>
                    <a:pt x="20779" y="18288"/>
                    <a:pt x="21124" y="13761"/>
                  </a:cubicBezTo>
                  <a:cubicBezTo>
                    <a:pt x="21177" y="13067"/>
                    <a:pt x="21118" y="12427"/>
                    <a:pt x="20950" y="11915"/>
                  </a:cubicBezTo>
                  <a:cubicBezTo>
                    <a:pt x="20446" y="10370"/>
                    <a:pt x="19040" y="10196"/>
                    <a:pt x="17550" y="10012"/>
                  </a:cubicBezTo>
                  <a:cubicBezTo>
                    <a:pt x="16772" y="9922"/>
                    <a:pt x="15968" y="9821"/>
                    <a:pt x="15380" y="9516"/>
                  </a:cubicBezTo>
                  <a:cubicBezTo>
                    <a:pt x="13531" y="8545"/>
                    <a:pt x="9103" y="237"/>
                    <a:pt x="9058" y="154"/>
                  </a:cubicBezTo>
                  <a:cubicBezTo>
                    <a:pt x="9007" y="53"/>
                    <a:pt x="8943" y="0"/>
                    <a:pt x="887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3" name="Google Shape;1656;p44"/>
            <p:cNvSpPr/>
            <p:nvPr/>
          </p:nvSpPr>
          <p:spPr>
            <a:xfrm>
              <a:off x="585924" y="3810691"/>
              <a:ext cx="102073" cy="67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00" y="0"/>
                  </a:moveTo>
                  <a:lnTo>
                    <a:pt x="1034" y="621"/>
                  </a:lnTo>
                  <a:lnTo>
                    <a:pt x="0" y="6974"/>
                  </a:lnTo>
                  <a:cubicBezTo>
                    <a:pt x="0" y="6974"/>
                    <a:pt x="7247" y="17570"/>
                    <a:pt x="13627" y="21022"/>
                  </a:cubicBezTo>
                  <a:cubicBezTo>
                    <a:pt x="14365" y="21424"/>
                    <a:pt x="15074" y="21600"/>
                    <a:pt x="15758" y="21600"/>
                  </a:cubicBezTo>
                  <a:cubicBezTo>
                    <a:pt x="18081" y="21600"/>
                    <a:pt x="20082" y="19572"/>
                    <a:pt x="21600" y="17313"/>
                  </a:cubicBezTo>
                  <a:cubicBezTo>
                    <a:pt x="13656" y="10244"/>
                    <a:pt x="4900" y="0"/>
                    <a:pt x="490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4" name="Google Shape;1657;p44"/>
            <p:cNvSpPr/>
            <p:nvPr/>
          </p:nvSpPr>
          <p:spPr>
            <a:xfrm>
              <a:off x="580305" y="3805055"/>
              <a:ext cx="113308" cy="79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600" fill="norm" stroke="1" extrusionOk="0">
                  <a:moveTo>
                    <a:pt x="5116" y="3133"/>
                  </a:moveTo>
                  <a:cubicBezTo>
                    <a:pt x="6599" y="4774"/>
                    <a:pt x="12658" y="11406"/>
                    <a:pt x="18513" y="16621"/>
                  </a:cubicBezTo>
                  <a:cubicBezTo>
                    <a:pt x="17369" y="17886"/>
                    <a:pt x="16225" y="18516"/>
                    <a:pt x="15095" y="18516"/>
                  </a:cubicBezTo>
                  <a:cubicBezTo>
                    <a:pt x="14579" y="18516"/>
                    <a:pt x="14066" y="18387"/>
                    <a:pt x="13557" y="18123"/>
                  </a:cubicBezTo>
                  <a:cubicBezTo>
                    <a:pt x="8980" y="15738"/>
                    <a:pt x="3764" y="9053"/>
                    <a:pt x="2241" y="7019"/>
                  </a:cubicBezTo>
                  <a:lnTo>
                    <a:pt x="2839" y="3488"/>
                  </a:lnTo>
                  <a:lnTo>
                    <a:pt x="5116" y="3133"/>
                  </a:lnTo>
                  <a:close/>
                  <a:moveTo>
                    <a:pt x="5410" y="0"/>
                  </a:moveTo>
                  <a:cubicBezTo>
                    <a:pt x="5376" y="0"/>
                    <a:pt x="5343" y="0"/>
                    <a:pt x="5309" y="5"/>
                  </a:cubicBezTo>
                  <a:lnTo>
                    <a:pt x="1869" y="544"/>
                  </a:lnTo>
                  <a:cubicBezTo>
                    <a:pt x="1423" y="608"/>
                    <a:pt x="1056" y="1077"/>
                    <a:pt x="952" y="1701"/>
                  </a:cubicBezTo>
                  <a:lnTo>
                    <a:pt x="30" y="7153"/>
                  </a:lnTo>
                  <a:cubicBezTo>
                    <a:pt x="-59" y="7681"/>
                    <a:pt x="52" y="8241"/>
                    <a:pt x="324" y="8617"/>
                  </a:cubicBezTo>
                  <a:cubicBezTo>
                    <a:pt x="591" y="9000"/>
                    <a:pt x="7007" y="17978"/>
                    <a:pt x="12844" y="21013"/>
                  </a:cubicBezTo>
                  <a:cubicBezTo>
                    <a:pt x="13565" y="21395"/>
                    <a:pt x="14330" y="21595"/>
                    <a:pt x="15099" y="21600"/>
                  </a:cubicBezTo>
                  <a:cubicBezTo>
                    <a:pt x="17127" y="21600"/>
                    <a:pt x="19148" y="20206"/>
                    <a:pt x="21051" y="17472"/>
                  </a:cubicBezTo>
                  <a:cubicBezTo>
                    <a:pt x="21541" y="16767"/>
                    <a:pt x="21441" y="15572"/>
                    <a:pt x="20839" y="15060"/>
                  </a:cubicBezTo>
                  <a:cubicBezTo>
                    <a:pt x="13910" y="9118"/>
                    <a:pt x="6149" y="409"/>
                    <a:pt x="6075" y="323"/>
                  </a:cubicBezTo>
                  <a:cubicBezTo>
                    <a:pt x="5882" y="113"/>
                    <a:pt x="5648" y="0"/>
                    <a:pt x="54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5" name="Google Shape;1658;p44"/>
            <p:cNvSpPr/>
            <p:nvPr/>
          </p:nvSpPr>
          <p:spPr>
            <a:xfrm>
              <a:off x="448343" y="3906969"/>
              <a:ext cx="387429" cy="61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fill="norm" stroke="1" extrusionOk="0">
                  <a:moveTo>
                    <a:pt x="21588" y="0"/>
                  </a:moveTo>
                  <a:cubicBezTo>
                    <a:pt x="20879" y="2520"/>
                    <a:pt x="19568" y="6587"/>
                    <a:pt x="17681" y="9898"/>
                  </a:cubicBezTo>
                  <a:cubicBezTo>
                    <a:pt x="16722" y="11584"/>
                    <a:pt x="15679" y="12244"/>
                    <a:pt x="14546" y="12244"/>
                  </a:cubicBezTo>
                  <a:cubicBezTo>
                    <a:pt x="12176" y="12244"/>
                    <a:pt x="9417" y="9356"/>
                    <a:pt x="6228" y="6955"/>
                  </a:cubicBezTo>
                  <a:cubicBezTo>
                    <a:pt x="4144" y="5393"/>
                    <a:pt x="2435" y="4956"/>
                    <a:pt x="1174" y="4956"/>
                  </a:cubicBezTo>
                  <a:cubicBezTo>
                    <a:pt x="725" y="4956"/>
                    <a:pt x="332" y="5011"/>
                    <a:pt x="0" y="5088"/>
                  </a:cubicBezTo>
                  <a:cubicBezTo>
                    <a:pt x="26" y="5914"/>
                    <a:pt x="64" y="6719"/>
                    <a:pt x="113" y="7503"/>
                  </a:cubicBezTo>
                  <a:cubicBezTo>
                    <a:pt x="619" y="15180"/>
                    <a:pt x="1491" y="16207"/>
                    <a:pt x="2742" y="16207"/>
                  </a:cubicBezTo>
                  <a:cubicBezTo>
                    <a:pt x="3096" y="16207"/>
                    <a:pt x="3481" y="16124"/>
                    <a:pt x="3896" y="16082"/>
                  </a:cubicBezTo>
                  <a:cubicBezTo>
                    <a:pt x="3915" y="16082"/>
                    <a:pt x="3934" y="16082"/>
                    <a:pt x="3955" y="16082"/>
                  </a:cubicBezTo>
                  <a:cubicBezTo>
                    <a:pt x="5627" y="16082"/>
                    <a:pt x="12034" y="21600"/>
                    <a:pt x="15365" y="21600"/>
                  </a:cubicBezTo>
                  <a:cubicBezTo>
                    <a:pt x="16025" y="21600"/>
                    <a:pt x="16564" y="21385"/>
                    <a:pt x="16922" y="20871"/>
                  </a:cubicBezTo>
                  <a:cubicBezTo>
                    <a:pt x="19109" y="17699"/>
                    <a:pt x="21290" y="11557"/>
                    <a:pt x="21582" y="1624"/>
                  </a:cubicBezTo>
                  <a:cubicBezTo>
                    <a:pt x="21599" y="1090"/>
                    <a:pt x="21600" y="541"/>
                    <a:pt x="2158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" name="Google Shape;1659;p44"/>
            <p:cNvSpPr/>
            <p:nvPr/>
          </p:nvSpPr>
          <p:spPr>
            <a:xfrm>
              <a:off x="442709" y="3901333"/>
              <a:ext cx="398699" cy="72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600" fill="norm" stroke="1" extrusionOk="0">
                  <a:moveTo>
                    <a:pt x="20823" y="4803"/>
                  </a:moveTo>
                  <a:cubicBezTo>
                    <a:pt x="20373" y="10246"/>
                    <a:pt x="18889" y="14861"/>
                    <a:pt x="16652" y="17676"/>
                  </a:cubicBezTo>
                  <a:cubicBezTo>
                    <a:pt x="16329" y="18087"/>
                    <a:pt x="15834" y="18257"/>
                    <a:pt x="15226" y="18257"/>
                  </a:cubicBezTo>
                  <a:cubicBezTo>
                    <a:pt x="13337" y="18257"/>
                    <a:pt x="10353" y="16615"/>
                    <a:pt x="8020" y="15336"/>
                  </a:cubicBezTo>
                  <a:cubicBezTo>
                    <a:pt x="6312" y="14404"/>
                    <a:pt x="4830" y="13589"/>
                    <a:pt x="4140" y="13589"/>
                  </a:cubicBezTo>
                  <a:lnTo>
                    <a:pt x="4080" y="13589"/>
                  </a:lnTo>
                  <a:lnTo>
                    <a:pt x="3623" y="13641"/>
                  </a:lnTo>
                  <a:cubicBezTo>
                    <a:pt x="3398" y="13671"/>
                    <a:pt x="3190" y="13688"/>
                    <a:pt x="2996" y="13688"/>
                  </a:cubicBezTo>
                  <a:cubicBezTo>
                    <a:pt x="1756" y="13688"/>
                    <a:pt x="1126" y="12844"/>
                    <a:pt x="712" y="7583"/>
                  </a:cubicBezTo>
                  <a:cubicBezTo>
                    <a:pt x="940" y="7554"/>
                    <a:pt x="1189" y="7536"/>
                    <a:pt x="1458" y="7536"/>
                  </a:cubicBezTo>
                  <a:cubicBezTo>
                    <a:pt x="2681" y="7536"/>
                    <a:pt x="4322" y="7917"/>
                    <a:pt x="6311" y="9219"/>
                  </a:cubicBezTo>
                  <a:cubicBezTo>
                    <a:pt x="7073" y="9712"/>
                    <a:pt x="7810" y="10246"/>
                    <a:pt x="8522" y="10750"/>
                  </a:cubicBezTo>
                  <a:cubicBezTo>
                    <a:pt x="10675" y="12275"/>
                    <a:pt x="12647" y="13683"/>
                    <a:pt x="14418" y="13683"/>
                  </a:cubicBezTo>
                  <a:cubicBezTo>
                    <a:pt x="15542" y="13683"/>
                    <a:pt x="16584" y="13114"/>
                    <a:pt x="17539" y="11653"/>
                  </a:cubicBezTo>
                  <a:cubicBezTo>
                    <a:pt x="18960" y="9477"/>
                    <a:pt x="20053" y="6932"/>
                    <a:pt x="20823" y="4803"/>
                  </a:cubicBezTo>
                  <a:close/>
                  <a:moveTo>
                    <a:pt x="21247" y="0"/>
                  </a:moveTo>
                  <a:cubicBezTo>
                    <a:pt x="21197" y="0"/>
                    <a:pt x="21146" y="65"/>
                    <a:pt x="21098" y="217"/>
                  </a:cubicBezTo>
                  <a:cubicBezTo>
                    <a:pt x="20370" y="2481"/>
                    <a:pt x="19135" y="5736"/>
                    <a:pt x="17376" y="8434"/>
                  </a:cubicBezTo>
                  <a:cubicBezTo>
                    <a:pt x="16470" y="9818"/>
                    <a:pt x="15490" y="10363"/>
                    <a:pt x="14419" y="10363"/>
                  </a:cubicBezTo>
                  <a:cubicBezTo>
                    <a:pt x="12724" y="10363"/>
                    <a:pt x="10804" y="8997"/>
                    <a:pt x="8600" y="7425"/>
                  </a:cubicBezTo>
                  <a:cubicBezTo>
                    <a:pt x="7886" y="6920"/>
                    <a:pt x="7147" y="6393"/>
                    <a:pt x="6383" y="5894"/>
                  </a:cubicBezTo>
                  <a:cubicBezTo>
                    <a:pt x="4355" y="4569"/>
                    <a:pt x="2684" y="4187"/>
                    <a:pt x="1438" y="4187"/>
                  </a:cubicBezTo>
                  <a:cubicBezTo>
                    <a:pt x="1004" y="4187"/>
                    <a:pt x="621" y="4234"/>
                    <a:pt x="293" y="4305"/>
                  </a:cubicBezTo>
                  <a:cubicBezTo>
                    <a:pt x="105" y="4340"/>
                    <a:pt x="-34" y="5313"/>
                    <a:pt x="8" y="6334"/>
                  </a:cubicBezTo>
                  <a:cubicBezTo>
                    <a:pt x="38" y="7132"/>
                    <a:pt x="80" y="7912"/>
                    <a:pt x="134" y="8662"/>
                  </a:cubicBezTo>
                  <a:cubicBezTo>
                    <a:pt x="693" y="16046"/>
                    <a:pt x="1688" y="17043"/>
                    <a:pt x="2955" y="17043"/>
                  </a:cubicBezTo>
                  <a:cubicBezTo>
                    <a:pt x="3174" y="17043"/>
                    <a:pt x="3402" y="17014"/>
                    <a:pt x="3637" y="16984"/>
                  </a:cubicBezTo>
                  <a:lnTo>
                    <a:pt x="4089" y="16937"/>
                  </a:lnTo>
                  <a:cubicBezTo>
                    <a:pt x="4727" y="16967"/>
                    <a:pt x="6220" y="17718"/>
                    <a:pt x="7960" y="18673"/>
                  </a:cubicBezTo>
                  <a:cubicBezTo>
                    <a:pt x="10405" y="20011"/>
                    <a:pt x="13294" y="21600"/>
                    <a:pt x="15206" y="21600"/>
                  </a:cubicBezTo>
                  <a:cubicBezTo>
                    <a:pt x="15873" y="21600"/>
                    <a:pt x="16420" y="21401"/>
                    <a:pt x="16789" y="20943"/>
                  </a:cubicBezTo>
                  <a:cubicBezTo>
                    <a:pt x="18412" y="18896"/>
                    <a:pt x="21188" y="13894"/>
                    <a:pt x="21541" y="3355"/>
                  </a:cubicBezTo>
                  <a:cubicBezTo>
                    <a:pt x="21564" y="2715"/>
                    <a:pt x="21566" y="2064"/>
                    <a:pt x="21548" y="1419"/>
                  </a:cubicBezTo>
                  <a:cubicBezTo>
                    <a:pt x="21524" y="557"/>
                    <a:pt x="21390" y="0"/>
                    <a:pt x="2124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" name="Google Shape;1660;p44"/>
            <p:cNvSpPr/>
            <p:nvPr/>
          </p:nvSpPr>
          <p:spPr>
            <a:xfrm>
              <a:off x="143389" y="2236182"/>
              <a:ext cx="564687" cy="159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600" fill="norm" stroke="1" extrusionOk="0">
                  <a:moveTo>
                    <a:pt x="384" y="0"/>
                  </a:moveTo>
                  <a:cubicBezTo>
                    <a:pt x="384" y="0"/>
                    <a:pt x="317" y="3703"/>
                    <a:pt x="267" y="5116"/>
                  </a:cubicBezTo>
                  <a:cubicBezTo>
                    <a:pt x="217" y="6529"/>
                    <a:pt x="1211" y="11717"/>
                    <a:pt x="1007" y="11910"/>
                  </a:cubicBezTo>
                  <a:cubicBezTo>
                    <a:pt x="805" y="12101"/>
                    <a:pt x="-475" y="15491"/>
                    <a:pt x="189" y="16328"/>
                  </a:cubicBezTo>
                  <a:cubicBezTo>
                    <a:pt x="853" y="17164"/>
                    <a:pt x="1960" y="21600"/>
                    <a:pt x="1960" y="21600"/>
                  </a:cubicBezTo>
                  <a:lnTo>
                    <a:pt x="7220" y="21535"/>
                  </a:lnTo>
                  <a:cubicBezTo>
                    <a:pt x="7220" y="21535"/>
                    <a:pt x="7811" y="15080"/>
                    <a:pt x="8423" y="14618"/>
                  </a:cubicBezTo>
                  <a:cubicBezTo>
                    <a:pt x="9038" y="14157"/>
                    <a:pt x="9265" y="11904"/>
                    <a:pt x="9556" y="11253"/>
                  </a:cubicBezTo>
                  <a:cubicBezTo>
                    <a:pt x="9846" y="10603"/>
                    <a:pt x="11161" y="6511"/>
                    <a:pt x="11161" y="6511"/>
                  </a:cubicBezTo>
                  <a:cubicBezTo>
                    <a:pt x="11161" y="6511"/>
                    <a:pt x="12825" y="11427"/>
                    <a:pt x="12558" y="12689"/>
                  </a:cubicBezTo>
                  <a:cubicBezTo>
                    <a:pt x="12292" y="13949"/>
                    <a:pt x="10760" y="15141"/>
                    <a:pt x="11224" y="16246"/>
                  </a:cubicBezTo>
                  <a:cubicBezTo>
                    <a:pt x="11688" y="17350"/>
                    <a:pt x="11747" y="21588"/>
                    <a:pt x="11747" y="21588"/>
                  </a:cubicBezTo>
                  <a:lnTo>
                    <a:pt x="16986" y="21027"/>
                  </a:lnTo>
                  <a:cubicBezTo>
                    <a:pt x="16986" y="21027"/>
                    <a:pt x="18069" y="19074"/>
                    <a:pt x="18052" y="18654"/>
                  </a:cubicBezTo>
                  <a:cubicBezTo>
                    <a:pt x="18035" y="18234"/>
                    <a:pt x="17895" y="17319"/>
                    <a:pt x="18085" y="16783"/>
                  </a:cubicBezTo>
                  <a:cubicBezTo>
                    <a:pt x="18274" y="16248"/>
                    <a:pt x="20955" y="12111"/>
                    <a:pt x="21013" y="10889"/>
                  </a:cubicBezTo>
                  <a:cubicBezTo>
                    <a:pt x="21070" y="9667"/>
                    <a:pt x="21125" y="237"/>
                    <a:pt x="21125" y="237"/>
                  </a:cubicBezTo>
                  <a:cubicBezTo>
                    <a:pt x="21125" y="237"/>
                    <a:pt x="16833" y="657"/>
                    <a:pt x="11273" y="657"/>
                  </a:cubicBezTo>
                  <a:cubicBezTo>
                    <a:pt x="7886" y="657"/>
                    <a:pt x="4028" y="502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" name="Google Shape;1661;p44"/>
            <p:cNvSpPr/>
            <p:nvPr/>
          </p:nvSpPr>
          <p:spPr>
            <a:xfrm>
              <a:off x="137745" y="2230546"/>
              <a:ext cx="575947" cy="1602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600" fill="norm" stroke="1" extrusionOk="0">
                  <a:moveTo>
                    <a:pt x="788" y="185"/>
                  </a:moveTo>
                  <a:cubicBezTo>
                    <a:pt x="4286" y="653"/>
                    <a:pt x="7982" y="801"/>
                    <a:pt x="11242" y="801"/>
                  </a:cubicBezTo>
                  <a:cubicBezTo>
                    <a:pt x="15925" y="801"/>
                    <a:pt x="19709" y="497"/>
                    <a:pt x="20713" y="408"/>
                  </a:cubicBezTo>
                  <a:cubicBezTo>
                    <a:pt x="20707" y="1409"/>
                    <a:pt x="20656" y="9755"/>
                    <a:pt x="20603" y="10887"/>
                  </a:cubicBezTo>
                  <a:cubicBezTo>
                    <a:pt x="20564" y="11728"/>
                    <a:pt x="19282" y="13966"/>
                    <a:pt x="18434" y="15448"/>
                  </a:cubicBezTo>
                  <a:cubicBezTo>
                    <a:pt x="18060" y="16098"/>
                    <a:pt x="17791" y="16569"/>
                    <a:pt x="17734" y="16732"/>
                  </a:cubicBezTo>
                  <a:cubicBezTo>
                    <a:pt x="17586" y="17153"/>
                    <a:pt x="17639" y="17797"/>
                    <a:pt x="17678" y="18267"/>
                  </a:cubicBezTo>
                  <a:cubicBezTo>
                    <a:pt x="17688" y="18395"/>
                    <a:pt x="17697" y="18509"/>
                    <a:pt x="17701" y="18600"/>
                  </a:cubicBezTo>
                  <a:cubicBezTo>
                    <a:pt x="17715" y="18969"/>
                    <a:pt x="16842" y="20602"/>
                    <a:pt x="16684" y="20895"/>
                  </a:cubicBezTo>
                  <a:lnTo>
                    <a:pt x="11929" y="21411"/>
                  </a:lnTo>
                  <a:cubicBezTo>
                    <a:pt x="11917" y="20750"/>
                    <a:pt x="11834" y="17205"/>
                    <a:pt x="11415" y="16196"/>
                  </a:cubicBezTo>
                  <a:cubicBezTo>
                    <a:pt x="11149" y="15555"/>
                    <a:pt x="11568" y="14883"/>
                    <a:pt x="12010" y="14171"/>
                  </a:cubicBezTo>
                  <a:cubicBezTo>
                    <a:pt x="12309" y="13689"/>
                    <a:pt x="12619" y="13191"/>
                    <a:pt x="12726" y="12681"/>
                  </a:cubicBezTo>
                  <a:cubicBezTo>
                    <a:pt x="12986" y="11436"/>
                    <a:pt x="11421" y="6731"/>
                    <a:pt x="11354" y="6532"/>
                  </a:cubicBezTo>
                  <a:cubicBezTo>
                    <a:pt x="11342" y="6494"/>
                    <a:pt x="11253" y="6465"/>
                    <a:pt x="11150" y="6465"/>
                  </a:cubicBezTo>
                  <a:lnTo>
                    <a:pt x="11149" y="6465"/>
                  </a:lnTo>
                  <a:cubicBezTo>
                    <a:pt x="11044" y="6465"/>
                    <a:pt x="10956" y="6494"/>
                    <a:pt x="10945" y="6532"/>
                  </a:cubicBezTo>
                  <a:cubicBezTo>
                    <a:pt x="10932" y="6573"/>
                    <a:pt x="9654" y="10601"/>
                    <a:pt x="9373" y="11238"/>
                  </a:cubicBezTo>
                  <a:cubicBezTo>
                    <a:pt x="9273" y="11466"/>
                    <a:pt x="9183" y="11878"/>
                    <a:pt x="9077" y="12356"/>
                  </a:cubicBezTo>
                  <a:cubicBezTo>
                    <a:pt x="8890" y="13210"/>
                    <a:pt x="8656" y="14273"/>
                    <a:pt x="8281" y="14559"/>
                  </a:cubicBezTo>
                  <a:cubicBezTo>
                    <a:pt x="7695" y="15005"/>
                    <a:pt x="7155" y="20648"/>
                    <a:pt x="7086" y="21386"/>
                  </a:cubicBezTo>
                  <a:lnTo>
                    <a:pt x="2317" y="21446"/>
                  </a:lnTo>
                  <a:cubicBezTo>
                    <a:pt x="2169" y="20854"/>
                    <a:pt x="1202" y="17048"/>
                    <a:pt x="591" y="16268"/>
                  </a:cubicBezTo>
                  <a:cubicBezTo>
                    <a:pt x="-37" y="15467"/>
                    <a:pt x="1170" y="12137"/>
                    <a:pt x="1387" y="11929"/>
                  </a:cubicBezTo>
                  <a:cubicBezTo>
                    <a:pt x="1491" y="11830"/>
                    <a:pt x="1387" y="11031"/>
                    <a:pt x="1110" y="9090"/>
                  </a:cubicBezTo>
                  <a:cubicBezTo>
                    <a:pt x="895" y="7583"/>
                    <a:pt x="650" y="5874"/>
                    <a:pt x="675" y="5157"/>
                  </a:cubicBezTo>
                  <a:cubicBezTo>
                    <a:pt x="719" y="3905"/>
                    <a:pt x="776" y="804"/>
                    <a:pt x="788" y="185"/>
                  </a:cubicBezTo>
                  <a:close/>
                  <a:moveTo>
                    <a:pt x="583" y="0"/>
                  </a:moveTo>
                  <a:cubicBezTo>
                    <a:pt x="474" y="0"/>
                    <a:pt x="377" y="32"/>
                    <a:pt x="377" y="76"/>
                  </a:cubicBezTo>
                  <a:cubicBezTo>
                    <a:pt x="377" y="112"/>
                    <a:pt x="312" y="3769"/>
                    <a:pt x="263" y="5155"/>
                  </a:cubicBezTo>
                  <a:cubicBezTo>
                    <a:pt x="237" y="5876"/>
                    <a:pt x="482" y="7588"/>
                    <a:pt x="698" y="9098"/>
                  </a:cubicBezTo>
                  <a:cubicBezTo>
                    <a:pt x="884" y="10406"/>
                    <a:pt x="1079" y="11758"/>
                    <a:pt x="1003" y="11875"/>
                  </a:cubicBezTo>
                  <a:cubicBezTo>
                    <a:pt x="779" y="12090"/>
                    <a:pt x="-474" y="15458"/>
                    <a:pt x="194" y="16310"/>
                  </a:cubicBezTo>
                  <a:cubicBezTo>
                    <a:pt x="833" y="17124"/>
                    <a:pt x="1913" y="21487"/>
                    <a:pt x="1924" y="21531"/>
                  </a:cubicBezTo>
                  <a:cubicBezTo>
                    <a:pt x="1934" y="21570"/>
                    <a:pt x="2023" y="21600"/>
                    <a:pt x="2129" y="21600"/>
                  </a:cubicBezTo>
                  <a:lnTo>
                    <a:pt x="2135" y="21600"/>
                  </a:lnTo>
                  <a:lnTo>
                    <a:pt x="7292" y="21535"/>
                  </a:lnTo>
                  <a:cubicBezTo>
                    <a:pt x="7401" y="21534"/>
                    <a:pt x="7488" y="21502"/>
                    <a:pt x="7491" y="21462"/>
                  </a:cubicBezTo>
                  <a:cubicBezTo>
                    <a:pt x="7652" y="19684"/>
                    <a:pt x="8174" y="14989"/>
                    <a:pt x="8652" y="14625"/>
                  </a:cubicBezTo>
                  <a:cubicBezTo>
                    <a:pt x="9061" y="14314"/>
                    <a:pt x="9288" y="13280"/>
                    <a:pt x="9488" y="12368"/>
                  </a:cubicBezTo>
                  <a:cubicBezTo>
                    <a:pt x="9592" y="11894"/>
                    <a:pt x="9682" y="11484"/>
                    <a:pt x="9780" y="11262"/>
                  </a:cubicBezTo>
                  <a:cubicBezTo>
                    <a:pt x="9994" y="10779"/>
                    <a:pt x="10775" y="8362"/>
                    <a:pt x="11151" y="7190"/>
                  </a:cubicBezTo>
                  <a:cubicBezTo>
                    <a:pt x="11579" y="8556"/>
                    <a:pt x="12515" y="11710"/>
                    <a:pt x="12314" y="12670"/>
                  </a:cubicBezTo>
                  <a:cubicBezTo>
                    <a:pt x="12210" y="13169"/>
                    <a:pt x="11904" y="13661"/>
                    <a:pt x="11608" y="14137"/>
                  </a:cubicBezTo>
                  <a:cubicBezTo>
                    <a:pt x="11156" y="14863"/>
                    <a:pt x="10729" y="15550"/>
                    <a:pt x="11008" y="16219"/>
                  </a:cubicBezTo>
                  <a:cubicBezTo>
                    <a:pt x="11455" y="17298"/>
                    <a:pt x="11518" y="21470"/>
                    <a:pt x="11519" y="21513"/>
                  </a:cubicBezTo>
                  <a:cubicBezTo>
                    <a:pt x="11519" y="21556"/>
                    <a:pt x="11614" y="21588"/>
                    <a:pt x="11724" y="21588"/>
                  </a:cubicBezTo>
                  <a:cubicBezTo>
                    <a:pt x="11743" y="21588"/>
                    <a:pt x="11763" y="21587"/>
                    <a:pt x="11783" y="21585"/>
                  </a:cubicBezTo>
                  <a:lnTo>
                    <a:pt x="16922" y="21027"/>
                  </a:lnTo>
                  <a:cubicBezTo>
                    <a:pt x="16995" y="21020"/>
                    <a:pt x="17050" y="20997"/>
                    <a:pt x="17065" y="20970"/>
                  </a:cubicBezTo>
                  <a:cubicBezTo>
                    <a:pt x="17109" y="20890"/>
                    <a:pt x="18130" y="19018"/>
                    <a:pt x="18113" y="18598"/>
                  </a:cubicBezTo>
                  <a:cubicBezTo>
                    <a:pt x="18110" y="18507"/>
                    <a:pt x="18101" y="18392"/>
                    <a:pt x="18091" y="18263"/>
                  </a:cubicBezTo>
                  <a:cubicBezTo>
                    <a:pt x="18052" y="17798"/>
                    <a:pt x="18001" y="17161"/>
                    <a:pt x="18144" y="16751"/>
                  </a:cubicBezTo>
                  <a:cubicBezTo>
                    <a:pt x="18199" y="16594"/>
                    <a:pt x="18481" y="16102"/>
                    <a:pt x="18837" y="15479"/>
                  </a:cubicBezTo>
                  <a:cubicBezTo>
                    <a:pt x="19690" y="13992"/>
                    <a:pt x="20976" y="11745"/>
                    <a:pt x="21016" y="10890"/>
                  </a:cubicBezTo>
                  <a:cubicBezTo>
                    <a:pt x="21073" y="9690"/>
                    <a:pt x="21126" y="406"/>
                    <a:pt x="21126" y="312"/>
                  </a:cubicBezTo>
                  <a:cubicBezTo>
                    <a:pt x="21126" y="288"/>
                    <a:pt x="21096" y="266"/>
                    <a:pt x="21046" y="251"/>
                  </a:cubicBezTo>
                  <a:cubicBezTo>
                    <a:pt x="21010" y="241"/>
                    <a:pt x="20966" y="236"/>
                    <a:pt x="20921" y="236"/>
                  </a:cubicBezTo>
                  <a:cubicBezTo>
                    <a:pt x="20902" y="236"/>
                    <a:pt x="20884" y="237"/>
                    <a:pt x="20866" y="238"/>
                  </a:cubicBezTo>
                  <a:cubicBezTo>
                    <a:pt x="20799" y="245"/>
                    <a:pt x="16619" y="650"/>
                    <a:pt x="11245" y="650"/>
                  </a:cubicBezTo>
                  <a:cubicBezTo>
                    <a:pt x="7941" y="650"/>
                    <a:pt x="4186" y="497"/>
                    <a:pt x="656" y="5"/>
                  </a:cubicBezTo>
                  <a:cubicBezTo>
                    <a:pt x="632" y="2"/>
                    <a:pt x="60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" name="Google Shape;1662;p44"/>
            <p:cNvSpPr/>
            <p:nvPr/>
          </p:nvSpPr>
          <p:spPr>
            <a:xfrm>
              <a:off x="153005" y="2236182"/>
              <a:ext cx="556608" cy="17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" y="0"/>
                  </a:moveTo>
                  <a:cubicBezTo>
                    <a:pt x="25" y="0"/>
                    <a:pt x="15" y="4825"/>
                    <a:pt x="0" y="11552"/>
                  </a:cubicBezTo>
                  <a:cubicBezTo>
                    <a:pt x="1085" y="14846"/>
                    <a:pt x="3433" y="18966"/>
                    <a:pt x="8522" y="20894"/>
                  </a:cubicBezTo>
                  <a:cubicBezTo>
                    <a:pt x="9822" y="21389"/>
                    <a:pt x="11053" y="21600"/>
                    <a:pt x="12205" y="21600"/>
                  </a:cubicBezTo>
                  <a:cubicBezTo>
                    <a:pt x="16527" y="21600"/>
                    <a:pt x="19761" y="18623"/>
                    <a:pt x="21600" y="16357"/>
                  </a:cubicBezTo>
                  <a:cubicBezTo>
                    <a:pt x="21572" y="9658"/>
                    <a:pt x="21551" y="4781"/>
                    <a:pt x="21544" y="2979"/>
                  </a:cubicBezTo>
                  <a:cubicBezTo>
                    <a:pt x="21289" y="2942"/>
                    <a:pt x="21007" y="2900"/>
                    <a:pt x="20701" y="2853"/>
                  </a:cubicBezTo>
                  <a:cubicBezTo>
                    <a:pt x="19152" y="3963"/>
                    <a:pt x="15600" y="6110"/>
                    <a:pt x="11321" y="6110"/>
                  </a:cubicBezTo>
                  <a:cubicBezTo>
                    <a:pt x="7808" y="6110"/>
                    <a:pt x="3807" y="4661"/>
                    <a:pt x="2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" name="Google Shape;1663;p44"/>
            <p:cNvSpPr/>
            <p:nvPr/>
          </p:nvSpPr>
          <p:spPr>
            <a:xfrm>
              <a:off x="147408" y="2230566"/>
              <a:ext cx="567822" cy="18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fill="norm" stroke="1" extrusionOk="0">
                  <a:moveTo>
                    <a:pt x="449" y="1621"/>
                  </a:moveTo>
                  <a:cubicBezTo>
                    <a:pt x="4093" y="5759"/>
                    <a:pt x="7933" y="7051"/>
                    <a:pt x="11311" y="7051"/>
                  </a:cubicBezTo>
                  <a:cubicBezTo>
                    <a:pt x="15530" y="7051"/>
                    <a:pt x="19027" y="5033"/>
                    <a:pt x="20522" y="4014"/>
                  </a:cubicBezTo>
                  <a:lnTo>
                    <a:pt x="21117" y="4098"/>
                  </a:lnTo>
                  <a:lnTo>
                    <a:pt x="21167" y="15559"/>
                  </a:lnTo>
                  <a:cubicBezTo>
                    <a:pt x="19441" y="17549"/>
                    <a:pt x="16319" y="20268"/>
                    <a:pt x="12155" y="20268"/>
                  </a:cubicBezTo>
                  <a:cubicBezTo>
                    <a:pt x="11040" y="20268"/>
                    <a:pt x="9849" y="20072"/>
                    <a:pt x="8590" y="19615"/>
                  </a:cubicBezTo>
                  <a:cubicBezTo>
                    <a:pt x="3717" y="17850"/>
                    <a:pt x="1464" y="14113"/>
                    <a:pt x="428" y="11216"/>
                  </a:cubicBezTo>
                  <a:lnTo>
                    <a:pt x="449" y="1621"/>
                  </a:lnTo>
                  <a:close/>
                  <a:moveTo>
                    <a:pt x="237" y="0"/>
                  </a:moveTo>
                  <a:cubicBezTo>
                    <a:pt x="124" y="0"/>
                    <a:pt x="24" y="282"/>
                    <a:pt x="23" y="662"/>
                  </a:cubicBezTo>
                  <a:lnTo>
                    <a:pt x="0" y="11503"/>
                  </a:lnTo>
                  <a:cubicBezTo>
                    <a:pt x="-1" y="11687"/>
                    <a:pt x="23" y="11867"/>
                    <a:pt x="67" y="11993"/>
                  </a:cubicBezTo>
                  <a:cubicBezTo>
                    <a:pt x="1119" y="15053"/>
                    <a:pt x="3442" y="19088"/>
                    <a:pt x="8540" y="20940"/>
                  </a:cubicBezTo>
                  <a:cubicBezTo>
                    <a:pt x="9740" y="21376"/>
                    <a:pt x="10946" y="21595"/>
                    <a:pt x="12155" y="21600"/>
                  </a:cubicBezTo>
                  <a:cubicBezTo>
                    <a:pt x="16503" y="21600"/>
                    <a:pt x="19735" y="18678"/>
                    <a:pt x="21460" y="16639"/>
                  </a:cubicBezTo>
                  <a:cubicBezTo>
                    <a:pt x="21544" y="16541"/>
                    <a:pt x="21599" y="16287"/>
                    <a:pt x="21598" y="16007"/>
                  </a:cubicBezTo>
                  <a:lnTo>
                    <a:pt x="21543" y="3454"/>
                  </a:lnTo>
                  <a:cubicBezTo>
                    <a:pt x="21541" y="3102"/>
                    <a:pt x="21451" y="2813"/>
                    <a:pt x="21338" y="2797"/>
                  </a:cubicBezTo>
                  <a:lnTo>
                    <a:pt x="20513" y="2680"/>
                  </a:lnTo>
                  <a:cubicBezTo>
                    <a:pt x="20508" y="2680"/>
                    <a:pt x="20504" y="2680"/>
                    <a:pt x="20499" y="2680"/>
                  </a:cubicBezTo>
                  <a:cubicBezTo>
                    <a:pt x="20485" y="2680"/>
                    <a:pt x="20471" y="2685"/>
                    <a:pt x="20458" y="2694"/>
                  </a:cubicBezTo>
                  <a:cubicBezTo>
                    <a:pt x="18993" y="3697"/>
                    <a:pt x="15509" y="5724"/>
                    <a:pt x="11307" y="5724"/>
                  </a:cubicBezTo>
                  <a:cubicBezTo>
                    <a:pt x="7885" y="5724"/>
                    <a:pt x="3986" y="4378"/>
                    <a:pt x="313" y="44"/>
                  </a:cubicBezTo>
                  <a:cubicBezTo>
                    <a:pt x="288" y="14"/>
                    <a:pt x="262" y="0"/>
                    <a:pt x="237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" name="Google Shape;1664;p44"/>
            <p:cNvSpPr/>
            <p:nvPr/>
          </p:nvSpPr>
          <p:spPr>
            <a:xfrm>
              <a:off x="686814" y="1572833"/>
              <a:ext cx="144686" cy="644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3" h="21600" fill="norm" stroke="1" extrusionOk="0">
                  <a:moveTo>
                    <a:pt x="3834" y="0"/>
                  </a:moveTo>
                  <a:cubicBezTo>
                    <a:pt x="2706" y="98"/>
                    <a:pt x="4017" y="3206"/>
                    <a:pt x="4101" y="4714"/>
                  </a:cubicBezTo>
                  <a:cubicBezTo>
                    <a:pt x="4189" y="6223"/>
                    <a:pt x="987" y="9817"/>
                    <a:pt x="376" y="12365"/>
                  </a:cubicBezTo>
                  <a:cubicBezTo>
                    <a:pt x="-236" y="14913"/>
                    <a:pt x="-620" y="21516"/>
                    <a:pt x="3543" y="21595"/>
                  </a:cubicBezTo>
                  <a:cubicBezTo>
                    <a:pt x="3704" y="21599"/>
                    <a:pt x="3871" y="21600"/>
                    <a:pt x="4046" y="21600"/>
                  </a:cubicBezTo>
                  <a:cubicBezTo>
                    <a:pt x="8418" y="21600"/>
                    <a:pt x="17172" y="20663"/>
                    <a:pt x="18938" y="19750"/>
                  </a:cubicBezTo>
                  <a:cubicBezTo>
                    <a:pt x="20776" y="18801"/>
                    <a:pt x="17005" y="12306"/>
                    <a:pt x="16974" y="11741"/>
                  </a:cubicBezTo>
                  <a:cubicBezTo>
                    <a:pt x="16942" y="11176"/>
                    <a:pt x="20980" y="2391"/>
                    <a:pt x="18676" y="1739"/>
                  </a:cubicBezTo>
                  <a:cubicBezTo>
                    <a:pt x="16370" y="1087"/>
                    <a:pt x="3834" y="0"/>
                    <a:pt x="383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" name="Google Shape;1665;p44"/>
            <p:cNvSpPr/>
            <p:nvPr/>
          </p:nvSpPr>
          <p:spPr>
            <a:xfrm>
              <a:off x="681107" y="1567217"/>
              <a:ext cx="155967" cy="655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35" h="21600" fill="norm" stroke="1" extrusionOk="0">
                  <a:moveTo>
                    <a:pt x="4585" y="415"/>
                  </a:moveTo>
                  <a:cubicBezTo>
                    <a:pt x="8096" y="750"/>
                    <a:pt x="15781" y="1549"/>
                    <a:pt x="17321" y="2017"/>
                  </a:cubicBezTo>
                  <a:cubicBezTo>
                    <a:pt x="18731" y="2475"/>
                    <a:pt x="16797" y="8072"/>
                    <a:pt x="16067" y="10180"/>
                  </a:cubicBezTo>
                  <a:cubicBezTo>
                    <a:pt x="15747" y="11104"/>
                    <a:pt x="15579" y="11593"/>
                    <a:pt x="15589" y="11727"/>
                  </a:cubicBezTo>
                  <a:cubicBezTo>
                    <a:pt x="15596" y="11871"/>
                    <a:pt x="15795" y="12327"/>
                    <a:pt x="16094" y="13016"/>
                  </a:cubicBezTo>
                  <a:cubicBezTo>
                    <a:pt x="16925" y="14911"/>
                    <a:pt x="18648" y="18857"/>
                    <a:pt x="17458" y="19515"/>
                  </a:cubicBezTo>
                  <a:cubicBezTo>
                    <a:pt x="16024" y="20309"/>
                    <a:pt x="8359" y="21229"/>
                    <a:pt x="4465" y="21229"/>
                  </a:cubicBezTo>
                  <a:cubicBezTo>
                    <a:pt x="4305" y="21229"/>
                    <a:pt x="4154" y="21228"/>
                    <a:pt x="4009" y="21225"/>
                  </a:cubicBezTo>
                  <a:cubicBezTo>
                    <a:pt x="1620" y="21177"/>
                    <a:pt x="830" y="16414"/>
                    <a:pt x="1741" y="12349"/>
                  </a:cubicBezTo>
                  <a:cubicBezTo>
                    <a:pt x="2016" y="11124"/>
                    <a:pt x="2883" y="9614"/>
                    <a:pt x="3649" y="8283"/>
                  </a:cubicBezTo>
                  <a:cubicBezTo>
                    <a:pt x="4480" y="6834"/>
                    <a:pt x="5202" y="5583"/>
                    <a:pt x="5161" y="4815"/>
                  </a:cubicBezTo>
                  <a:cubicBezTo>
                    <a:pt x="5136" y="4324"/>
                    <a:pt x="4990" y="3679"/>
                    <a:pt x="4837" y="2996"/>
                  </a:cubicBezTo>
                  <a:cubicBezTo>
                    <a:pt x="4628" y="2060"/>
                    <a:pt x="4349" y="813"/>
                    <a:pt x="4585" y="415"/>
                  </a:cubicBezTo>
                  <a:close/>
                  <a:moveTo>
                    <a:pt x="4222" y="0"/>
                  </a:moveTo>
                  <a:cubicBezTo>
                    <a:pt x="4145" y="0"/>
                    <a:pt x="4069" y="3"/>
                    <a:pt x="3994" y="10"/>
                  </a:cubicBezTo>
                  <a:cubicBezTo>
                    <a:pt x="2981" y="105"/>
                    <a:pt x="2900" y="554"/>
                    <a:pt x="3454" y="3019"/>
                  </a:cubicBezTo>
                  <a:cubicBezTo>
                    <a:pt x="3603" y="3697"/>
                    <a:pt x="3746" y="4338"/>
                    <a:pt x="3773" y="4821"/>
                  </a:cubicBezTo>
                  <a:cubicBezTo>
                    <a:pt x="3812" y="5557"/>
                    <a:pt x="3068" y="6854"/>
                    <a:pt x="2278" y="8226"/>
                  </a:cubicBezTo>
                  <a:cubicBezTo>
                    <a:pt x="1505" y="9566"/>
                    <a:pt x="635" y="11084"/>
                    <a:pt x="354" y="12327"/>
                  </a:cubicBezTo>
                  <a:cubicBezTo>
                    <a:pt x="336" y="12419"/>
                    <a:pt x="-1632" y="21482"/>
                    <a:pt x="3902" y="21595"/>
                  </a:cubicBezTo>
                  <a:cubicBezTo>
                    <a:pt x="4050" y="21598"/>
                    <a:pt x="4205" y="21600"/>
                    <a:pt x="4371" y="21600"/>
                  </a:cubicBezTo>
                  <a:cubicBezTo>
                    <a:pt x="8419" y="21600"/>
                    <a:pt x="16901" y="20679"/>
                    <a:pt x="18709" y="19678"/>
                  </a:cubicBezTo>
                  <a:cubicBezTo>
                    <a:pt x="19968" y="18980"/>
                    <a:pt x="18731" y="15852"/>
                    <a:pt x="17475" y="12973"/>
                  </a:cubicBezTo>
                  <a:cubicBezTo>
                    <a:pt x="17198" y="12344"/>
                    <a:pt x="16981" y="11848"/>
                    <a:pt x="16974" y="11722"/>
                  </a:cubicBezTo>
                  <a:cubicBezTo>
                    <a:pt x="16967" y="11602"/>
                    <a:pt x="17181" y="10989"/>
                    <a:pt x="17448" y="10214"/>
                  </a:cubicBezTo>
                  <a:cubicBezTo>
                    <a:pt x="19134" y="5341"/>
                    <a:pt x="19873" y="2230"/>
                    <a:pt x="18364" y="1772"/>
                  </a:cubicBezTo>
                  <a:cubicBezTo>
                    <a:pt x="16191" y="1113"/>
                    <a:pt x="5647" y="121"/>
                    <a:pt x="4448" y="10"/>
                  </a:cubicBezTo>
                  <a:cubicBezTo>
                    <a:pt x="4376" y="3"/>
                    <a:pt x="4298" y="0"/>
                    <a:pt x="4222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" name="Google Shape;1666;p44"/>
            <p:cNvSpPr/>
            <p:nvPr/>
          </p:nvSpPr>
          <p:spPr>
            <a:xfrm>
              <a:off x="669374" y="2101479"/>
              <a:ext cx="224334" cy="208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4" h="21600" fill="norm" stroke="1" extrusionOk="0">
                  <a:moveTo>
                    <a:pt x="10701" y="0"/>
                  </a:moveTo>
                  <a:cubicBezTo>
                    <a:pt x="10644" y="0"/>
                    <a:pt x="10586" y="2"/>
                    <a:pt x="10528" y="2"/>
                  </a:cubicBezTo>
                  <a:cubicBezTo>
                    <a:pt x="5196" y="94"/>
                    <a:pt x="233" y="4699"/>
                    <a:pt x="8" y="12353"/>
                  </a:cubicBezTo>
                  <a:cubicBezTo>
                    <a:pt x="-214" y="19857"/>
                    <a:pt x="4024" y="21600"/>
                    <a:pt x="8032" y="21600"/>
                  </a:cubicBezTo>
                  <a:cubicBezTo>
                    <a:pt x="8111" y="21600"/>
                    <a:pt x="8191" y="21600"/>
                    <a:pt x="8269" y="21598"/>
                  </a:cubicBezTo>
                  <a:cubicBezTo>
                    <a:pt x="12345" y="21529"/>
                    <a:pt x="21386" y="16852"/>
                    <a:pt x="18415" y="4038"/>
                  </a:cubicBezTo>
                  <a:cubicBezTo>
                    <a:pt x="18415" y="4038"/>
                    <a:pt x="15914" y="0"/>
                    <a:pt x="1070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" name="Google Shape;1667;p44"/>
            <p:cNvSpPr/>
            <p:nvPr/>
          </p:nvSpPr>
          <p:spPr>
            <a:xfrm>
              <a:off x="663738" y="2095843"/>
              <a:ext cx="235672" cy="22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600" fill="norm" stroke="1" extrusionOk="0">
                  <a:moveTo>
                    <a:pt x="11675" y="1106"/>
                  </a:moveTo>
                  <a:cubicBezTo>
                    <a:pt x="11694" y="1106"/>
                    <a:pt x="11714" y="1106"/>
                    <a:pt x="11733" y="1106"/>
                  </a:cubicBezTo>
                  <a:cubicBezTo>
                    <a:pt x="16457" y="1106"/>
                    <a:pt x="18982" y="4128"/>
                    <a:pt x="19378" y="4646"/>
                  </a:cubicBezTo>
                  <a:cubicBezTo>
                    <a:pt x="20456" y="8931"/>
                    <a:pt x="20018" y="12561"/>
                    <a:pt x="18078" y="15435"/>
                  </a:cubicBezTo>
                  <a:cubicBezTo>
                    <a:pt x="15614" y="19084"/>
                    <a:pt x="11404" y="20461"/>
                    <a:pt x="9175" y="20496"/>
                  </a:cubicBezTo>
                  <a:cubicBezTo>
                    <a:pt x="9122" y="20496"/>
                    <a:pt x="9070" y="20496"/>
                    <a:pt x="9017" y="20496"/>
                  </a:cubicBezTo>
                  <a:cubicBezTo>
                    <a:pt x="6163" y="20496"/>
                    <a:pt x="4023" y="19759"/>
                    <a:pt x="2691" y="18256"/>
                  </a:cubicBezTo>
                  <a:cubicBezTo>
                    <a:pt x="1491" y="16902"/>
                    <a:pt x="923" y="14894"/>
                    <a:pt x="1009" y="12294"/>
                  </a:cubicBezTo>
                  <a:cubicBezTo>
                    <a:pt x="1246" y="5054"/>
                    <a:pt x="6495" y="1186"/>
                    <a:pt x="11559" y="1106"/>
                  </a:cubicBezTo>
                  <a:cubicBezTo>
                    <a:pt x="11598" y="1106"/>
                    <a:pt x="11637" y="1106"/>
                    <a:pt x="11675" y="1106"/>
                  </a:cubicBezTo>
                  <a:close/>
                  <a:moveTo>
                    <a:pt x="11738" y="0"/>
                  </a:moveTo>
                  <a:cubicBezTo>
                    <a:pt x="11675" y="0"/>
                    <a:pt x="11610" y="0"/>
                    <a:pt x="11545" y="2"/>
                  </a:cubicBezTo>
                  <a:cubicBezTo>
                    <a:pt x="6008" y="89"/>
                    <a:pt x="268" y="4323"/>
                    <a:pt x="9" y="12254"/>
                  </a:cubicBezTo>
                  <a:cubicBezTo>
                    <a:pt x="-86" y="15170"/>
                    <a:pt x="576" y="17449"/>
                    <a:pt x="1976" y="19027"/>
                  </a:cubicBezTo>
                  <a:cubicBezTo>
                    <a:pt x="3492" y="20737"/>
                    <a:pt x="5828" y="21600"/>
                    <a:pt x="8922" y="21600"/>
                  </a:cubicBezTo>
                  <a:lnTo>
                    <a:pt x="9187" y="21600"/>
                  </a:lnTo>
                  <a:cubicBezTo>
                    <a:pt x="11616" y="21563"/>
                    <a:pt x="16201" y="20066"/>
                    <a:pt x="18880" y="16095"/>
                  </a:cubicBezTo>
                  <a:cubicBezTo>
                    <a:pt x="21032" y="12907"/>
                    <a:pt x="21514" y="8919"/>
                    <a:pt x="20314" y="4236"/>
                  </a:cubicBezTo>
                  <a:cubicBezTo>
                    <a:pt x="20296" y="4168"/>
                    <a:pt x="20268" y="4106"/>
                    <a:pt x="20231" y="4052"/>
                  </a:cubicBezTo>
                  <a:cubicBezTo>
                    <a:pt x="20116" y="3884"/>
                    <a:pt x="17389" y="0"/>
                    <a:pt x="11738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" name="Google Shape;1668;p44"/>
            <p:cNvSpPr/>
            <p:nvPr/>
          </p:nvSpPr>
          <p:spPr>
            <a:xfrm>
              <a:off x="707882" y="2161106"/>
              <a:ext cx="291828" cy="131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fill="norm" stroke="1" extrusionOk="0">
                  <a:moveTo>
                    <a:pt x="10026" y="0"/>
                  </a:moveTo>
                  <a:cubicBezTo>
                    <a:pt x="8755" y="0"/>
                    <a:pt x="7455" y="302"/>
                    <a:pt x="6317" y="1148"/>
                  </a:cubicBezTo>
                  <a:cubicBezTo>
                    <a:pt x="2419" y="4055"/>
                    <a:pt x="374" y="6893"/>
                    <a:pt x="14" y="15239"/>
                  </a:cubicBezTo>
                  <a:cubicBezTo>
                    <a:pt x="-210" y="20436"/>
                    <a:pt x="2255" y="21600"/>
                    <a:pt x="4994" y="21600"/>
                  </a:cubicBezTo>
                  <a:cubicBezTo>
                    <a:pt x="6655" y="21600"/>
                    <a:pt x="8417" y="21169"/>
                    <a:pt x="9740" y="20951"/>
                  </a:cubicBezTo>
                  <a:cubicBezTo>
                    <a:pt x="13241" y="20377"/>
                    <a:pt x="21390" y="4376"/>
                    <a:pt x="21390" y="4376"/>
                  </a:cubicBezTo>
                  <a:lnTo>
                    <a:pt x="16011" y="1765"/>
                  </a:lnTo>
                  <a:cubicBezTo>
                    <a:pt x="16011" y="1765"/>
                    <a:pt x="13105" y="0"/>
                    <a:pt x="1002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" name="Google Shape;1669;p44"/>
            <p:cNvSpPr/>
            <p:nvPr/>
          </p:nvSpPr>
          <p:spPr>
            <a:xfrm>
              <a:off x="702279" y="2155451"/>
              <a:ext cx="303052" cy="142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600" fill="norm" stroke="1" extrusionOk="0">
                  <a:moveTo>
                    <a:pt x="10055" y="1715"/>
                  </a:moveTo>
                  <a:cubicBezTo>
                    <a:pt x="12941" y="1715"/>
                    <a:pt x="15700" y="3286"/>
                    <a:pt x="15741" y="3307"/>
                  </a:cubicBezTo>
                  <a:cubicBezTo>
                    <a:pt x="15748" y="3313"/>
                    <a:pt x="15753" y="3316"/>
                    <a:pt x="15760" y="3319"/>
                  </a:cubicBezTo>
                  <a:lnTo>
                    <a:pt x="20161" y="5357"/>
                  </a:lnTo>
                  <a:cubicBezTo>
                    <a:pt x="18267" y="8771"/>
                    <a:pt x="12444" y="18884"/>
                    <a:pt x="9766" y="19306"/>
                  </a:cubicBezTo>
                  <a:cubicBezTo>
                    <a:pt x="9458" y="19353"/>
                    <a:pt x="9127" y="19410"/>
                    <a:pt x="8778" y="19473"/>
                  </a:cubicBezTo>
                  <a:cubicBezTo>
                    <a:pt x="7725" y="19664"/>
                    <a:pt x="6446" y="19894"/>
                    <a:pt x="5223" y="19894"/>
                  </a:cubicBezTo>
                  <a:cubicBezTo>
                    <a:pt x="3534" y="19894"/>
                    <a:pt x="1953" y="19455"/>
                    <a:pt x="1224" y="17869"/>
                  </a:cubicBezTo>
                  <a:cubicBezTo>
                    <a:pt x="888" y="17143"/>
                    <a:pt x="752" y="16193"/>
                    <a:pt x="807" y="14974"/>
                  </a:cubicBezTo>
                  <a:cubicBezTo>
                    <a:pt x="1131" y="7798"/>
                    <a:pt x="2861" y="5396"/>
                    <a:pt x="6616" y="2725"/>
                  </a:cubicBezTo>
                  <a:cubicBezTo>
                    <a:pt x="7665" y="1981"/>
                    <a:pt x="8870" y="1718"/>
                    <a:pt x="10056" y="1718"/>
                  </a:cubicBezTo>
                  <a:lnTo>
                    <a:pt x="10055" y="1715"/>
                  </a:lnTo>
                  <a:close/>
                  <a:moveTo>
                    <a:pt x="10085" y="0"/>
                  </a:moveTo>
                  <a:cubicBezTo>
                    <a:pt x="8820" y="0"/>
                    <a:pt x="7517" y="290"/>
                    <a:pt x="6367" y="1105"/>
                  </a:cubicBezTo>
                  <a:cubicBezTo>
                    <a:pt x="2439" y="3896"/>
                    <a:pt x="377" y="6785"/>
                    <a:pt x="16" y="14812"/>
                  </a:cubicBezTo>
                  <a:cubicBezTo>
                    <a:pt x="-62" y="16539"/>
                    <a:pt x="154" y="17970"/>
                    <a:pt x="658" y="19067"/>
                  </a:cubicBezTo>
                  <a:cubicBezTo>
                    <a:pt x="1576" y="21065"/>
                    <a:pt x="3350" y="21600"/>
                    <a:pt x="5234" y="21600"/>
                  </a:cubicBezTo>
                  <a:cubicBezTo>
                    <a:pt x="6459" y="21600"/>
                    <a:pt x="7733" y="21370"/>
                    <a:pt x="8842" y="21176"/>
                  </a:cubicBezTo>
                  <a:cubicBezTo>
                    <a:pt x="9189" y="21113"/>
                    <a:pt x="9518" y="21053"/>
                    <a:pt x="9823" y="21005"/>
                  </a:cubicBezTo>
                  <a:cubicBezTo>
                    <a:pt x="13293" y="20465"/>
                    <a:pt x="20968" y="6136"/>
                    <a:pt x="21293" y="5530"/>
                  </a:cubicBezTo>
                  <a:cubicBezTo>
                    <a:pt x="21538" y="5067"/>
                    <a:pt x="21434" y="4200"/>
                    <a:pt x="21114" y="4054"/>
                  </a:cubicBezTo>
                  <a:lnTo>
                    <a:pt x="15938" y="1655"/>
                  </a:lnTo>
                  <a:cubicBezTo>
                    <a:pt x="15693" y="1515"/>
                    <a:pt x="12986" y="0"/>
                    <a:pt x="1008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" name="Google Shape;1670;p44"/>
            <p:cNvSpPr/>
            <p:nvPr/>
          </p:nvSpPr>
          <p:spPr>
            <a:xfrm>
              <a:off x="871203" y="2097084"/>
              <a:ext cx="313340" cy="148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600" fill="norm" stroke="1" extrusionOk="0">
                  <a:moveTo>
                    <a:pt x="19937" y="0"/>
                  </a:moveTo>
                  <a:cubicBezTo>
                    <a:pt x="19450" y="0"/>
                    <a:pt x="18695" y="972"/>
                    <a:pt x="17458" y="2260"/>
                  </a:cubicBezTo>
                  <a:cubicBezTo>
                    <a:pt x="15816" y="3972"/>
                    <a:pt x="12604" y="7890"/>
                    <a:pt x="11451" y="9310"/>
                  </a:cubicBezTo>
                  <a:cubicBezTo>
                    <a:pt x="11702" y="8937"/>
                    <a:pt x="12056" y="8320"/>
                    <a:pt x="12491" y="7328"/>
                  </a:cubicBezTo>
                  <a:cubicBezTo>
                    <a:pt x="13404" y="5252"/>
                    <a:pt x="14126" y="2363"/>
                    <a:pt x="13378" y="1159"/>
                  </a:cubicBezTo>
                  <a:cubicBezTo>
                    <a:pt x="13332" y="1084"/>
                    <a:pt x="13277" y="1047"/>
                    <a:pt x="13216" y="1047"/>
                  </a:cubicBezTo>
                  <a:cubicBezTo>
                    <a:pt x="12319" y="1047"/>
                    <a:pt x="9947" y="8685"/>
                    <a:pt x="8867" y="8685"/>
                  </a:cubicBezTo>
                  <a:cubicBezTo>
                    <a:pt x="8844" y="8685"/>
                    <a:pt x="8820" y="8679"/>
                    <a:pt x="8798" y="8673"/>
                  </a:cubicBezTo>
                  <a:cubicBezTo>
                    <a:pt x="7686" y="8298"/>
                    <a:pt x="7291" y="4623"/>
                    <a:pt x="6350" y="2197"/>
                  </a:cubicBezTo>
                  <a:cubicBezTo>
                    <a:pt x="6041" y="1400"/>
                    <a:pt x="5755" y="1130"/>
                    <a:pt x="5511" y="1130"/>
                  </a:cubicBezTo>
                  <a:cubicBezTo>
                    <a:pt x="5010" y="1130"/>
                    <a:pt x="4684" y="2249"/>
                    <a:pt x="4684" y="2249"/>
                  </a:cubicBezTo>
                  <a:cubicBezTo>
                    <a:pt x="4684" y="2249"/>
                    <a:pt x="6017" y="7939"/>
                    <a:pt x="5283" y="9190"/>
                  </a:cubicBezTo>
                  <a:cubicBezTo>
                    <a:pt x="5163" y="9396"/>
                    <a:pt x="5038" y="9491"/>
                    <a:pt x="4907" y="9491"/>
                  </a:cubicBezTo>
                  <a:cubicBezTo>
                    <a:pt x="4236" y="9491"/>
                    <a:pt x="3420" y="7007"/>
                    <a:pt x="2474" y="3955"/>
                  </a:cubicBezTo>
                  <a:cubicBezTo>
                    <a:pt x="2036" y="2547"/>
                    <a:pt x="1604" y="2114"/>
                    <a:pt x="1239" y="2114"/>
                  </a:cubicBezTo>
                  <a:cubicBezTo>
                    <a:pt x="660" y="2114"/>
                    <a:pt x="247" y="3207"/>
                    <a:pt x="247" y="3207"/>
                  </a:cubicBezTo>
                  <a:lnTo>
                    <a:pt x="1767" y="9301"/>
                  </a:lnTo>
                  <a:cubicBezTo>
                    <a:pt x="1767" y="9301"/>
                    <a:pt x="-615" y="13059"/>
                    <a:pt x="153" y="17539"/>
                  </a:cubicBezTo>
                  <a:lnTo>
                    <a:pt x="1290" y="21600"/>
                  </a:lnTo>
                  <a:cubicBezTo>
                    <a:pt x="1290" y="21600"/>
                    <a:pt x="2030" y="21577"/>
                    <a:pt x="4057" y="19876"/>
                  </a:cubicBezTo>
                  <a:cubicBezTo>
                    <a:pt x="6083" y="18173"/>
                    <a:pt x="11047" y="12694"/>
                    <a:pt x="13621" y="10159"/>
                  </a:cubicBezTo>
                  <a:cubicBezTo>
                    <a:pt x="16196" y="7621"/>
                    <a:pt x="20985" y="3789"/>
                    <a:pt x="20599" y="1345"/>
                  </a:cubicBezTo>
                  <a:cubicBezTo>
                    <a:pt x="20449" y="393"/>
                    <a:pt x="20247" y="0"/>
                    <a:pt x="1993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" name="Google Shape;1671;p44"/>
            <p:cNvSpPr/>
            <p:nvPr/>
          </p:nvSpPr>
          <p:spPr>
            <a:xfrm>
              <a:off x="865534" y="2091469"/>
              <a:ext cx="324673" cy="159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6" h="21600" fill="norm" stroke="1" extrusionOk="0">
                  <a:moveTo>
                    <a:pt x="19720" y="0"/>
                  </a:moveTo>
                  <a:cubicBezTo>
                    <a:pt x="19268" y="0"/>
                    <a:pt x="18709" y="576"/>
                    <a:pt x="17899" y="1413"/>
                  </a:cubicBezTo>
                  <a:cubicBezTo>
                    <a:pt x="17675" y="1648"/>
                    <a:pt x="17429" y="1904"/>
                    <a:pt x="17158" y="2173"/>
                  </a:cubicBezTo>
                  <a:cubicBezTo>
                    <a:pt x="16219" y="3109"/>
                    <a:pt x="14748" y="4764"/>
                    <a:pt x="13464" y="6236"/>
                  </a:cubicBezTo>
                  <a:cubicBezTo>
                    <a:pt x="13777" y="5244"/>
                    <a:pt x="14052" y="4034"/>
                    <a:pt x="14008" y="2914"/>
                  </a:cubicBezTo>
                  <a:cubicBezTo>
                    <a:pt x="13979" y="2213"/>
                    <a:pt x="13825" y="1626"/>
                    <a:pt x="13562" y="1221"/>
                  </a:cubicBezTo>
                  <a:cubicBezTo>
                    <a:pt x="13447" y="1045"/>
                    <a:pt x="13325" y="962"/>
                    <a:pt x="13195" y="962"/>
                  </a:cubicBezTo>
                  <a:cubicBezTo>
                    <a:pt x="12631" y="962"/>
                    <a:pt x="11920" y="2509"/>
                    <a:pt x="11002" y="4508"/>
                  </a:cubicBezTo>
                  <a:cubicBezTo>
                    <a:pt x="10383" y="5860"/>
                    <a:pt x="9344" y="8070"/>
                    <a:pt x="8976" y="8070"/>
                  </a:cubicBezTo>
                  <a:cubicBezTo>
                    <a:pt x="8970" y="8070"/>
                    <a:pt x="8964" y="8067"/>
                    <a:pt x="8957" y="8067"/>
                  </a:cubicBezTo>
                  <a:cubicBezTo>
                    <a:pt x="8432" y="7899"/>
                    <a:pt x="8077" y="6593"/>
                    <a:pt x="7667" y="5081"/>
                  </a:cubicBezTo>
                  <a:cubicBezTo>
                    <a:pt x="7411" y="4138"/>
                    <a:pt x="7147" y="3165"/>
                    <a:pt x="6799" y="2306"/>
                  </a:cubicBezTo>
                  <a:cubicBezTo>
                    <a:pt x="6462" y="1474"/>
                    <a:pt x="6102" y="1050"/>
                    <a:pt x="5716" y="1050"/>
                  </a:cubicBezTo>
                  <a:cubicBezTo>
                    <a:pt x="5690" y="1050"/>
                    <a:pt x="5663" y="1053"/>
                    <a:pt x="5638" y="1056"/>
                  </a:cubicBezTo>
                  <a:cubicBezTo>
                    <a:pt x="5019" y="1144"/>
                    <a:pt x="4647" y="2306"/>
                    <a:pt x="4607" y="2437"/>
                  </a:cubicBezTo>
                  <a:cubicBezTo>
                    <a:pt x="4538" y="2666"/>
                    <a:pt x="4530" y="2957"/>
                    <a:pt x="4589" y="3199"/>
                  </a:cubicBezTo>
                  <a:cubicBezTo>
                    <a:pt x="5184" y="5631"/>
                    <a:pt x="5515" y="8305"/>
                    <a:pt x="5271" y="8699"/>
                  </a:cubicBezTo>
                  <a:cubicBezTo>
                    <a:pt x="5220" y="8782"/>
                    <a:pt x="5177" y="8822"/>
                    <a:pt x="5125" y="8822"/>
                  </a:cubicBezTo>
                  <a:cubicBezTo>
                    <a:pt x="5112" y="8822"/>
                    <a:pt x="5099" y="8819"/>
                    <a:pt x="5085" y="8814"/>
                  </a:cubicBezTo>
                  <a:cubicBezTo>
                    <a:pt x="4563" y="8641"/>
                    <a:pt x="3658" y="5849"/>
                    <a:pt x="3060" y="4007"/>
                  </a:cubicBezTo>
                  <a:cubicBezTo>
                    <a:pt x="2637" y="2706"/>
                    <a:pt x="2154" y="2018"/>
                    <a:pt x="1625" y="1968"/>
                  </a:cubicBezTo>
                  <a:cubicBezTo>
                    <a:pt x="1604" y="1965"/>
                    <a:pt x="1583" y="1962"/>
                    <a:pt x="1561" y="1962"/>
                  </a:cubicBezTo>
                  <a:cubicBezTo>
                    <a:pt x="845" y="1962"/>
                    <a:pt x="346" y="3199"/>
                    <a:pt x="326" y="3253"/>
                  </a:cubicBezTo>
                  <a:cubicBezTo>
                    <a:pt x="232" y="3492"/>
                    <a:pt x="217" y="3834"/>
                    <a:pt x="287" y="4108"/>
                  </a:cubicBezTo>
                  <a:lnTo>
                    <a:pt x="1617" y="9208"/>
                  </a:lnTo>
                  <a:cubicBezTo>
                    <a:pt x="991" y="10331"/>
                    <a:pt x="-510" y="13522"/>
                    <a:pt x="175" y="17337"/>
                  </a:cubicBezTo>
                  <a:cubicBezTo>
                    <a:pt x="230" y="17641"/>
                    <a:pt x="365" y="17828"/>
                    <a:pt x="510" y="17828"/>
                  </a:cubicBezTo>
                  <a:cubicBezTo>
                    <a:pt x="553" y="17828"/>
                    <a:pt x="597" y="17812"/>
                    <a:pt x="640" y="17777"/>
                  </a:cubicBezTo>
                  <a:cubicBezTo>
                    <a:pt x="823" y="17628"/>
                    <a:pt x="917" y="17188"/>
                    <a:pt x="847" y="16796"/>
                  </a:cubicBezTo>
                  <a:cubicBezTo>
                    <a:pt x="209" y="13234"/>
                    <a:pt x="2265" y="10059"/>
                    <a:pt x="2286" y="10027"/>
                  </a:cubicBezTo>
                  <a:cubicBezTo>
                    <a:pt x="2435" y="9800"/>
                    <a:pt x="2480" y="9376"/>
                    <a:pt x="2392" y="9038"/>
                  </a:cubicBezTo>
                  <a:lnTo>
                    <a:pt x="1053" y="3898"/>
                  </a:lnTo>
                  <a:cubicBezTo>
                    <a:pt x="1176" y="3700"/>
                    <a:pt x="1357" y="3487"/>
                    <a:pt x="1556" y="3487"/>
                  </a:cubicBezTo>
                  <a:cubicBezTo>
                    <a:pt x="1570" y="3487"/>
                    <a:pt x="1584" y="3490"/>
                    <a:pt x="1598" y="3490"/>
                  </a:cubicBezTo>
                  <a:cubicBezTo>
                    <a:pt x="1887" y="3522"/>
                    <a:pt x="2181" y="3986"/>
                    <a:pt x="2468" y="4871"/>
                  </a:cubicBezTo>
                  <a:cubicBezTo>
                    <a:pt x="3450" y="7899"/>
                    <a:pt x="4207" y="10064"/>
                    <a:pt x="4973" y="10320"/>
                  </a:cubicBezTo>
                  <a:cubicBezTo>
                    <a:pt x="5025" y="10336"/>
                    <a:pt x="5077" y="10347"/>
                    <a:pt x="5127" y="10347"/>
                  </a:cubicBezTo>
                  <a:cubicBezTo>
                    <a:pt x="5336" y="10347"/>
                    <a:pt x="5535" y="10195"/>
                    <a:pt x="5711" y="9907"/>
                  </a:cubicBezTo>
                  <a:cubicBezTo>
                    <a:pt x="6511" y="8601"/>
                    <a:pt x="5738" y="4698"/>
                    <a:pt x="5339" y="2959"/>
                  </a:cubicBezTo>
                  <a:cubicBezTo>
                    <a:pt x="5427" y="2781"/>
                    <a:pt x="5553" y="2594"/>
                    <a:pt x="5687" y="2575"/>
                  </a:cubicBezTo>
                  <a:cubicBezTo>
                    <a:pt x="5689" y="2575"/>
                    <a:pt x="5691" y="2575"/>
                    <a:pt x="5692" y="2575"/>
                  </a:cubicBezTo>
                  <a:cubicBezTo>
                    <a:pt x="5918" y="2575"/>
                    <a:pt x="6115" y="2957"/>
                    <a:pt x="6254" y="3301"/>
                  </a:cubicBezTo>
                  <a:cubicBezTo>
                    <a:pt x="6557" y="4050"/>
                    <a:pt x="6805" y="4961"/>
                    <a:pt x="7045" y="5844"/>
                  </a:cubicBezTo>
                  <a:cubicBezTo>
                    <a:pt x="7507" y="7539"/>
                    <a:pt x="7983" y="9296"/>
                    <a:pt x="8850" y="9574"/>
                  </a:cubicBezTo>
                  <a:cubicBezTo>
                    <a:pt x="8892" y="9587"/>
                    <a:pt x="8933" y="9595"/>
                    <a:pt x="8976" y="9595"/>
                  </a:cubicBezTo>
                  <a:cubicBezTo>
                    <a:pt x="9620" y="9595"/>
                    <a:pt x="10383" y="8043"/>
                    <a:pt x="11518" y="5572"/>
                  </a:cubicBezTo>
                  <a:cubicBezTo>
                    <a:pt x="12042" y="4431"/>
                    <a:pt x="12921" y="2517"/>
                    <a:pt x="13139" y="2453"/>
                  </a:cubicBezTo>
                  <a:cubicBezTo>
                    <a:pt x="13233" y="2602"/>
                    <a:pt x="13281" y="2781"/>
                    <a:pt x="13291" y="3045"/>
                  </a:cubicBezTo>
                  <a:cubicBezTo>
                    <a:pt x="13329" y="3975"/>
                    <a:pt x="12903" y="5583"/>
                    <a:pt x="12233" y="7044"/>
                  </a:cubicBezTo>
                  <a:cubicBezTo>
                    <a:pt x="11832" y="7915"/>
                    <a:pt x="11511" y="8454"/>
                    <a:pt x="11288" y="8769"/>
                  </a:cubicBezTo>
                  <a:cubicBezTo>
                    <a:pt x="11045" y="9056"/>
                    <a:pt x="10900" y="9227"/>
                    <a:pt x="10892" y="9235"/>
                  </a:cubicBezTo>
                  <a:cubicBezTo>
                    <a:pt x="10730" y="9430"/>
                    <a:pt x="10665" y="9854"/>
                    <a:pt x="10741" y="10211"/>
                  </a:cubicBezTo>
                  <a:cubicBezTo>
                    <a:pt x="10801" y="10491"/>
                    <a:pt x="10932" y="10659"/>
                    <a:pt x="11069" y="10659"/>
                  </a:cubicBezTo>
                  <a:cubicBezTo>
                    <a:pt x="11108" y="10659"/>
                    <a:pt x="11148" y="10645"/>
                    <a:pt x="11187" y="10619"/>
                  </a:cubicBezTo>
                  <a:cubicBezTo>
                    <a:pt x="11219" y="10595"/>
                    <a:pt x="11389" y="10459"/>
                    <a:pt x="11671" y="10059"/>
                  </a:cubicBezTo>
                  <a:cubicBezTo>
                    <a:pt x="12803" y="8731"/>
                    <a:pt x="15899" y="5116"/>
                    <a:pt x="17466" y="3548"/>
                  </a:cubicBezTo>
                  <a:cubicBezTo>
                    <a:pt x="17740" y="3277"/>
                    <a:pt x="17989" y="3018"/>
                    <a:pt x="18218" y="2783"/>
                  </a:cubicBezTo>
                  <a:cubicBezTo>
                    <a:pt x="18866" y="2114"/>
                    <a:pt x="19437" y="1520"/>
                    <a:pt x="19714" y="1520"/>
                  </a:cubicBezTo>
                  <a:cubicBezTo>
                    <a:pt x="19752" y="1520"/>
                    <a:pt x="19784" y="1530"/>
                    <a:pt x="19811" y="1554"/>
                  </a:cubicBezTo>
                  <a:cubicBezTo>
                    <a:pt x="19904" y="1637"/>
                    <a:pt x="19978" y="1984"/>
                    <a:pt x="20022" y="2261"/>
                  </a:cubicBezTo>
                  <a:cubicBezTo>
                    <a:pt x="20219" y="3444"/>
                    <a:pt x="16278" y="6958"/>
                    <a:pt x="14983" y="8110"/>
                  </a:cubicBezTo>
                  <a:cubicBezTo>
                    <a:pt x="14426" y="8606"/>
                    <a:pt x="13898" y="9078"/>
                    <a:pt x="13440" y="9507"/>
                  </a:cubicBezTo>
                  <a:cubicBezTo>
                    <a:pt x="12474" y="10419"/>
                    <a:pt x="11181" y="11720"/>
                    <a:pt x="9810" y="13095"/>
                  </a:cubicBezTo>
                  <a:cubicBezTo>
                    <a:pt x="7626" y="15292"/>
                    <a:pt x="5369" y="17561"/>
                    <a:pt x="4171" y="18523"/>
                  </a:cubicBezTo>
                  <a:cubicBezTo>
                    <a:pt x="2324" y="20008"/>
                    <a:pt x="1612" y="20078"/>
                    <a:pt x="1609" y="20078"/>
                  </a:cubicBezTo>
                  <a:cubicBezTo>
                    <a:pt x="1411" y="20080"/>
                    <a:pt x="1250" y="20422"/>
                    <a:pt x="1253" y="20843"/>
                  </a:cubicBezTo>
                  <a:cubicBezTo>
                    <a:pt x="1254" y="21261"/>
                    <a:pt x="1415" y="21600"/>
                    <a:pt x="1613" y="21600"/>
                  </a:cubicBezTo>
                  <a:cubicBezTo>
                    <a:pt x="1613" y="21600"/>
                    <a:pt x="1614" y="21600"/>
                    <a:pt x="1615" y="21600"/>
                  </a:cubicBezTo>
                  <a:lnTo>
                    <a:pt x="1618" y="21600"/>
                  </a:lnTo>
                  <a:cubicBezTo>
                    <a:pt x="1698" y="21597"/>
                    <a:pt x="2456" y="21531"/>
                    <a:pt x="4426" y="19947"/>
                  </a:cubicBezTo>
                  <a:cubicBezTo>
                    <a:pt x="5648" y="18966"/>
                    <a:pt x="7920" y="16679"/>
                    <a:pt x="10117" y="14474"/>
                  </a:cubicBezTo>
                  <a:cubicBezTo>
                    <a:pt x="11483" y="13098"/>
                    <a:pt x="12772" y="11800"/>
                    <a:pt x="13731" y="10899"/>
                  </a:cubicBezTo>
                  <a:cubicBezTo>
                    <a:pt x="14184" y="10469"/>
                    <a:pt x="14708" y="10003"/>
                    <a:pt x="15259" y="9510"/>
                  </a:cubicBezTo>
                  <a:cubicBezTo>
                    <a:pt x="18904" y="6265"/>
                    <a:pt x="21090" y="4122"/>
                    <a:pt x="20701" y="1757"/>
                  </a:cubicBezTo>
                  <a:cubicBezTo>
                    <a:pt x="20612" y="1218"/>
                    <a:pt x="20452" y="464"/>
                    <a:pt x="20083" y="147"/>
                  </a:cubicBezTo>
                  <a:cubicBezTo>
                    <a:pt x="19968" y="45"/>
                    <a:pt x="19849" y="0"/>
                    <a:pt x="1972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" name="Google Shape;1672;p44"/>
            <p:cNvSpPr/>
            <p:nvPr/>
          </p:nvSpPr>
          <p:spPr>
            <a:xfrm>
              <a:off x="490780" y="2433074"/>
              <a:ext cx="71889" cy="175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600" fill="norm" stroke="1" extrusionOk="0">
                  <a:moveTo>
                    <a:pt x="18140" y="0"/>
                  </a:moveTo>
                  <a:cubicBezTo>
                    <a:pt x="17945" y="0"/>
                    <a:pt x="17750" y="17"/>
                    <a:pt x="17556" y="49"/>
                  </a:cubicBezTo>
                  <a:cubicBezTo>
                    <a:pt x="17068" y="129"/>
                    <a:pt x="5575" y="2043"/>
                    <a:pt x="4640" y="5172"/>
                  </a:cubicBezTo>
                  <a:cubicBezTo>
                    <a:pt x="4182" y="6719"/>
                    <a:pt x="6291" y="8215"/>
                    <a:pt x="10923" y="9617"/>
                  </a:cubicBezTo>
                  <a:cubicBezTo>
                    <a:pt x="15830" y="11109"/>
                    <a:pt x="18066" y="12653"/>
                    <a:pt x="17573" y="14211"/>
                  </a:cubicBezTo>
                  <a:cubicBezTo>
                    <a:pt x="16868" y="16428"/>
                    <a:pt x="10390" y="18799"/>
                    <a:pt x="1063" y="20257"/>
                  </a:cubicBezTo>
                  <a:cubicBezTo>
                    <a:pt x="324" y="20373"/>
                    <a:pt x="-112" y="20699"/>
                    <a:pt x="26" y="21029"/>
                  </a:cubicBezTo>
                  <a:cubicBezTo>
                    <a:pt x="163" y="21360"/>
                    <a:pt x="840" y="21600"/>
                    <a:pt x="1631" y="21600"/>
                  </a:cubicBezTo>
                  <a:cubicBezTo>
                    <a:pt x="1648" y="21600"/>
                    <a:pt x="1659" y="21600"/>
                    <a:pt x="1677" y="21600"/>
                  </a:cubicBezTo>
                  <a:cubicBezTo>
                    <a:pt x="1854" y="21600"/>
                    <a:pt x="2032" y="21583"/>
                    <a:pt x="2198" y="21556"/>
                  </a:cubicBezTo>
                  <a:cubicBezTo>
                    <a:pt x="10510" y="20257"/>
                    <a:pt x="19768" y="17694"/>
                    <a:pt x="20812" y="14395"/>
                  </a:cubicBezTo>
                  <a:cubicBezTo>
                    <a:pt x="21488" y="12287"/>
                    <a:pt x="18794" y="10302"/>
                    <a:pt x="12832" y="8490"/>
                  </a:cubicBezTo>
                  <a:cubicBezTo>
                    <a:pt x="9255" y="7406"/>
                    <a:pt x="7592" y="6350"/>
                    <a:pt x="7891" y="5347"/>
                  </a:cubicBezTo>
                  <a:cubicBezTo>
                    <a:pt x="8464" y="3430"/>
                    <a:pt x="15916" y="1807"/>
                    <a:pt x="18736" y="1341"/>
                  </a:cubicBezTo>
                  <a:cubicBezTo>
                    <a:pt x="19579" y="1205"/>
                    <a:pt x="19998" y="804"/>
                    <a:pt x="19671" y="445"/>
                  </a:cubicBezTo>
                  <a:cubicBezTo>
                    <a:pt x="19419" y="170"/>
                    <a:pt x="18799" y="0"/>
                    <a:pt x="1814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" name="Google Shape;1673;p44"/>
            <p:cNvSpPr/>
            <p:nvPr/>
          </p:nvSpPr>
          <p:spPr>
            <a:xfrm>
              <a:off x="164162" y="2407675"/>
              <a:ext cx="200173" cy="191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fill="norm" stroke="1" extrusionOk="0">
                  <a:moveTo>
                    <a:pt x="20906" y="0"/>
                  </a:moveTo>
                  <a:cubicBezTo>
                    <a:pt x="20629" y="0"/>
                    <a:pt x="20381" y="211"/>
                    <a:pt x="20324" y="508"/>
                  </a:cubicBezTo>
                  <a:cubicBezTo>
                    <a:pt x="20284" y="713"/>
                    <a:pt x="16258" y="20330"/>
                    <a:pt x="2012" y="20330"/>
                  </a:cubicBezTo>
                  <a:cubicBezTo>
                    <a:pt x="1573" y="20330"/>
                    <a:pt x="1126" y="20312"/>
                    <a:pt x="669" y="20275"/>
                  </a:cubicBezTo>
                  <a:cubicBezTo>
                    <a:pt x="648" y="20272"/>
                    <a:pt x="624" y="20270"/>
                    <a:pt x="603" y="20270"/>
                  </a:cubicBezTo>
                  <a:cubicBezTo>
                    <a:pt x="292" y="20270"/>
                    <a:pt x="27" y="20519"/>
                    <a:pt x="1" y="20854"/>
                  </a:cubicBezTo>
                  <a:cubicBezTo>
                    <a:pt x="-24" y="21207"/>
                    <a:pt x="234" y="21518"/>
                    <a:pt x="571" y="21536"/>
                  </a:cubicBezTo>
                  <a:cubicBezTo>
                    <a:pt x="1071" y="21578"/>
                    <a:pt x="1559" y="21600"/>
                    <a:pt x="2035" y="21600"/>
                  </a:cubicBezTo>
                  <a:cubicBezTo>
                    <a:pt x="17233" y="21600"/>
                    <a:pt x="21466" y="979"/>
                    <a:pt x="21510" y="764"/>
                  </a:cubicBezTo>
                  <a:cubicBezTo>
                    <a:pt x="21576" y="422"/>
                    <a:pt x="21364" y="87"/>
                    <a:pt x="21038" y="16"/>
                  </a:cubicBezTo>
                  <a:cubicBezTo>
                    <a:pt x="20993" y="4"/>
                    <a:pt x="20949" y="0"/>
                    <a:pt x="2090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" name="Google Shape;1674;p44"/>
            <p:cNvSpPr/>
            <p:nvPr/>
          </p:nvSpPr>
          <p:spPr>
            <a:xfrm flipV="1">
              <a:off x="444698" y="2664214"/>
              <a:ext cx="75057" cy="62959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2" name="Google Shape;1675;p44"/>
            <p:cNvSpPr/>
            <p:nvPr/>
          </p:nvSpPr>
          <p:spPr>
            <a:xfrm>
              <a:off x="439058" y="2658579"/>
              <a:ext cx="86359" cy="7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21600" fill="norm" stroke="1" extrusionOk="0">
                  <a:moveTo>
                    <a:pt x="19583" y="0"/>
                  </a:moveTo>
                  <a:cubicBezTo>
                    <a:pt x="19273" y="0"/>
                    <a:pt x="18953" y="126"/>
                    <a:pt x="18699" y="390"/>
                  </a:cubicBezTo>
                  <a:lnTo>
                    <a:pt x="488" y="18709"/>
                  </a:lnTo>
                  <a:cubicBezTo>
                    <a:pt x="-487" y="19696"/>
                    <a:pt x="96" y="21600"/>
                    <a:pt x="1368" y="21600"/>
                  </a:cubicBezTo>
                  <a:cubicBezTo>
                    <a:pt x="1688" y="21600"/>
                    <a:pt x="2003" y="21462"/>
                    <a:pt x="2247" y="21221"/>
                  </a:cubicBezTo>
                  <a:lnTo>
                    <a:pt x="20453" y="2896"/>
                  </a:lnTo>
                  <a:cubicBezTo>
                    <a:pt x="21037" y="2317"/>
                    <a:pt x="21113" y="1279"/>
                    <a:pt x="20630" y="579"/>
                  </a:cubicBezTo>
                  <a:cubicBezTo>
                    <a:pt x="20358" y="195"/>
                    <a:pt x="19975" y="0"/>
                    <a:pt x="1958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" name="Google Shape;1676;p44"/>
            <p:cNvSpPr/>
            <p:nvPr/>
          </p:nvSpPr>
          <p:spPr>
            <a:xfrm>
              <a:off x="193735" y="2286253"/>
              <a:ext cx="29657" cy="117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19" y="18057"/>
                  </a:lnTo>
                  <a:lnTo>
                    <a:pt x="21600" y="21600"/>
                  </a:lnTo>
                  <a:lnTo>
                    <a:pt x="18443" y="1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" name="Google Shape;1677;p44"/>
            <p:cNvSpPr/>
            <p:nvPr/>
          </p:nvSpPr>
          <p:spPr>
            <a:xfrm>
              <a:off x="188099" y="2280617"/>
              <a:ext cx="40913" cy="12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954" y="0"/>
                  </a:moveTo>
                  <a:cubicBezTo>
                    <a:pt x="1389" y="0"/>
                    <a:pt x="-21" y="406"/>
                    <a:pt x="0" y="953"/>
                  </a:cubicBezTo>
                  <a:lnTo>
                    <a:pt x="736" y="17440"/>
                  </a:lnTo>
                  <a:cubicBezTo>
                    <a:pt x="756" y="17951"/>
                    <a:pt x="2280" y="18367"/>
                    <a:pt x="3669" y="18367"/>
                  </a:cubicBezTo>
                  <a:cubicBezTo>
                    <a:pt x="3700" y="18367"/>
                    <a:pt x="3721" y="18367"/>
                    <a:pt x="3741" y="18367"/>
                  </a:cubicBezTo>
                  <a:cubicBezTo>
                    <a:pt x="5369" y="18360"/>
                    <a:pt x="6685" y="17935"/>
                    <a:pt x="6664" y="17413"/>
                  </a:cubicBezTo>
                  <a:lnTo>
                    <a:pt x="6001" y="2382"/>
                  </a:lnTo>
                  <a:lnTo>
                    <a:pt x="13401" y="3398"/>
                  </a:lnTo>
                  <a:lnTo>
                    <a:pt x="15599" y="20696"/>
                  </a:lnTo>
                  <a:cubicBezTo>
                    <a:pt x="15661" y="21201"/>
                    <a:pt x="16956" y="21600"/>
                    <a:pt x="18553" y="21600"/>
                  </a:cubicBezTo>
                  <a:lnTo>
                    <a:pt x="18677" y="21597"/>
                  </a:lnTo>
                  <a:cubicBezTo>
                    <a:pt x="20304" y="21577"/>
                    <a:pt x="21579" y="21135"/>
                    <a:pt x="21517" y="20617"/>
                  </a:cubicBezTo>
                  <a:lnTo>
                    <a:pt x="19237" y="2725"/>
                  </a:lnTo>
                  <a:cubicBezTo>
                    <a:pt x="19195" y="2362"/>
                    <a:pt x="18490" y="2042"/>
                    <a:pt x="17443" y="1900"/>
                  </a:cubicBezTo>
                  <a:lnTo>
                    <a:pt x="4135" y="79"/>
                  </a:lnTo>
                  <a:cubicBezTo>
                    <a:pt x="3741" y="23"/>
                    <a:pt x="3348" y="0"/>
                    <a:pt x="295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" name="Google Shape;1678;p44"/>
            <p:cNvSpPr/>
            <p:nvPr/>
          </p:nvSpPr>
          <p:spPr>
            <a:xfrm>
              <a:off x="662773" y="2296952"/>
              <a:ext cx="32180" cy="10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53" y="0"/>
                  </a:moveTo>
                  <a:lnTo>
                    <a:pt x="0" y="1227"/>
                  </a:lnTo>
                  <a:lnTo>
                    <a:pt x="939" y="21600"/>
                  </a:lnTo>
                  <a:lnTo>
                    <a:pt x="21600" y="19847"/>
                  </a:lnTo>
                  <a:lnTo>
                    <a:pt x="15053" y="0"/>
                  </a:ln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" name="Google Shape;1679;p44"/>
            <p:cNvSpPr/>
            <p:nvPr/>
          </p:nvSpPr>
          <p:spPr>
            <a:xfrm>
              <a:off x="657157" y="2291336"/>
              <a:ext cx="43421" cy="11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fill="norm" stroke="1" extrusionOk="0">
                  <a:moveTo>
                    <a:pt x="13846" y="0"/>
                  </a:moveTo>
                  <a:cubicBezTo>
                    <a:pt x="13612" y="0"/>
                    <a:pt x="13369" y="11"/>
                    <a:pt x="13136" y="33"/>
                  </a:cubicBezTo>
                  <a:lnTo>
                    <a:pt x="2063" y="1145"/>
                  </a:lnTo>
                  <a:cubicBezTo>
                    <a:pt x="837" y="1266"/>
                    <a:pt x="-19" y="1690"/>
                    <a:pt x="0" y="2175"/>
                  </a:cubicBezTo>
                  <a:lnTo>
                    <a:pt x="691" y="20562"/>
                  </a:lnTo>
                  <a:cubicBezTo>
                    <a:pt x="711" y="21140"/>
                    <a:pt x="1946" y="21600"/>
                    <a:pt x="3464" y="21600"/>
                  </a:cubicBezTo>
                  <a:lnTo>
                    <a:pt x="3503" y="21600"/>
                  </a:lnTo>
                  <a:cubicBezTo>
                    <a:pt x="5040" y="21593"/>
                    <a:pt x="6266" y="21114"/>
                    <a:pt x="6247" y="20536"/>
                  </a:cubicBezTo>
                  <a:lnTo>
                    <a:pt x="5585" y="2963"/>
                  </a:lnTo>
                  <a:lnTo>
                    <a:pt x="11413" y="2382"/>
                  </a:lnTo>
                  <a:lnTo>
                    <a:pt x="15899" y="19067"/>
                  </a:lnTo>
                  <a:cubicBezTo>
                    <a:pt x="16035" y="19601"/>
                    <a:pt x="17173" y="20013"/>
                    <a:pt x="18584" y="20013"/>
                  </a:cubicBezTo>
                  <a:cubicBezTo>
                    <a:pt x="18701" y="20013"/>
                    <a:pt x="18818" y="20013"/>
                    <a:pt x="18935" y="20006"/>
                  </a:cubicBezTo>
                  <a:cubicBezTo>
                    <a:pt x="20472" y="19947"/>
                    <a:pt x="21581" y="19432"/>
                    <a:pt x="21425" y="18854"/>
                  </a:cubicBezTo>
                  <a:lnTo>
                    <a:pt x="16609" y="942"/>
                  </a:lnTo>
                  <a:cubicBezTo>
                    <a:pt x="16522" y="633"/>
                    <a:pt x="16103" y="357"/>
                    <a:pt x="15422" y="184"/>
                  </a:cubicBezTo>
                  <a:cubicBezTo>
                    <a:pt x="14955" y="63"/>
                    <a:pt x="14410" y="0"/>
                    <a:pt x="1384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" name="Google Shape;1680;p44"/>
            <p:cNvSpPr/>
            <p:nvPr/>
          </p:nvSpPr>
          <p:spPr>
            <a:xfrm>
              <a:off x="373642" y="2332677"/>
              <a:ext cx="32179" cy="95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53" y="0"/>
                  </a:moveTo>
                  <a:lnTo>
                    <a:pt x="0" y="1340"/>
                  </a:lnTo>
                  <a:lnTo>
                    <a:pt x="1971" y="21147"/>
                  </a:lnTo>
                  <a:lnTo>
                    <a:pt x="21600" y="21600"/>
                  </a:lnTo>
                  <a:lnTo>
                    <a:pt x="15053" y="0"/>
                  </a:ln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" name="Google Shape;1681;p44"/>
            <p:cNvSpPr/>
            <p:nvPr/>
          </p:nvSpPr>
          <p:spPr>
            <a:xfrm>
              <a:off x="368043" y="2327062"/>
              <a:ext cx="43420" cy="107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fill="norm" stroke="1" extrusionOk="0">
                  <a:moveTo>
                    <a:pt x="13850" y="0"/>
                  </a:moveTo>
                  <a:cubicBezTo>
                    <a:pt x="13607" y="0"/>
                    <a:pt x="13364" y="12"/>
                    <a:pt x="13120" y="40"/>
                  </a:cubicBezTo>
                  <a:lnTo>
                    <a:pt x="2063" y="1235"/>
                  </a:lnTo>
                  <a:cubicBezTo>
                    <a:pt x="808" y="1366"/>
                    <a:pt x="-38" y="1839"/>
                    <a:pt x="1" y="2371"/>
                  </a:cubicBezTo>
                  <a:lnTo>
                    <a:pt x="1450" y="20091"/>
                  </a:lnTo>
                  <a:cubicBezTo>
                    <a:pt x="1489" y="20706"/>
                    <a:pt x="2850" y="21187"/>
                    <a:pt x="4241" y="21187"/>
                  </a:cubicBezTo>
                  <a:cubicBezTo>
                    <a:pt x="4270" y="21187"/>
                    <a:pt x="4290" y="21187"/>
                    <a:pt x="4319" y="21187"/>
                  </a:cubicBezTo>
                  <a:cubicBezTo>
                    <a:pt x="5846" y="21167"/>
                    <a:pt x="7042" y="20643"/>
                    <a:pt x="6993" y="20019"/>
                  </a:cubicBezTo>
                  <a:lnTo>
                    <a:pt x="5632" y="3194"/>
                  </a:lnTo>
                  <a:lnTo>
                    <a:pt x="11399" y="2570"/>
                  </a:lnTo>
                  <a:lnTo>
                    <a:pt x="15882" y="20579"/>
                  </a:lnTo>
                  <a:cubicBezTo>
                    <a:pt x="16019" y="21159"/>
                    <a:pt x="17215" y="21596"/>
                    <a:pt x="18644" y="21600"/>
                  </a:cubicBezTo>
                  <a:cubicBezTo>
                    <a:pt x="18742" y="21600"/>
                    <a:pt x="18829" y="21596"/>
                    <a:pt x="18926" y="21588"/>
                  </a:cubicBezTo>
                  <a:cubicBezTo>
                    <a:pt x="20453" y="21525"/>
                    <a:pt x="21562" y="20972"/>
                    <a:pt x="21416" y="20345"/>
                  </a:cubicBezTo>
                  <a:lnTo>
                    <a:pt x="16602" y="1017"/>
                  </a:lnTo>
                  <a:cubicBezTo>
                    <a:pt x="16456" y="425"/>
                    <a:pt x="15231" y="0"/>
                    <a:pt x="1385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" name="Google Shape;1682;p44"/>
            <p:cNvSpPr/>
            <p:nvPr/>
          </p:nvSpPr>
          <p:spPr>
            <a:xfrm>
              <a:off x="137450" y="1463194"/>
              <a:ext cx="638870" cy="882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600" fill="norm" stroke="1" extrusionOk="0">
                  <a:moveTo>
                    <a:pt x="10701" y="0"/>
                  </a:moveTo>
                  <a:cubicBezTo>
                    <a:pt x="9492" y="0"/>
                    <a:pt x="8535" y="132"/>
                    <a:pt x="8535" y="132"/>
                  </a:cubicBezTo>
                  <a:cubicBezTo>
                    <a:pt x="8535" y="132"/>
                    <a:pt x="56" y="1872"/>
                    <a:pt x="67" y="2422"/>
                  </a:cubicBezTo>
                  <a:cubicBezTo>
                    <a:pt x="78" y="2973"/>
                    <a:pt x="-19" y="17431"/>
                    <a:pt x="4" y="18623"/>
                  </a:cubicBezTo>
                  <a:cubicBezTo>
                    <a:pt x="26" y="19817"/>
                    <a:pt x="2217" y="20666"/>
                    <a:pt x="5148" y="21232"/>
                  </a:cubicBezTo>
                  <a:cubicBezTo>
                    <a:pt x="6507" y="21494"/>
                    <a:pt x="8693" y="21600"/>
                    <a:pt x="10787" y="21600"/>
                  </a:cubicBezTo>
                  <a:cubicBezTo>
                    <a:pt x="13208" y="21600"/>
                    <a:pt x="15508" y="21459"/>
                    <a:pt x="16270" y="21254"/>
                  </a:cubicBezTo>
                  <a:cubicBezTo>
                    <a:pt x="17692" y="20871"/>
                    <a:pt x="19611" y="20485"/>
                    <a:pt x="19846" y="19794"/>
                  </a:cubicBezTo>
                  <a:cubicBezTo>
                    <a:pt x="20081" y="19103"/>
                    <a:pt x="19952" y="12312"/>
                    <a:pt x="19992" y="11164"/>
                  </a:cubicBezTo>
                  <a:cubicBezTo>
                    <a:pt x="20032" y="10017"/>
                    <a:pt x="21581" y="6512"/>
                    <a:pt x="21059" y="5233"/>
                  </a:cubicBezTo>
                  <a:cubicBezTo>
                    <a:pt x="20538" y="3953"/>
                    <a:pt x="19524" y="2908"/>
                    <a:pt x="18458" y="2414"/>
                  </a:cubicBezTo>
                  <a:cubicBezTo>
                    <a:pt x="17392" y="1921"/>
                    <a:pt x="14568" y="435"/>
                    <a:pt x="12636" y="135"/>
                  </a:cubicBezTo>
                  <a:cubicBezTo>
                    <a:pt x="11987" y="34"/>
                    <a:pt x="11312" y="0"/>
                    <a:pt x="1070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" name="Google Shape;1683;p44"/>
            <p:cNvSpPr/>
            <p:nvPr/>
          </p:nvSpPr>
          <p:spPr>
            <a:xfrm>
              <a:off x="131815" y="1457539"/>
              <a:ext cx="650147" cy="893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600" fill="norm" stroke="1" extrusionOk="0">
                  <a:moveTo>
                    <a:pt x="10803" y="273"/>
                  </a:moveTo>
                  <a:cubicBezTo>
                    <a:pt x="11398" y="273"/>
                    <a:pt x="12053" y="305"/>
                    <a:pt x="12679" y="402"/>
                  </a:cubicBezTo>
                  <a:cubicBezTo>
                    <a:pt x="14260" y="648"/>
                    <a:pt x="16460" y="1708"/>
                    <a:pt x="17773" y="2341"/>
                  </a:cubicBezTo>
                  <a:cubicBezTo>
                    <a:pt x="18016" y="2458"/>
                    <a:pt x="18226" y="2559"/>
                    <a:pt x="18392" y="2636"/>
                  </a:cubicBezTo>
                  <a:cubicBezTo>
                    <a:pt x="19451" y="3125"/>
                    <a:pt x="20410" y="4162"/>
                    <a:pt x="20893" y="5343"/>
                  </a:cubicBezTo>
                  <a:cubicBezTo>
                    <a:pt x="21208" y="6111"/>
                    <a:pt x="20705" y="7813"/>
                    <a:pt x="20301" y="9179"/>
                  </a:cubicBezTo>
                  <a:cubicBezTo>
                    <a:pt x="20055" y="10011"/>
                    <a:pt x="19842" y="10730"/>
                    <a:pt x="19828" y="11158"/>
                  </a:cubicBezTo>
                  <a:cubicBezTo>
                    <a:pt x="19815" y="11502"/>
                    <a:pt x="19819" y="12338"/>
                    <a:pt x="19822" y="13397"/>
                  </a:cubicBezTo>
                  <a:cubicBezTo>
                    <a:pt x="19831" y="15703"/>
                    <a:pt x="19846" y="19190"/>
                    <a:pt x="19688" y="19649"/>
                  </a:cubicBezTo>
                  <a:cubicBezTo>
                    <a:pt x="19512" y="20163"/>
                    <a:pt x="18118" y="20519"/>
                    <a:pt x="16887" y="20833"/>
                  </a:cubicBezTo>
                  <a:cubicBezTo>
                    <a:pt x="16671" y="20888"/>
                    <a:pt x="16460" y="20942"/>
                    <a:pt x="16258" y="20996"/>
                  </a:cubicBezTo>
                  <a:cubicBezTo>
                    <a:pt x="15544" y="21188"/>
                    <a:pt x="13249" y="21333"/>
                    <a:pt x="10825" y="21333"/>
                  </a:cubicBezTo>
                  <a:cubicBezTo>
                    <a:pt x="8805" y="21333"/>
                    <a:pt x="6696" y="21232"/>
                    <a:pt x="5337" y="20971"/>
                  </a:cubicBezTo>
                  <a:cubicBezTo>
                    <a:pt x="3086" y="20538"/>
                    <a:pt x="397" y="19762"/>
                    <a:pt x="373" y="18525"/>
                  </a:cubicBezTo>
                  <a:cubicBezTo>
                    <a:pt x="360" y="17825"/>
                    <a:pt x="388" y="12469"/>
                    <a:pt x="411" y="8166"/>
                  </a:cubicBezTo>
                  <a:cubicBezTo>
                    <a:pt x="427" y="5259"/>
                    <a:pt x="441" y="2748"/>
                    <a:pt x="432" y="2546"/>
                  </a:cubicBezTo>
                  <a:cubicBezTo>
                    <a:pt x="645" y="2216"/>
                    <a:pt x="4797" y="1195"/>
                    <a:pt x="8691" y="399"/>
                  </a:cubicBezTo>
                  <a:cubicBezTo>
                    <a:pt x="8783" y="387"/>
                    <a:pt x="9686" y="273"/>
                    <a:pt x="10803" y="273"/>
                  </a:cubicBezTo>
                  <a:close/>
                  <a:moveTo>
                    <a:pt x="10790" y="0"/>
                  </a:moveTo>
                  <a:cubicBezTo>
                    <a:pt x="9609" y="0"/>
                    <a:pt x="8675" y="125"/>
                    <a:pt x="8616" y="133"/>
                  </a:cubicBezTo>
                  <a:cubicBezTo>
                    <a:pt x="8611" y="134"/>
                    <a:pt x="8606" y="134"/>
                    <a:pt x="8601" y="135"/>
                  </a:cubicBezTo>
                  <a:cubicBezTo>
                    <a:pt x="5409" y="788"/>
                    <a:pt x="55" y="1967"/>
                    <a:pt x="66" y="2531"/>
                  </a:cubicBezTo>
                  <a:cubicBezTo>
                    <a:pt x="71" y="2750"/>
                    <a:pt x="57" y="5259"/>
                    <a:pt x="42" y="8165"/>
                  </a:cubicBezTo>
                  <a:cubicBezTo>
                    <a:pt x="19" y="12470"/>
                    <a:pt x="-10" y="17827"/>
                    <a:pt x="4" y="18529"/>
                  </a:cubicBezTo>
                  <a:cubicBezTo>
                    <a:pt x="25" y="19659"/>
                    <a:pt x="1789" y="20569"/>
                    <a:pt x="5244" y="21234"/>
                  </a:cubicBezTo>
                  <a:cubicBezTo>
                    <a:pt x="6590" y="21493"/>
                    <a:pt x="8799" y="21600"/>
                    <a:pt x="10919" y="21600"/>
                  </a:cubicBezTo>
                  <a:cubicBezTo>
                    <a:pt x="13313" y="21600"/>
                    <a:pt x="15595" y="21463"/>
                    <a:pt x="16384" y="21252"/>
                  </a:cubicBezTo>
                  <a:cubicBezTo>
                    <a:pt x="16584" y="21198"/>
                    <a:pt x="16794" y="21145"/>
                    <a:pt x="17008" y="21090"/>
                  </a:cubicBezTo>
                  <a:cubicBezTo>
                    <a:pt x="18392" y="20737"/>
                    <a:pt x="19822" y="20372"/>
                    <a:pt x="20046" y="19716"/>
                  </a:cubicBezTo>
                  <a:cubicBezTo>
                    <a:pt x="20215" y="19223"/>
                    <a:pt x="20202" y="15855"/>
                    <a:pt x="20192" y="13396"/>
                  </a:cubicBezTo>
                  <a:cubicBezTo>
                    <a:pt x="20189" y="12340"/>
                    <a:pt x="20185" y="11505"/>
                    <a:pt x="20197" y="11165"/>
                  </a:cubicBezTo>
                  <a:cubicBezTo>
                    <a:pt x="20211" y="10764"/>
                    <a:pt x="20430" y="10022"/>
                    <a:pt x="20662" y="9237"/>
                  </a:cubicBezTo>
                  <a:cubicBezTo>
                    <a:pt x="21097" y="7767"/>
                    <a:pt x="21590" y="6101"/>
                    <a:pt x="21248" y="5265"/>
                  </a:cubicBezTo>
                  <a:cubicBezTo>
                    <a:pt x="20740" y="4024"/>
                    <a:pt x="19721" y="2928"/>
                    <a:pt x="18590" y="2406"/>
                  </a:cubicBezTo>
                  <a:cubicBezTo>
                    <a:pt x="18425" y="2330"/>
                    <a:pt x="18216" y="2229"/>
                    <a:pt x="17976" y="2114"/>
                  </a:cubicBezTo>
                  <a:cubicBezTo>
                    <a:pt x="16640" y="1470"/>
                    <a:pt x="14404" y="393"/>
                    <a:pt x="12755" y="137"/>
                  </a:cubicBezTo>
                  <a:cubicBezTo>
                    <a:pt x="12092" y="34"/>
                    <a:pt x="11408" y="0"/>
                    <a:pt x="1079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" name="Google Shape;1684;p44"/>
            <p:cNvSpPr/>
            <p:nvPr/>
          </p:nvSpPr>
          <p:spPr>
            <a:xfrm>
              <a:off x="572552" y="1621642"/>
              <a:ext cx="50370" cy="696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70" h="21600" fill="norm" stroke="1" extrusionOk="0">
                  <a:moveTo>
                    <a:pt x="1745" y="0"/>
                  </a:moveTo>
                  <a:cubicBezTo>
                    <a:pt x="1642" y="0"/>
                    <a:pt x="1538" y="1"/>
                    <a:pt x="1435" y="3"/>
                  </a:cubicBezTo>
                  <a:cubicBezTo>
                    <a:pt x="484" y="20"/>
                    <a:pt x="-143" y="111"/>
                    <a:pt x="28" y="205"/>
                  </a:cubicBezTo>
                  <a:cubicBezTo>
                    <a:pt x="131" y="260"/>
                    <a:pt x="9920" y="5760"/>
                    <a:pt x="5291" y="8372"/>
                  </a:cubicBezTo>
                  <a:cubicBezTo>
                    <a:pt x="2038" y="10207"/>
                    <a:pt x="5321" y="16313"/>
                    <a:pt x="8647" y="17570"/>
                  </a:cubicBezTo>
                  <a:cubicBezTo>
                    <a:pt x="12874" y="19172"/>
                    <a:pt x="13904" y="21039"/>
                    <a:pt x="8196" y="21263"/>
                  </a:cubicBezTo>
                  <a:cubicBezTo>
                    <a:pt x="7416" y="21294"/>
                    <a:pt x="6960" y="21375"/>
                    <a:pt x="7118" y="21458"/>
                  </a:cubicBezTo>
                  <a:cubicBezTo>
                    <a:pt x="7270" y="21540"/>
                    <a:pt x="7983" y="21600"/>
                    <a:pt x="8817" y="21600"/>
                  </a:cubicBezTo>
                  <a:cubicBezTo>
                    <a:pt x="8823" y="21600"/>
                    <a:pt x="8823" y="21600"/>
                    <a:pt x="8830" y="21600"/>
                  </a:cubicBezTo>
                  <a:cubicBezTo>
                    <a:pt x="9043" y="21600"/>
                    <a:pt x="9262" y="21596"/>
                    <a:pt x="9463" y="21588"/>
                  </a:cubicBezTo>
                  <a:cubicBezTo>
                    <a:pt x="21457" y="21117"/>
                    <a:pt x="12101" y="17517"/>
                    <a:pt x="12009" y="17481"/>
                  </a:cubicBezTo>
                  <a:cubicBezTo>
                    <a:pt x="8738" y="16245"/>
                    <a:pt x="5516" y="10238"/>
                    <a:pt x="8714" y="8433"/>
                  </a:cubicBezTo>
                  <a:cubicBezTo>
                    <a:pt x="13447" y="5760"/>
                    <a:pt x="3865" y="372"/>
                    <a:pt x="3451" y="144"/>
                  </a:cubicBezTo>
                  <a:cubicBezTo>
                    <a:pt x="3299" y="59"/>
                    <a:pt x="2568" y="0"/>
                    <a:pt x="174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2" name="Google Shape;1685;p44"/>
            <p:cNvSpPr/>
            <p:nvPr/>
          </p:nvSpPr>
          <p:spPr>
            <a:xfrm>
              <a:off x="350548" y="1351171"/>
              <a:ext cx="307635" cy="299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85" y="0"/>
                  </a:moveTo>
                  <a:cubicBezTo>
                    <a:pt x="10381" y="0"/>
                    <a:pt x="10288" y="10"/>
                    <a:pt x="10205" y="30"/>
                  </a:cubicBezTo>
                  <a:cubicBezTo>
                    <a:pt x="8636" y="398"/>
                    <a:pt x="7077" y="1346"/>
                    <a:pt x="7077" y="1346"/>
                  </a:cubicBezTo>
                  <a:cubicBezTo>
                    <a:pt x="7077" y="1346"/>
                    <a:pt x="7042" y="1345"/>
                    <a:pt x="6983" y="1345"/>
                  </a:cubicBezTo>
                  <a:cubicBezTo>
                    <a:pt x="6576" y="1345"/>
                    <a:pt x="4967" y="1410"/>
                    <a:pt x="4396" y="2426"/>
                  </a:cubicBezTo>
                  <a:cubicBezTo>
                    <a:pt x="3736" y="3590"/>
                    <a:pt x="0" y="9652"/>
                    <a:pt x="0" y="9652"/>
                  </a:cubicBezTo>
                  <a:lnTo>
                    <a:pt x="4883" y="21600"/>
                  </a:lnTo>
                  <a:lnTo>
                    <a:pt x="10540" y="16202"/>
                  </a:lnTo>
                  <a:lnTo>
                    <a:pt x="15983" y="19935"/>
                  </a:lnTo>
                  <a:lnTo>
                    <a:pt x="18162" y="14935"/>
                  </a:lnTo>
                  <a:lnTo>
                    <a:pt x="21600" y="19856"/>
                  </a:lnTo>
                  <a:cubicBezTo>
                    <a:pt x="21600" y="19856"/>
                    <a:pt x="19873" y="8671"/>
                    <a:pt x="18711" y="5799"/>
                  </a:cubicBezTo>
                  <a:cubicBezTo>
                    <a:pt x="17610" y="3078"/>
                    <a:pt x="12365" y="0"/>
                    <a:pt x="1048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" name="Google Shape;1686;p44"/>
            <p:cNvSpPr/>
            <p:nvPr/>
          </p:nvSpPr>
          <p:spPr>
            <a:xfrm>
              <a:off x="344915" y="1345595"/>
              <a:ext cx="318896" cy="310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600" fill="norm" stroke="1" extrusionOk="0">
                  <a:moveTo>
                    <a:pt x="10479" y="778"/>
                  </a:moveTo>
                  <a:cubicBezTo>
                    <a:pt x="11994" y="778"/>
                    <a:pt x="17021" y="3599"/>
                    <a:pt x="18044" y="6128"/>
                  </a:cubicBezTo>
                  <a:cubicBezTo>
                    <a:pt x="18873" y="8174"/>
                    <a:pt x="20024" y="14815"/>
                    <a:pt x="20538" y="17938"/>
                  </a:cubicBezTo>
                  <a:lnTo>
                    <a:pt x="18176" y="14556"/>
                  </a:lnTo>
                  <a:cubicBezTo>
                    <a:pt x="18103" y="14453"/>
                    <a:pt x="17988" y="14393"/>
                    <a:pt x="17866" y="14393"/>
                  </a:cubicBezTo>
                  <a:cubicBezTo>
                    <a:pt x="17852" y="14393"/>
                    <a:pt x="17840" y="14394"/>
                    <a:pt x="17828" y="14395"/>
                  </a:cubicBezTo>
                  <a:cubicBezTo>
                    <a:pt x="17694" y="14408"/>
                    <a:pt x="17577" y="14497"/>
                    <a:pt x="17521" y="14623"/>
                  </a:cubicBezTo>
                  <a:lnTo>
                    <a:pt x="15607" y="19022"/>
                  </a:lnTo>
                  <a:lnTo>
                    <a:pt x="10739" y="15681"/>
                  </a:lnTo>
                  <a:cubicBezTo>
                    <a:pt x="10675" y="15635"/>
                    <a:pt x="10601" y="15613"/>
                    <a:pt x="10527" y="15613"/>
                  </a:cubicBezTo>
                  <a:cubicBezTo>
                    <a:pt x="10434" y="15613"/>
                    <a:pt x="10341" y="15649"/>
                    <a:pt x="10269" y="15718"/>
                  </a:cubicBezTo>
                  <a:lnTo>
                    <a:pt x="5221" y="20541"/>
                  </a:lnTo>
                  <a:lnTo>
                    <a:pt x="808" y="9730"/>
                  </a:lnTo>
                  <a:cubicBezTo>
                    <a:pt x="1418" y="8735"/>
                    <a:pt x="4365" y="3943"/>
                    <a:pt x="4940" y="2921"/>
                  </a:cubicBezTo>
                  <a:cubicBezTo>
                    <a:pt x="5340" y="2215"/>
                    <a:pt x="6554" y="2075"/>
                    <a:pt x="7089" y="2075"/>
                  </a:cubicBezTo>
                  <a:cubicBezTo>
                    <a:pt x="7121" y="2075"/>
                    <a:pt x="7152" y="2075"/>
                    <a:pt x="7178" y="2076"/>
                  </a:cubicBezTo>
                  <a:cubicBezTo>
                    <a:pt x="7185" y="2076"/>
                    <a:pt x="7192" y="2076"/>
                    <a:pt x="7200" y="2076"/>
                  </a:cubicBezTo>
                  <a:cubicBezTo>
                    <a:pt x="7266" y="2076"/>
                    <a:pt x="7330" y="2057"/>
                    <a:pt x="7387" y="2022"/>
                  </a:cubicBezTo>
                  <a:cubicBezTo>
                    <a:pt x="7401" y="2013"/>
                    <a:pt x="8858" y="1136"/>
                    <a:pt x="10290" y="797"/>
                  </a:cubicBezTo>
                  <a:cubicBezTo>
                    <a:pt x="10345" y="785"/>
                    <a:pt x="10409" y="778"/>
                    <a:pt x="10479" y="778"/>
                  </a:cubicBezTo>
                  <a:close/>
                  <a:moveTo>
                    <a:pt x="10451" y="0"/>
                  </a:moveTo>
                  <a:cubicBezTo>
                    <a:pt x="10330" y="0"/>
                    <a:pt x="10218" y="11"/>
                    <a:pt x="10121" y="34"/>
                  </a:cubicBezTo>
                  <a:cubicBezTo>
                    <a:pt x="8773" y="352"/>
                    <a:pt x="7457" y="1081"/>
                    <a:pt x="7094" y="1292"/>
                  </a:cubicBezTo>
                  <a:cubicBezTo>
                    <a:pt x="6632" y="1292"/>
                    <a:pt x="4935" y="1376"/>
                    <a:pt x="4284" y="2528"/>
                  </a:cubicBezTo>
                  <a:cubicBezTo>
                    <a:pt x="3660" y="3630"/>
                    <a:pt x="96" y="9424"/>
                    <a:pt x="60" y="9484"/>
                  </a:cubicBezTo>
                  <a:cubicBezTo>
                    <a:pt x="-7" y="9591"/>
                    <a:pt x="-19" y="9727"/>
                    <a:pt x="29" y="9845"/>
                  </a:cubicBezTo>
                  <a:lnTo>
                    <a:pt x="4731" y="21360"/>
                  </a:lnTo>
                  <a:cubicBezTo>
                    <a:pt x="4779" y="21478"/>
                    <a:pt x="4880" y="21564"/>
                    <a:pt x="5002" y="21590"/>
                  </a:cubicBezTo>
                  <a:cubicBezTo>
                    <a:pt x="5028" y="21596"/>
                    <a:pt x="5054" y="21600"/>
                    <a:pt x="5082" y="21600"/>
                  </a:cubicBezTo>
                  <a:cubicBezTo>
                    <a:pt x="5178" y="21600"/>
                    <a:pt x="5269" y="21562"/>
                    <a:pt x="5340" y="21496"/>
                  </a:cubicBezTo>
                  <a:lnTo>
                    <a:pt x="10566" y="16503"/>
                  </a:lnTo>
                  <a:lnTo>
                    <a:pt x="15559" y="19931"/>
                  </a:lnTo>
                  <a:cubicBezTo>
                    <a:pt x="15624" y="19976"/>
                    <a:pt x="15697" y="19997"/>
                    <a:pt x="15769" y="19997"/>
                  </a:cubicBezTo>
                  <a:cubicBezTo>
                    <a:pt x="15913" y="19997"/>
                    <a:pt x="16053" y="19913"/>
                    <a:pt x="16117" y="19765"/>
                  </a:cubicBezTo>
                  <a:lnTo>
                    <a:pt x="17943" y="15565"/>
                  </a:lnTo>
                  <a:lnTo>
                    <a:pt x="20868" y="19755"/>
                  </a:lnTo>
                  <a:cubicBezTo>
                    <a:pt x="20942" y="19861"/>
                    <a:pt x="21057" y="19919"/>
                    <a:pt x="21177" y="19919"/>
                  </a:cubicBezTo>
                  <a:cubicBezTo>
                    <a:pt x="21225" y="19919"/>
                    <a:pt x="21275" y="19909"/>
                    <a:pt x="21321" y="19890"/>
                  </a:cubicBezTo>
                  <a:cubicBezTo>
                    <a:pt x="21485" y="19820"/>
                    <a:pt x="21581" y="19644"/>
                    <a:pt x="21553" y="19465"/>
                  </a:cubicBezTo>
                  <a:cubicBezTo>
                    <a:pt x="21485" y="19023"/>
                    <a:pt x="19871" y="8606"/>
                    <a:pt x="18746" y="5828"/>
                  </a:cubicBezTo>
                  <a:cubicBezTo>
                    <a:pt x="17634" y="3076"/>
                    <a:pt x="12467" y="0"/>
                    <a:pt x="1045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" name="Google Shape;1687;p44"/>
            <p:cNvSpPr/>
            <p:nvPr/>
          </p:nvSpPr>
          <p:spPr>
            <a:xfrm>
              <a:off x="442071" y="1253001"/>
              <a:ext cx="152563" cy="37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600" fill="norm" stroke="1" extrusionOk="0">
                  <a:moveTo>
                    <a:pt x="1301" y="0"/>
                  </a:moveTo>
                  <a:cubicBezTo>
                    <a:pt x="1301" y="0"/>
                    <a:pt x="-80" y="5825"/>
                    <a:pt x="3" y="8226"/>
                  </a:cubicBezTo>
                  <a:cubicBezTo>
                    <a:pt x="87" y="10628"/>
                    <a:pt x="6608" y="16408"/>
                    <a:pt x="8445" y="17320"/>
                  </a:cubicBezTo>
                  <a:cubicBezTo>
                    <a:pt x="10282" y="18235"/>
                    <a:pt x="19199" y="21600"/>
                    <a:pt x="19199" y="21600"/>
                  </a:cubicBezTo>
                  <a:cubicBezTo>
                    <a:pt x="19199" y="21600"/>
                    <a:pt x="20380" y="16514"/>
                    <a:pt x="20767" y="14664"/>
                  </a:cubicBezTo>
                  <a:cubicBezTo>
                    <a:pt x="21153" y="12815"/>
                    <a:pt x="21520" y="10320"/>
                    <a:pt x="21520" y="10320"/>
                  </a:cubicBezTo>
                  <a:cubicBezTo>
                    <a:pt x="21520" y="10320"/>
                    <a:pt x="11925" y="7049"/>
                    <a:pt x="8915" y="4849"/>
                  </a:cubicBezTo>
                  <a:cubicBezTo>
                    <a:pt x="5907" y="2650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" name="Google Shape;1688;p44"/>
            <p:cNvSpPr/>
            <p:nvPr/>
          </p:nvSpPr>
          <p:spPr>
            <a:xfrm>
              <a:off x="436436" y="1247365"/>
              <a:ext cx="163823" cy="385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600" fill="norm" stroke="1" extrusionOk="0">
                  <a:moveTo>
                    <a:pt x="2501" y="1204"/>
                  </a:moveTo>
                  <a:cubicBezTo>
                    <a:pt x="3965" y="2116"/>
                    <a:pt x="6530" y="3755"/>
                    <a:pt x="8396" y="5178"/>
                  </a:cubicBezTo>
                  <a:cubicBezTo>
                    <a:pt x="10979" y="7146"/>
                    <a:pt x="18430" y="9897"/>
                    <a:pt x="20017" y="10472"/>
                  </a:cubicBezTo>
                  <a:cubicBezTo>
                    <a:pt x="19936" y="11038"/>
                    <a:pt x="19644" y="13015"/>
                    <a:pt x="19338" y="14523"/>
                  </a:cubicBezTo>
                  <a:cubicBezTo>
                    <a:pt x="19059" y="15922"/>
                    <a:pt x="18332" y="19227"/>
                    <a:pt x="18024" y="20620"/>
                  </a:cubicBezTo>
                  <a:cubicBezTo>
                    <a:pt x="15715" y="19702"/>
                    <a:pt x="10461" y="17600"/>
                    <a:pt x="9173" y="16930"/>
                  </a:cubicBezTo>
                  <a:cubicBezTo>
                    <a:pt x="7622" y="16129"/>
                    <a:pt x="1558" y="10564"/>
                    <a:pt x="1481" y="8297"/>
                  </a:cubicBezTo>
                  <a:cubicBezTo>
                    <a:pt x="1424" y="6552"/>
                    <a:pt x="2149" y="2875"/>
                    <a:pt x="2501" y="1204"/>
                  </a:cubicBezTo>
                  <a:close/>
                  <a:moveTo>
                    <a:pt x="1954" y="0"/>
                  </a:moveTo>
                  <a:cubicBezTo>
                    <a:pt x="1602" y="0"/>
                    <a:pt x="1256" y="106"/>
                    <a:pt x="1214" y="284"/>
                  </a:cubicBezTo>
                  <a:cubicBezTo>
                    <a:pt x="1160" y="516"/>
                    <a:pt x="-72" y="5985"/>
                    <a:pt x="3" y="8307"/>
                  </a:cubicBezTo>
                  <a:cubicBezTo>
                    <a:pt x="86" y="10801"/>
                    <a:pt x="6321" y="16445"/>
                    <a:pt x="8031" y="17331"/>
                  </a:cubicBezTo>
                  <a:cubicBezTo>
                    <a:pt x="9757" y="18224"/>
                    <a:pt x="17775" y="21383"/>
                    <a:pt x="18117" y="21516"/>
                  </a:cubicBezTo>
                  <a:cubicBezTo>
                    <a:pt x="18254" y="21570"/>
                    <a:pt x="18430" y="21600"/>
                    <a:pt x="18616" y="21600"/>
                  </a:cubicBezTo>
                  <a:cubicBezTo>
                    <a:pt x="18997" y="21600"/>
                    <a:pt x="19315" y="21476"/>
                    <a:pt x="19351" y="21314"/>
                  </a:cubicBezTo>
                  <a:cubicBezTo>
                    <a:pt x="19351" y="21314"/>
                    <a:pt x="20449" y="16375"/>
                    <a:pt x="20811" y="14578"/>
                  </a:cubicBezTo>
                  <a:cubicBezTo>
                    <a:pt x="21168" y="12800"/>
                    <a:pt x="21512" y="10377"/>
                    <a:pt x="21515" y="10352"/>
                  </a:cubicBezTo>
                  <a:cubicBezTo>
                    <a:pt x="21528" y="10252"/>
                    <a:pt x="21430" y="10155"/>
                    <a:pt x="21248" y="10091"/>
                  </a:cubicBezTo>
                  <a:cubicBezTo>
                    <a:pt x="21160" y="10060"/>
                    <a:pt x="12390" y="6930"/>
                    <a:pt x="9685" y="4870"/>
                  </a:cubicBezTo>
                  <a:cubicBezTo>
                    <a:pt x="6895" y="2745"/>
                    <a:pt x="2594" y="158"/>
                    <a:pt x="2550" y="132"/>
                  </a:cubicBezTo>
                  <a:cubicBezTo>
                    <a:pt x="2397" y="42"/>
                    <a:pt x="2174" y="0"/>
                    <a:pt x="195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" name="Google Shape;1689;p44"/>
            <p:cNvSpPr/>
            <p:nvPr/>
          </p:nvSpPr>
          <p:spPr>
            <a:xfrm>
              <a:off x="334861" y="894331"/>
              <a:ext cx="450801" cy="463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4" h="21600" fill="norm" stroke="1" extrusionOk="0">
                  <a:moveTo>
                    <a:pt x="9854" y="0"/>
                  </a:moveTo>
                  <a:cubicBezTo>
                    <a:pt x="6780" y="0"/>
                    <a:pt x="2774" y="1947"/>
                    <a:pt x="893" y="5219"/>
                  </a:cubicBezTo>
                  <a:cubicBezTo>
                    <a:pt x="-1398" y="9207"/>
                    <a:pt x="1734" y="14831"/>
                    <a:pt x="1819" y="15799"/>
                  </a:cubicBezTo>
                  <a:cubicBezTo>
                    <a:pt x="1902" y="16768"/>
                    <a:pt x="-11" y="17244"/>
                    <a:pt x="0" y="18064"/>
                  </a:cubicBezTo>
                  <a:cubicBezTo>
                    <a:pt x="11" y="18884"/>
                    <a:pt x="540" y="21190"/>
                    <a:pt x="2961" y="21527"/>
                  </a:cubicBezTo>
                  <a:cubicBezTo>
                    <a:pt x="3328" y="21578"/>
                    <a:pt x="3655" y="21600"/>
                    <a:pt x="3947" y="21600"/>
                  </a:cubicBezTo>
                  <a:cubicBezTo>
                    <a:pt x="5583" y="21600"/>
                    <a:pt x="6113" y="20890"/>
                    <a:pt x="6289" y="20508"/>
                  </a:cubicBezTo>
                  <a:cubicBezTo>
                    <a:pt x="6495" y="20057"/>
                    <a:pt x="12155" y="12736"/>
                    <a:pt x="12999" y="12052"/>
                  </a:cubicBezTo>
                  <a:cubicBezTo>
                    <a:pt x="13311" y="11799"/>
                    <a:pt x="13760" y="11493"/>
                    <a:pt x="14202" y="11206"/>
                  </a:cubicBezTo>
                  <a:cubicBezTo>
                    <a:pt x="14543" y="12817"/>
                    <a:pt x="15796" y="14545"/>
                    <a:pt x="16259" y="14545"/>
                  </a:cubicBezTo>
                  <a:cubicBezTo>
                    <a:pt x="16275" y="14545"/>
                    <a:pt x="16289" y="14543"/>
                    <a:pt x="16302" y="14540"/>
                  </a:cubicBezTo>
                  <a:cubicBezTo>
                    <a:pt x="16869" y="14383"/>
                    <a:pt x="19766" y="13146"/>
                    <a:pt x="20011" y="10158"/>
                  </a:cubicBezTo>
                  <a:cubicBezTo>
                    <a:pt x="20202" y="7810"/>
                    <a:pt x="18170" y="6282"/>
                    <a:pt x="17290" y="5734"/>
                  </a:cubicBezTo>
                  <a:cubicBezTo>
                    <a:pt x="16761" y="3475"/>
                    <a:pt x="14421" y="1235"/>
                    <a:pt x="11703" y="285"/>
                  </a:cubicBezTo>
                  <a:cubicBezTo>
                    <a:pt x="11153" y="93"/>
                    <a:pt x="10525" y="0"/>
                    <a:pt x="985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7" name="Google Shape;1690;p44"/>
            <p:cNvSpPr/>
            <p:nvPr/>
          </p:nvSpPr>
          <p:spPr>
            <a:xfrm>
              <a:off x="329245" y="888242"/>
              <a:ext cx="462022" cy="475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1" h="21600" fill="norm" stroke="1" extrusionOk="0">
                  <a:moveTo>
                    <a:pt x="10088" y="534"/>
                  </a:moveTo>
                  <a:cubicBezTo>
                    <a:pt x="10732" y="534"/>
                    <a:pt x="11329" y="619"/>
                    <a:pt x="11850" y="797"/>
                  </a:cubicBezTo>
                  <a:cubicBezTo>
                    <a:pt x="14532" y="1714"/>
                    <a:pt x="16758" y="3825"/>
                    <a:pt x="17261" y="5930"/>
                  </a:cubicBezTo>
                  <a:cubicBezTo>
                    <a:pt x="17278" y="5998"/>
                    <a:pt x="17319" y="6054"/>
                    <a:pt x="17376" y="6091"/>
                  </a:cubicBezTo>
                  <a:cubicBezTo>
                    <a:pt x="18216" y="6601"/>
                    <a:pt x="20150" y="8019"/>
                    <a:pt x="19971" y="10163"/>
                  </a:cubicBezTo>
                  <a:cubicBezTo>
                    <a:pt x="19717" y="13192"/>
                    <a:pt x="16486" y="14204"/>
                    <a:pt x="16480" y="14209"/>
                  </a:cubicBezTo>
                  <a:cubicBezTo>
                    <a:pt x="16198" y="14171"/>
                    <a:pt x="15004" y="12710"/>
                    <a:pt x="14665" y="11152"/>
                  </a:cubicBezTo>
                  <a:cubicBezTo>
                    <a:pt x="14638" y="11028"/>
                    <a:pt x="14532" y="10951"/>
                    <a:pt x="14420" y="10951"/>
                  </a:cubicBezTo>
                  <a:cubicBezTo>
                    <a:pt x="14377" y="10951"/>
                    <a:pt x="14331" y="10964"/>
                    <a:pt x="14290" y="10990"/>
                  </a:cubicBezTo>
                  <a:cubicBezTo>
                    <a:pt x="13757" y="11328"/>
                    <a:pt x="13347" y="11611"/>
                    <a:pt x="13069" y="11830"/>
                  </a:cubicBezTo>
                  <a:cubicBezTo>
                    <a:pt x="12249" y="12479"/>
                    <a:pt x="6556" y="19623"/>
                    <a:pt x="6299" y="20168"/>
                  </a:cubicBezTo>
                  <a:cubicBezTo>
                    <a:pt x="6126" y="20540"/>
                    <a:pt x="5625" y="21090"/>
                    <a:pt x="4198" y="21090"/>
                  </a:cubicBezTo>
                  <a:cubicBezTo>
                    <a:pt x="3916" y="21090"/>
                    <a:pt x="3597" y="21069"/>
                    <a:pt x="3237" y="21019"/>
                  </a:cubicBezTo>
                  <a:cubicBezTo>
                    <a:pt x="1022" y="20717"/>
                    <a:pt x="509" y="18659"/>
                    <a:pt x="498" y="17892"/>
                  </a:cubicBezTo>
                  <a:cubicBezTo>
                    <a:pt x="496" y="17650"/>
                    <a:pt x="897" y="17363"/>
                    <a:pt x="1251" y="17110"/>
                  </a:cubicBezTo>
                  <a:cubicBezTo>
                    <a:pt x="1775" y="16735"/>
                    <a:pt x="2369" y="16310"/>
                    <a:pt x="2313" y="15663"/>
                  </a:cubicBezTo>
                  <a:cubicBezTo>
                    <a:pt x="2291" y="15426"/>
                    <a:pt x="2139" y="15029"/>
                    <a:pt x="1908" y="14429"/>
                  </a:cubicBezTo>
                  <a:cubicBezTo>
                    <a:pt x="1108" y="12340"/>
                    <a:pt x="-382" y="8452"/>
                    <a:pt x="1354" y="5500"/>
                  </a:cubicBezTo>
                  <a:cubicBezTo>
                    <a:pt x="3201" y="2360"/>
                    <a:pt x="7129" y="534"/>
                    <a:pt x="10088" y="534"/>
                  </a:cubicBezTo>
                  <a:close/>
                  <a:moveTo>
                    <a:pt x="10026" y="0"/>
                  </a:moveTo>
                  <a:cubicBezTo>
                    <a:pt x="6548" y="0"/>
                    <a:pt x="2540" y="2494"/>
                    <a:pt x="926" y="5235"/>
                  </a:cubicBezTo>
                  <a:cubicBezTo>
                    <a:pt x="-935" y="8404"/>
                    <a:pt x="671" y="12599"/>
                    <a:pt x="1444" y="14615"/>
                  </a:cubicBezTo>
                  <a:cubicBezTo>
                    <a:pt x="1635" y="15114"/>
                    <a:pt x="1801" y="15546"/>
                    <a:pt x="1815" y="15710"/>
                  </a:cubicBezTo>
                  <a:cubicBezTo>
                    <a:pt x="1846" y="16060"/>
                    <a:pt x="1398" y="16380"/>
                    <a:pt x="965" y="16690"/>
                  </a:cubicBezTo>
                  <a:cubicBezTo>
                    <a:pt x="487" y="17032"/>
                    <a:pt x="-7" y="17385"/>
                    <a:pt x="0" y="17900"/>
                  </a:cubicBezTo>
                  <a:cubicBezTo>
                    <a:pt x="11" y="18790"/>
                    <a:pt x="605" y="21177"/>
                    <a:pt x="3170" y="21527"/>
                  </a:cubicBezTo>
                  <a:cubicBezTo>
                    <a:pt x="3507" y="21574"/>
                    <a:pt x="3846" y="21598"/>
                    <a:pt x="4185" y="21600"/>
                  </a:cubicBezTo>
                  <a:cubicBezTo>
                    <a:pt x="5894" y="21600"/>
                    <a:pt x="6522" y="20874"/>
                    <a:pt x="6748" y="20391"/>
                  </a:cubicBezTo>
                  <a:cubicBezTo>
                    <a:pt x="6930" y="20035"/>
                    <a:pt x="12500" y="12927"/>
                    <a:pt x="13374" y="12234"/>
                  </a:cubicBezTo>
                  <a:cubicBezTo>
                    <a:pt x="13587" y="12066"/>
                    <a:pt x="13887" y="11856"/>
                    <a:pt x="14266" y="11608"/>
                  </a:cubicBezTo>
                  <a:cubicBezTo>
                    <a:pt x="14641" y="12894"/>
                    <a:pt x="15533" y="14230"/>
                    <a:pt x="16138" y="14607"/>
                  </a:cubicBezTo>
                  <a:cubicBezTo>
                    <a:pt x="16258" y="14682"/>
                    <a:pt x="16372" y="14721"/>
                    <a:pt x="16475" y="14721"/>
                  </a:cubicBezTo>
                  <a:cubicBezTo>
                    <a:pt x="16511" y="14721"/>
                    <a:pt x="16547" y="14715"/>
                    <a:pt x="16581" y="14706"/>
                  </a:cubicBezTo>
                  <a:cubicBezTo>
                    <a:pt x="17513" y="14454"/>
                    <a:pt x="20226" y="13083"/>
                    <a:pt x="20467" y="10207"/>
                  </a:cubicBezTo>
                  <a:cubicBezTo>
                    <a:pt x="20665" y="7850"/>
                    <a:pt x="18680" y="6308"/>
                    <a:pt x="17719" y="5705"/>
                  </a:cubicBezTo>
                  <a:cubicBezTo>
                    <a:pt x="17131" y="3472"/>
                    <a:pt x="14799" y="1266"/>
                    <a:pt x="12007" y="312"/>
                  </a:cubicBezTo>
                  <a:cubicBezTo>
                    <a:pt x="11382" y="99"/>
                    <a:pt x="10715" y="0"/>
                    <a:pt x="1002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8" name="Google Shape;1691;p44"/>
            <p:cNvSpPr/>
            <p:nvPr/>
          </p:nvSpPr>
          <p:spPr>
            <a:xfrm>
              <a:off x="607616" y="979535"/>
              <a:ext cx="100318" cy="110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4" h="21600" fill="norm" stroke="1" extrusionOk="0">
                  <a:moveTo>
                    <a:pt x="11685" y="0"/>
                  </a:moveTo>
                  <a:cubicBezTo>
                    <a:pt x="11510" y="0"/>
                    <a:pt x="11343" y="12"/>
                    <a:pt x="11187" y="35"/>
                  </a:cubicBezTo>
                  <a:cubicBezTo>
                    <a:pt x="5677" y="776"/>
                    <a:pt x="628" y="14260"/>
                    <a:pt x="67" y="15793"/>
                  </a:cubicBezTo>
                  <a:cubicBezTo>
                    <a:pt x="-137" y="16364"/>
                    <a:pt x="138" y="17001"/>
                    <a:pt x="684" y="17217"/>
                  </a:cubicBezTo>
                  <a:cubicBezTo>
                    <a:pt x="810" y="17264"/>
                    <a:pt x="937" y="17287"/>
                    <a:pt x="1059" y="17287"/>
                  </a:cubicBezTo>
                  <a:cubicBezTo>
                    <a:pt x="1490" y="17287"/>
                    <a:pt x="1891" y="17017"/>
                    <a:pt x="2055" y="16573"/>
                  </a:cubicBezTo>
                  <a:cubicBezTo>
                    <a:pt x="3991" y="11256"/>
                    <a:pt x="8256" y="2649"/>
                    <a:pt x="11462" y="2216"/>
                  </a:cubicBezTo>
                  <a:cubicBezTo>
                    <a:pt x="11517" y="2209"/>
                    <a:pt x="11599" y="2201"/>
                    <a:pt x="11700" y="2201"/>
                  </a:cubicBezTo>
                  <a:cubicBezTo>
                    <a:pt x="12112" y="2201"/>
                    <a:pt x="12855" y="2375"/>
                    <a:pt x="13739" y="3664"/>
                  </a:cubicBezTo>
                  <a:cubicBezTo>
                    <a:pt x="19037" y="11387"/>
                    <a:pt x="15764" y="19990"/>
                    <a:pt x="15727" y="20075"/>
                  </a:cubicBezTo>
                  <a:cubicBezTo>
                    <a:pt x="15441" y="20801"/>
                    <a:pt x="15957" y="21600"/>
                    <a:pt x="16711" y="21600"/>
                  </a:cubicBezTo>
                  <a:cubicBezTo>
                    <a:pt x="17139" y="21600"/>
                    <a:pt x="17529" y="21326"/>
                    <a:pt x="17688" y="20913"/>
                  </a:cubicBezTo>
                  <a:cubicBezTo>
                    <a:pt x="17848" y="20515"/>
                    <a:pt x="21463" y="11120"/>
                    <a:pt x="15467" y="2382"/>
                  </a:cubicBezTo>
                  <a:cubicBezTo>
                    <a:pt x="14159" y="479"/>
                    <a:pt x="12762" y="0"/>
                    <a:pt x="1168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9" name="Google Shape;1692;p44"/>
            <p:cNvSpPr/>
            <p:nvPr/>
          </p:nvSpPr>
          <p:spPr>
            <a:xfrm>
              <a:off x="374228" y="1159048"/>
              <a:ext cx="28206" cy="1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6" h="21600" fill="norm" stroke="1" extrusionOk="0">
                  <a:moveTo>
                    <a:pt x="4160" y="0"/>
                  </a:moveTo>
                  <a:cubicBezTo>
                    <a:pt x="2483" y="0"/>
                    <a:pt x="907" y="1872"/>
                    <a:pt x="280" y="4966"/>
                  </a:cubicBezTo>
                  <a:cubicBezTo>
                    <a:pt x="-551" y="8955"/>
                    <a:pt x="528" y="13432"/>
                    <a:pt x="2672" y="14979"/>
                  </a:cubicBezTo>
                  <a:cubicBezTo>
                    <a:pt x="6654" y="17801"/>
                    <a:pt x="11146" y="19972"/>
                    <a:pt x="16017" y="21491"/>
                  </a:cubicBezTo>
                  <a:cubicBezTo>
                    <a:pt x="16251" y="21573"/>
                    <a:pt x="16484" y="21600"/>
                    <a:pt x="16703" y="21600"/>
                  </a:cubicBezTo>
                  <a:cubicBezTo>
                    <a:pt x="18876" y="21600"/>
                    <a:pt x="20684" y="18507"/>
                    <a:pt x="20859" y="14463"/>
                  </a:cubicBezTo>
                  <a:cubicBezTo>
                    <a:pt x="21049" y="10447"/>
                    <a:pt x="19532" y="6865"/>
                    <a:pt x="17388" y="6214"/>
                  </a:cubicBezTo>
                  <a:cubicBezTo>
                    <a:pt x="13042" y="4884"/>
                    <a:pt x="9090" y="2958"/>
                    <a:pt x="5648" y="516"/>
                  </a:cubicBezTo>
                  <a:cubicBezTo>
                    <a:pt x="5166" y="163"/>
                    <a:pt x="4656" y="0"/>
                    <a:pt x="416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0" name="Google Shape;1693;p44"/>
            <p:cNvSpPr/>
            <p:nvPr/>
          </p:nvSpPr>
          <p:spPr>
            <a:xfrm>
              <a:off x="426776" y="993900"/>
              <a:ext cx="177977" cy="18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fill="norm" stroke="1" extrusionOk="0">
                  <a:moveTo>
                    <a:pt x="20807" y="0"/>
                  </a:moveTo>
                  <a:cubicBezTo>
                    <a:pt x="20574" y="0"/>
                    <a:pt x="20348" y="117"/>
                    <a:pt x="20222" y="328"/>
                  </a:cubicBezTo>
                  <a:cubicBezTo>
                    <a:pt x="20174" y="408"/>
                    <a:pt x="15504" y="8311"/>
                    <a:pt x="10880" y="14572"/>
                  </a:cubicBezTo>
                  <a:cubicBezTo>
                    <a:pt x="7697" y="18880"/>
                    <a:pt x="3080" y="19989"/>
                    <a:pt x="606" y="20266"/>
                  </a:cubicBezTo>
                  <a:cubicBezTo>
                    <a:pt x="246" y="20303"/>
                    <a:pt x="-20" y="20613"/>
                    <a:pt x="1" y="20967"/>
                  </a:cubicBezTo>
                  <a:cubicBezTo>
                    <a:pt x="23" y="21323"/>
                    <a:pt x="320" y="21600"/>
                    <a:pt x="679" y="21600"/>
                  </a:cubicBezTo>
                  <a:cubicBezTo>
                    <a:pt x="682" y="21600"/>
                    <a:pt x="682" y="21600"/>
                    <a:pt x="684" y="21600"/>
                  </a:cubicBezTo>
                  <a:cubicBezTo>
                    <a:pt x="710" y="21600"/>
                    <a:pt x="736" y="21598"/>
                    <a:pt x="763" y="21595"/>
                  </a:cubicBezTo>
                  <a:cubicBezTo>
                    <a:pt x="3453" y="21293"/>
                    <a:pt x="8492" y="20080"/>
                    <a:pt x="11979" y="15360"/>
                  </a:cubicBezTo>
                  <a:cubicBezTo>
                    <a:pt x="16646" y="9042"/>
                    <a:pt x="21349" y="1081"/>
                    <a:pt x="21397" y="1001"/>
                  </a:cubicBezTo>
                  <a:cubicBezTo>
                    <a:pt x="21580" y="682"/>
                    <a:pt x="21473" y="274"/>
                    <a:pt x="21149" y="91"/>
                  </a:cubicBezTo>
                  <a:cubicBezTo>
                    <a:pt x="21040" y="28"/>
                    <a:pt x="20923" y="0"/>
                    <a:pt x="2080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" name="Google Shape;1694;p44"/>
            <p:cNvSpPr/>
            <p:nvPr/>
          </p:nvSpPr>
          <p:spPr>
            <a:xfrm>
              <a:off x="585829" y="936913"/>
              <a:ext cx="44590" cy="14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fill="norm" stroke="1" extrusionOk="0">
                  <a:moveTo>
                    <a:pt x="14389" y="0"/>
                  </a:moveTo>
                  <a:cubicBezTo>
                    <a:pt x="10161" y="0"/>
                    <a:pt x="6028" y="1562"/>
                    <a:pt x="2065" y="4687"/>
                  </a:cubicBezTo>
                  <a:cubicBezTo>
                    <a:pt x="734" y="5738"/>
                    <a:pt x="-134" y="9764"/>
                    <a:pt x="17" y="14060"/>
                  </a:cubicBezTo>
                  <a:cubicBezTo>
                    <a:pt x="187" y="18386"/>
                    <a:pt x="1329" y="21600"/>
                    <a:pt x="2697" y="21600"/>
                  </a:cubicBezTo>
                  <a:cubicBezTo>
                    <a:pt x="2923" y="21600"/>
                    <a:pt x="3140" y="21510"/>
                    <a:pt x="3357" y="21360"/>
                  </a:cubicBezTo>
                  <a:cubicBezTo>
                    <a:pt x="6906" y="18536"/>
                    <a:pt x="10501" y="17124"/>
                    <a:pt x="14238" y="17124"/>
                  </a:cubicBezTo>
                  <a:cubicBezTo>
                    <a:pt x="15615" y="17124"/>
                    <a:pt x="17021" y="17304"/>
                    <a:pt x="18446" y="17695"/>
                  </a:cubicBezTo>
                  <a:cubicBezTo>
                    <a:pt x="18512" y="17725"/>
                    <a:pt x="18588" y="17725"/>
                    <a:pt x="18654" y="17725"/>
                  </a:cubicBezTo>
                  <a:cubicBezTo>
                    <a:pt x="20051" y="17725"/>
                    <a:pt x="21240" y="14330"/>
                    <a:pt x="21343" y="9824"/>
                  </a:cubicBezTo>
                  <a:cubicBezTo>
                    <a:pt x="21466" y="5077"/>
                    <a:pt x="20362" y="961"/>
                    <a:pt x="18880" y="571"/>
                  </a:cubicBezTo>
                  <a:cubicBezTo>
                    <a:pt x="17371" y="210"/>
                    <a:pt x="15870" y="0"/>
                    <a:pt x="1438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" name="Google Shape;1695;p44"/>
            <p:cNvSpPr/>
            <p:nvPr/>
          </p:nvSpPr>
          <p:spPr>
            <a:xfrm>
              <a:off x="346564" y="954766"/>
              <a:ext cx="216603" cy="130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600" fill="norm" stroke="1" extrusionOk="0">
                  <a:moveTo>
                    <a:pt x="20938" y="0"/>
                  </a:moveTo>
                  <a:cubicBezTo>
                    <a:pt x="20832" y="0"/>
                    <a:pt x="20726" y="49"/>
                    <a:pt x="20634" y="150"/>
                  </a:cubicBezTo>
                  <a:cubicBezTo>
                    <a:pt x="18702" y="2200"/>
                    <a:pt x="17025" y="4989"/>
                    <a:pt x="15245" y="7938"/>
                  </a:cubicBezTo>
                  <a:cubicBezTo>
                    <a:pt x="14097" y="9847"/>
                    <a:pt x="12912" y="11818"/>
                    <a:pt x="11637" y="13597"/>
                  </a:cubicBezTo>
                  <a:cubicBezTo>
                    <a:pt x="7640" y="19184"/>
                    <a:pt x="2934" y="19723"/>
                    <a:pt x="1248" y="19723"/>
                  </a:cubicBezTo>
                  <a:cubicBezTo>
                    <a:pt x="849" y="19723"/>
                    <a:pt x="618" y="19691"/>
                    <a:pt x="609" y="19691"/>
                  </a:cubicBezTo>
                  <a:cubicBezTo>
                    <a:pt x="591" y="19687"/>
                    <a:pt x="573" y="19687"/>
                    <a:pt x="558" y="19687"/>
                  </a:cubicBezTo>
                  <a:cubicBezTo>
                    <a:pt x="272" y="19687"/>
                    <a:pt x="28" y="20050"/>
                    <a:pt x="2" y="20537"/>
                  </a:cubicBezTo>
                  <a:cubicBezTo>
                    <a:pt x="-25" y="21051"/>
                    <a:pt x="200" y="21505"/>
                    <a:pt x="509" y="21551"/>
                  </a:cubicBezTo>
                  <a:cubicBezTo>
                    <a:pt x="562" y="21558"/>
                    <a:pt x="859" y="21600"/>
                    <a:pt x="1346" y="21600"/>
                  </a:cubicBezTo>
                  <a:cubicBezTo>
                    <a:pt x="3266" y="21600"/>
                    <a:pt x="8116" y="20953"/>
                    <a:pt x="12351" y="15029"/>
                  </a:cubicBezTo>
                  <a:cubicBezTo>
                    <a:pt x="13663" y="13198"/>
                    <a:pt x="14866" y="11197"/>
                    <a:pt x="16031" y="9265"/>
                  </a:cubicBezTo>
                  <a:cubicBezTo>
                    <a:pt x="17766" y="6385"/>
                    <a:pt x="19402" y="3668"/>
                    <a:pt x="21231" y="1726"/>
                  </a:cubicBezTo>
                  <a:cubicBezTo>
                    <a:pt x="21495" y="1452"/>
                    <a:pt x="21575" y="870"/>
                    <a:pt x="21407" y="432"/>
                  </a:cubicBezTo>
                  <a:cubicBezTo>
                    <a:pt x="21301" y="154"/>
                    <a:pt x="21121" y="0"/>
                    <a:pt x="2093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" name="Google Shape;1696;p44"/>
            <p:cNvSpPr/>
            <p:nvPr/>
          </p:nvSpPr>
          <p:spPr>
            <a:xfrm>
              <a:off x="697554" y="1100248"/>
              <a:ext cx="61762" cy="8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600" fill="norm" stroke="1" extrusionOk="0">
                  <a:moveTo>
                    <a:pt x="7139" y="0"/>
                  </a:moveTo>
                  <a:cubicBezTo>
                    <a:pt x="4126" y="0"/>
                    <a:pt x="1771" y="339"/>
                    <a:pt x="1556" y="370"/>
                  </a:cubicBezTo>
                  <a:cubicBezTo>
                    <a:pt x="522" y="527"/>
                    <a:pt x="-162" y="1304"/>
                    <a:pt x="33" y="2112"/>
                  </a:cubicBezTo>
                  <a:cubicBezTo>
                    <a:pt x="207" y="2826"/>
                    <a:pt x="1006" y="3322"/>
                    <a:pt x="1905" y="3322"/>
                  </a:cubicBezTo>
                  <a:cubicBezTo>
                    <a:pt x="2026" y="3322"/>
                    <a:pt x="2146" y="3317"/>
                    <a:pt x="2274" y="3296"/>
                  </a:cubicBezTo>
                  <a:cubicBezTo>
                    <a:pt x="3321" y="3145"/>
                    <a:pt x="5126" y="2978"/>
                    <a:pt x="7132" y="2978"/>
                  </a:cubicBezTo>
                  <a:cubicBezTo>
                    <a:pt x="10198" y="2978"/>
                    <a:pt x="13721" y="3369"/>
                    <a:pt x="15640" y="4808"/>
                  </a:cubicBezTo>
                  <a:cubicBezTo>
                    <a:pt x="16989" y="5820"/>
                    <a:pt x="17452" y="7290"/>
                    <a:pt x="17056" y="9303"/>
                  </a:cubicBezTo>
                  <a:cubicBezTo>
                    <a:pt x="15332" y="18143"/>
                    <a:pt x="11185" y="18628"/>
                    <a:pt x="11239" y="18628"/>
                  </a:cubicBezTo>
                  <a:cubicBezTo>
                    <a:pt x="10178" y="18633"/>
                    <a:pt x="9326" y="19300"/>
                    <a:pt x="9333" y="20124"/>
                  </a:cubicBezTo>
                  <a:cubicBezTo>
                    <a:pt x="9340" y="20938"/>
                    <a:pt x="10192" y="21600"/>
                    <a:pt x="11245" y="21600"/>
                  </a:cubicBezTo>
                  <a:cubicBezTo>
                    <a:pt x="11252" y="21600"/>
                    <a:pt x="11252" y="21600"/>
                    <a:pt x="11259" y="21600"/>
                  </a:cubicBezTo>
                  <a:lnTo>
                    <a:pt x="11286" y="21600"/>
                  </a:lnTo>
                  <a:cubicBezTo>
                    <a:pt x="12030" y="21590"/>
                    <a:pt x="18606" y="21193"/>
                    <a:pt x="20854" y="9752"/>
                  </a:cubicBezTo>
                  <a:cubicBezTo>
                    <a:pt x="21438" y="6753"/>
                    <a:pt x="20572" y="4365"/>
                    <a:pt x="18298" y="2660"/>
                  </a:cubicBezTo>
                  <a:cubicBezTo>
                    <a:pt x="15412" y="501"/>
                    <a:pt x="10796" y="0"/>
                    <a:pt x="713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4" name="Google Shape;1697;p44"/>
            <p:cNvSpPr/>
            <p:nvPr/>
          </p:nvSpPr>
          <p:spPr>
            <a:xfrm>
              <a:off x="423669" y="1075479"/>
              <a:ext cx="292796" cy="39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600" fill="norm" stroke="1" extrusionOk="0">
                  <a:moveTo>
                    <a:pt x="14930" y="0"/>
                  </a:moveTo>
                  <a:cubicBezTo>
                    <a:pt x="14083" y="0"/>
                    <a:pt x="13329" y="193"/>
                    <a:pt x="12834" y="576"/>
                  </a:cubicBezTo>
                  <a:cubicBezTo>
                    <a:pt x="11463" y="1639"/>
                    <a:pt x="9921" y="5937"/>
                    <a:pt x="5892" y="7201"/>
                  </a:cubicBezTo>
                  <a:cubicBezTo>
                    <a:pt x="4743" y="7561"/>
                    <a:pt x="3767" y="7665"/>
                    <a:pt x="2961" y="7665"/>
                  </a:cubicBezTo>
                  <a:cubicBezTo>
                    <a:pt x="1876" y="7665"/>
                    <a:pt x="1097" y="7477"/>
                    <a:pt x="611" y="7477"/>
                  </a:cubicBezTo>
                  <a:cubicBezTo>
                    <a:pt x="192" y="7477"/>
                    <a:pt x="-8" y="7617"/>
                    <a:pt x="1" y="8138"/>
                  </a:cubicBezTo>
                  <a:cubicBezTo>
                    <a:pt x="31" y="9710"/>
                    <a:pt x="1509" y="14498"/>
                    <a:pt x="3864" y="16482"/>
                  </a:cubicBezTo>
                  <a:cubicBezTo>
                    <a:pt x="6217" y="18466"/>
                    <a:pt x="9280" y="21141"/>
                    <a:pt x="11486" y="21467"/>
                  </a:cubicBezTo>
                  <a:cubicBezTo>
                    <a:pt x="12103" y="21558"/>
                    <a:pt x="12821" y="21600"/>
                    <a:pt x="13538" y="21600"/>
                  </a:cubicBezTo>
                  <a:cubicBezTo>
                    <a:pt x="15381" y="21600"/>
                    <a:pt x="17224" y="21321"/>
                    <a:pt x="17382" y="20880"/>
                  </a:cubicBezTo>
                  <a:cubicBezTo>
                    <a:pt x="17603" y="20266"/>
                    <a:pt x="19595" y="15354"/>
                    <a:pt x="20594" y="12985"/>
                  </a:cubicBezTo>
                  <a:cubicBezTo>
                    <a:pt x="21592" y="10617"/>
                    <a:pt x="21040" y="5905"/>
                    <a:pt x="21040" y="5905"/>
                  </a:cubicBezTo>
                  <a:cubicBezTo>
                    <a:pt x="21040" y="5905"/>
                    <a:pt x="21044" y="5776"/>
                    <a:pt x="21026" y="5551"/>
                  </a:cubicBezTo>
                  <a:cubicBezTo>
                    <a:pt x="20967" y="4858"/>
                    <a:pt x="20684" y="3257"/>
                    <a:pt x="19341" y="1818"/>
                  </a:cubicBezTo>
                  <a:cubicBezTo>
                    <a:pt x="18209" y="602"/>
                    <a:pt x="16426" y="0"/>
                    <a:pt x="1493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5" name="Google Shape;1698;p44"/>
            <p:cNvSpPr/>
            <p:nvPr/>
          </p:nvSpPr>
          <p:spPr>
            <a:xfrm>
              <a:off x="418049" y="1069843"/>
              <a:ext cx="304070" cy="406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600" fill="norm" stroke="1" extrusionOk="0">
                  <a:moveTo>
                    <a:pt x="14803" y="597"/>
                  </a:moveTo>
                  <a:cubicBezTo>
                    <a:pt x="14901" y="597"/>
                    <a:pt x="15001" y="600"/>
                    <a:pt x="15103" y="607"/>
                  </a:cubicBezTo>
                  <a:cubicBezTo>
                    <a:pt x="16491" y="690"/>
                    <a:pt x="17882" y="1315"/>
                    <a:pt x="18735" y="2238"/>
                  </a:cubicBezTo>
                  <a:cubicBezTo>
                    <a:pt x="19989" y="3594"/>
                    <a:pt x="20238" y="5122"/>
                    <a:pt x="20288" y="5717"/>
                  </a:cubicBezTo>
                  <a:cubicBezTo>
                    <a:pt x="20304" y="5912"/>
                    <a:pt x="20301" y="6026"/>
                    <a:pt x="20301" y="6034"/>
                  </a:cubicBezTo>
                  <a:cubicBezTo>
                    <a:pt x="20301" y="6045"/>
                    <a:pt x="20303" y="6057"/>
                    <a:pt x="20303" y="6068"/>
                  </a:cubicBezTo>
                  <a:cubicBezTo>
                    <a:pt x="20308" y="6112"/>
                    <a:pt x="20817" y="10614"/>
                    <a:pt x="19890" y="12835"/>
                  </a:cubicBezTo>
                  <a:cubicBezTo>
                    <a:pt x="18924" y="15145"/>
                    <a:pt x="17001" y="19921"/>
                    <a:pt x="16788" y="20519"/>
                  </a:cubicBezTo>
                  <a:cubicBezTo>
                    <a:pt x="16627" y="20749"/>
                    <a:pt x="15099" y="21008"/>
                    <a:pt x="13433" y="21008"/>
                  </a:cubicBezTo>
                  <a:cubicBezTo>
                    <a:pt x="12804" y="21008"/>
                    <a:pt x="12153" y="20971"/>
                    <a:pt x="11550" y="20881"/>
                  </a:cubicBezTo>
                  <a:cubicBezTo>
                    <a:pt x="9667" y="20601"/>
                    <a:pt x="6963" y="18299"/>
                    <a:pt x="4791" y="16449"/>
                  </a:cubicBezTo>
                  <a:lnTo>
                    <a:pt x="4414" y="16128"/>
                  </a:lnTo>
                  <a:cubicBezTo>
                    <a:pt x="2212" y="14258"/>
                    <a:pt x="814" y="9710"/>
                    <a:pt x="785" y="8208"/>
                  </a:cubicBezTo>
                  <a:cubicBezTo>
                    <a:pt x="781" y="7937"/>
                    <a:pt x="844" y="7883"/>
                    <a:pt x="844" y="7883"/>
                  </a:cubicBezTo>
                  <a:cubicBezTo>
                    <a:pt x="865" y="7873"/>
                    <a:pt x="909" y="7868"/>
                    <a:pt x="965" y="7868"/>
                  </a:cubicBezTo>
                  <a:cubicBezTo>
                    <a:pt x="1128" y="7868"/>
                    <a:pt x="1402" y="7903"/>
                    <a:pt x="1619" y="7929"/>
                  </a:cubicBezTo>
                  <a:cubicBezTo>
                    <a:pt x="2037" y="7982"/>
                    <a:pt x="2582" y="8050"/>
                    <a:pt x="3244" y="8050"/>
                  </a:cubicBezTo>
                  <a:cubicBezTo>
                    <a:pt x="4065" y="8050"/>
                    <a:pt x="5064" y="7946"/>
                    <a:pt x="6228" y="7578"/>
                  </a:cubicBezTo>
                  <a:cubicBezTo>
                    <a:pt x="9042" y="6686"/>
                    <a:pt x="10624" y="4373"/>
                    <a:pt x="11780" y="2684"/>
                  </a:cubicBezTo>
                  <a:cubicBezTo>
                    <a:pt x="12267" y="1972"/>
                    <a:pt x="12687" y="1358"/>
                    <a:pt x="13057" y="1068"/>
                  </a:cubicBezTo>
                  <a:cubicBezTo>
                    <a:pt x="13445" y="764"/>
                    <a:pt x="14071" y="597"/>
                    <a:pt x="14803" y="597"/>
                  </a:cubicBezTo>
                  <a:close/>
                  <a:moveTo>
                    <a:pt x="14796" y="0"/>
                  </a:moveTo>
                  <a:cubicBezTo>
                    <a:pt x="13852" y="0"/>
                    <a:pt x="13029" y="232"/>
                    <a:pt x="12493" y="651"/>
                  </a:cubicBezTo>
                  <a:cubicBezTo>
                    <a:pt x="12043" y="1003"/>
                    <a:pt x="11619" y="1623"/>
                    <a:pt x="11082" y="2409"/>
                  </a:cubicBezTo>
                  <a:cubicBezTo>
                    <a:pt x="9984" y="4016"/>
                    <a:pt x="8477" y="6219"/>
                    <a:pt x="5925" y="7026"/>
                  </a:cubicBezTo>
                  <a:cubicBezTo>
                    <a:pt x="4877" y="7358"/>
                    <a:pt x="3987" y="7454"/>
                    <a:pt x="3250" y="7454"/>
                  </a:cubicBezTo>
                  <a:cubicBezTo>
                    <a:pt x="2651" y="7454"/>
                    <a:pt x="2152" y="7391"/>
                    <a:pt x="1746" y="7340"/>
                  </a:cubicBezTo>
                  <a:cubicBezTo>
                    <a:pt x="1462" y="7305"/>
                    <a:pt x="1207" y="7272"/>
                    <a:pt x="980" y="7272"/>
                  </a:cubicBezTo>
                  <a:cubicBezTo>
                    <a:pt x="729" y="7272"/>
                    <a:pt x="512" y="7312"/>
                    <a:pt x="332" y="7430"/>
                  </a:cubicBezTo>
                  <a:cubicBezTo>
                    <a:pt x="28" y="7628"/>
                    <a:pt x="-5" y="7954"/>
                    <a:pt x="1" y="8216"/>
                  </a:cubicBezTo>
                  <a:cubicBezTo>
                    <a:pt x="28" y="9708"/>
                    <a:pt x="1403" y="14466"/>
                    <a:pt x="3826" y="16525"/>
                  </a:cubicBezTo>
                  <a:lnTo>
                    <a:pt x="4204" y="16846"/>
                  </a:lnTo>
                  <a:cubicBezTo>
                    <a:pt x="6454" y="18764"/>
                    <a:pt x="9257" y="21148"/>
                    <a:pt x="11398" y="21468"/>
                  </a:cubicBezTo>
                  <a:cubicBezTo>
                    <a:pt x="11968" y="21552"/>
                    <a:pt x="12713" y="21600"/>
                    <a:pt x="13488" y="21600"/>
                  </a:cubicBezTo>
                  <a:cubicBezTo>
                    <a:pt x="15317" y="21600"/>
                    <a:pt x="17311" y="21337"/>
                    <a:pt x="17543" y="20683"/>
                  </a:cubicBezTo>
                  <a:cubicBezTo>
                    <a:pt x="17758" y="20082"/>
                    <a:pt x="19674" y="15322"/>
                    <a:pt x="20639" y="13016"/>
                  </a:cubicBezTo>
                  <a:cubicBezTo>
                    <a:pt x="21595" y="10728"/>
                    <a:pt x="21127" y="6376"/>
                    <a:pt x="21089" y="6031"/>
                  </a:cubicBezTo>
                  <a:cubicBezTo>
                    <a:pt x="21089" y="5986"/>
                    <a:pt x="21089" y="5864"/>
                    <a:pt x="21073" y="5679"/>
                  </a:cubicBezTo>
                  <a:cubicBezTo>
                    <a:pt x="21020" y="5034"/>
                    <a:pt x="20746" y="3375"/>
                    <a:pt x="19378" y="1895"/>
                  </a:cubicBezTo>
                  <a:cubicBezTo>
                    <a:pt x="18379" y="815"/>
                    <a:pt x="16804" y="111"/>
                    <a:pt x="15167" y="12"/>
                  </a:cubicBezTo>
                  <a:cubicBezTo>
                    <a:pt x="15041" y="4"/>
                    <a:pt x="14918" y="0"/>
                    <a:pt x="147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6" name="Google Shape;1699;p44"/>
            <p:cNvSpPr/>
            <p:nvPr/>
          </p:nvSpPr>
          <p:spPr>
            <a:xfrm>
              <a:off x="390024" y="1192684"/>
              <a:ext cx="61729" cy="10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6" h="21600" fill="norm" stroke="1" extrusionOk="0">
                  <a:moveTo>
                    <a:pt x="7069" y="0"/>
                  </a:moveTo>
                  <a:cubicBezTo>
                    <a:pt x="6864" y="0"/>
                    <a:pt x="6646" y="4"/>
                    <a:pt x="6435" y="17"/>
                  </a:cubicBezTo>
                  <a:cubicBezTo>
                    <a:pt x="-2134" y="437"/>
                    <a:pt x="-1407" y="11353"/>
                    <a:pt x="4291" y="18124"/>
                  </a:cubicBezTo>
                  <a:cubicBezTo>
                    <a:pt x="6528" y="20793"/>
                    <a:pt x="9362" y="21600"/>
                    <a:pt x="11966" y="21600"/>
                  </a:cubicBezTo>
                  <a:cubicBezTo>
                    <a:pt x="15980" y="21600"/>
                    <a:pt x="19466" y="19688"/>
                    <a:pt x="19466" y="19688"/>
                  </a:cubicBezTo>
                  <a:lnTo>
                    <a:pt x="16185" y="7767"/>
                  </a:lnTo>
                  <a:cubicBezTo>
                    <a:pt x="16185" y="7767"/>
                    <a:pt x="15066" y="0"/>
                    <a:pt x="706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7" name="Google Shape;1700;p44"/>
            <p:cNvSpPr/>
            <p:nvPr/>
          </p:nvSpPr>
          <p:spPr>
            <a:xfrm>
              <a:off x="384490" y="1187048"/>
              <a:ext cx="72871" cy="11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7" h="21600" fill="norm" stroke="1" extrusionOk="0">
                  <a:moveTo>
                    <a:pt x="7749" y="0"/>
                  </a:moveTo>
                  <a:cubicBezTo>
                    <a:pt x="7525" y="0"/>
                    <a:pt x="7301" y="8"/>
                    <a:pt x="7072" y="19"/>
                  </a:cubicBezTo>
                  <a:cubicBezTo>
                    <a:pt x="4632" y="140"/>
                    <a:pt x="2699" y="1051"/>
                    <a:pt x="1466" y="2648"/>
                  </a:cubicBezTo>
                  <a:cubicBezTo>
                    <a:pt x="-1220" y="6131"/>
                    <a:pt x="-112" y="12988"/>
                    <a:pt x="3949" y="17924"/>
                  </a:cubicBezTo>
                  <a:cubicBezTo>
                    <a:pt x="5603" y="19947"/>
                    <a:pt x="7803" y="21154"/>
                    <a:pt x="10462" y="21498"/>
                  </a:cubicBezTo>
                  <a:cubicBezTo>
                    <a:pt x="10980" y="21562"/>
                    <a:pt x="11510" y="21600"/>
                    <a:pt x="12039" y="21600"/>
                  </a:cubicBezTo>
                  <a:cubicBezTo>
                    <a:pt x="16073" y="21600"/>
                    <a:pt x="19457" y="19724"/>
                    <a:pt x="19610" y="19633"/>
                  </a:cubicBezTo>
                  <a:cubicBezTo>
                    <a:pt x="20282" y="19255"/>
                    <a:pt x="20380" y="18578"/>
                    <a:pt x="19834" y="18113"/>
                  </a:cubicBezTo>
                  <a:cubicBezTo>
                    <a:pt x="19528" y="17852"/>
                    <a:pt x="19081" y="17712"/>
                    <a:pt x="18628" y="17712"/>
                  </a:cubicBezTo>
                  <a:cubicBezTo>
                    <a:pt x="18284" y="17712"/>
                    <a:pt x="17935" y="17795"/>
                    <a:pt x="17645" y="17958"/>
                  </a:cubicBezTo>
                  <a:cubicBezTo>
                    <a:pt x="17612" y="17973"/>
                    <a:pt x="14932" y="19440"/>
                    <a:pt x="12050" y="19440"/>
                  </a:cubicBezTo>
                  <a:cubicBezTo>
                    <a:pt x="11712" y="19440"/>
                    <a:pt x="11373" y="19421"/>
                    <a:pt x="11035" y="19376"/>
                  </a:cubicBezTo>
                  <a:cubicBezTo>
                    <a:pt x="9315" y="19149"/>
                    <a:pt x="7841" y="18302"/>
                    <a:pt x="6657" y="16857"/>
                  </a:cubicBezTo>
                  <a:cubicBezTo>
                    <a:pt x="3131" y="12557"/>
                    <a:pt x="2012" y="6517"/>
                    <a:pt x="4211" y="3661"/>
                  </a:cubicBezTo>
                  <a:cubicBezTo>
                    <a:pt x="4932" y="2727"/>
                    <a:pt x="5942" y="2239"/>
                    <a:pt x="7296" y="2167"/>
                  </a:cubicBezTo>
                  <a:cubicBezTo>
                    <a:pt x="7432" y="2163"/>
                    <a:pt x="7568" y="2160"/>
                    <a:pt x="7699" y="2160"/>
                  </a:cubicBezTo>
                  <a:cubicBezTo>
                    <a:pt x="13235" y="2160"/>
                    <a:pt x="14163" y="7931"/>
                    <a:pt x="14201" y="8181"/>
                  </a:cubicBezTo>
                  <a:cubicBezTo>
                    <a:pt x="14283" y="8729"/>
                    <a:pt x="14960" y="9160"/>
                    <a:pt x="15713" y="9160"/>
                  </a:cubicBezTo>
                  <a:cubicBezTo>
                    <a:pt x="15778" y="9160"/>
                    <a:pt x="15838" y="9157"/>
                    <a:pt x="15904" y="9149"/>
                  </a:cubicBezTo>
                  <a:cubicBezTo>
                    <a:pt x="16755" y="9089"/>
                    <a:pt x="17383" y="8563"/>
                    <a:pt x="17301" y="7969"/>
                  </a:cubicBezTo>
                  <a:cubicBezTo>
                    <a:pt x="16903" y="5155"/>
                    <a:pt x="14397" y="0"/>
                    <a:pt x="774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8" name="Google Shape;1701;p44"/>
            <p:cNvSpPr/>
            <p:nvPr/>
          </p:nvSpPr>
          <p:spPr>
            <a:xfrm>
              <a:off x="531662" y="1202990"/>
              <a:ext cx="67090" cy="27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600" fill="norm" stroke="1" extrusionOk="0">
                  <a:moveTo>
                    <a:pt x="13160" y="0"/>
                  </a:moveTo>
                  <a:cubicBezTo>
                    <a:pt x="8941" y="0"/>
                    <a:pt x="3628" y="2737"/>
                    <a:pt x="330" y="14546"/>
                  </a:cubicBezTo>
                  <a:cubicBezTo>
                    <a:pt x="-499" y="17486"/>
                    <a:pt x="330" y="21584"/>
                    <a:pt x="1761" y="21600"/>
                  </a:cubicBezTo>
                  <a:cubicBezTo>
                    <a:pt x="2326" y="21600"/>
                    <a:pt x="2854" y="20896"/>
                    <a:pt x="3186" y="19707"/>
                  </a:cubicBezTo>
                  <a:cubicBezTo>
                    <a:pt x="5618" y="11027"/>
                    <a:pt x="9776" y="8962"/>
                    <a:pt x="13178" y="8962"/>
                  </a:cubicBezTo>
                  <a:cubicBezTo>
                    <a:pt x="16212" y="8962"/>
                    <a:pt x="18638" y="10604"/>
                    <a:pt x="18693" y="10651"/>
                  </a:cubicBezTo>
                  <a:cubicBezTo>
                    <a:pt x="18847" y="10761"/>
                    <a:pt x="19001" y="10808"/>
                    <a:pt x="19154" y="10808"/>
                  </a:cubicBezTo>
                  <a:cubicBezTo>
                    <a:pt x="19922" y="10808"/>
                    <a:pt x="20628" y="9510"/>
                    <a:pt x="20849" y="7523"/>
                  </a:cubicBezTo>
                  <a:cubicBezTo>
                    <a:pt x="21101" y="5146"/>
                    <a:pt x="20554" y="2690"/>
                    <a:pt x="19627" y="2033"/>
                  </a:cubicBezTo>
                  <a:cubicBezTo>
                    <a:pt x="19381" y="1861"/>
                    <a:pt x="16642" y="0"/>
                    <a:pt x="131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9" name="Google Shape;1702;p44"/>
            <p:cNvSpPr/>
            <p:nvPr/>
          </p:nvSpPr>
          <p:spPr>
            <a:xfrm>
              <a:off x="652271" y="1198615"/>
              <a:ext cx="48160" cy="18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33" y="0"/>
                  </a:moveTo>
                  <a:cubicBezTo>
                    <a:pt x="5320" y="0"/>
                    <a:pt x="0" y="9535"/>
                    <a:pt x="0" y="9535"/>
                  </a:cubicBezTo>
                  <a:lnTo>
                    <a:pt x="21600" y="21600"/>
                  </a:lnTo>
                  <a:cubicBezTo>
                    <a:pt x="19117" y="4880"/>
                    <a:pt x="14945" y="0"/>
                    <a:pt x="1093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0" name="Google Shape;1703;p44"/>
            <p:cNvSpPr/>
            <p:nvPr/>
          </p:nvSpPr>
          <p:spPr>
            <a:xfrm>
              <a:off x="646642" y="1192980"/>
              <a:ext cx="59422" cy="30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4" h="21600" fill="norm" stroke="1" extrusionOk="0">
                  <a:moveTo>
                    <a:pt x="10607" y="0"/>
                  </a:moveTo>
                  <a:cubicBezTo>
                    <a:pt x="5608" y="0"/>
                    <a:pt x="1076" y="6390"/>
                    <a:pt x="846" y="6701"/>
                  </a:cubicBezTo>
                  <a:cubicBezTo>
                    <a:pt x="-51" y="8001"/>
                    <a:pt x="-273" y="10503"/>
                    <a:pt x="367" y="12327"/>
                  </a:cubicBezTo>
                  <a:cubicBezTo>
                    <a:pt x="749" y="13458"/>
                    <a:pt x="1361" y="14051"/>
                    <a:pt x="1986" y="14051"/>
                  </a:cubicBezTo>
                  <a:cubicBezTo>
                    <a:pt x="2383" y="14051"/>
                    <a:pt x="2779" y="13811"/>
                    <a:pt x="3120" y="13316"/>
                  </a:cubicBezTo>
                  <a:cubicBezTo>
                    <a:pt x="3168" y="13260"/>
                    <a:pt x="6888" y="8058"/>
                    <a:pt x="10565" y="8058"/>
                  </a:cubicBezTo>
                  <a:cubicBezTo>
                    <a:pt x="11233" y="8058"/>
                    <a:pt x="11900" y="8241"/>
                    <a:pt x="12547" y="8637"/>
                  </a:cubicBezTo>
                  <a:cubicBezTo>
                    <a:pt x="14535" y="9895"/>
                    <a:pt x="16078" y="13373"/>
                    <a:pt x="17128" y="18999"/>
                  </a:cubicBezTo>
                  <a:cubicBezTo>
                    <a:pt x="17413" y="20568"/>
                    <a:pt x="18157" y="21600"/>
                    <a:pt x="18977" y="21600"/>
                  </a:cubicBezTo>
                  <a:cubicBezTo>
                    <a:pt x="20368" y="21600"/>
                    <a:pt x="21327" y="18773"/>
                    <a:pt x="20833" y="16129"/>
                  </a:cubicBezTo>
                  <a:cubicBezTo>
                    <a:pt x="19325" y="8043"/>
                    <a:pt x="16926" y="2926"/>
                    <a:pt x="13701" y="919"/>
                  </a:cubicBezTo>
                  <a:cubicBezTo>
                    <a:pt x="12672" y="269"/>
                    <a:pt x="11629" y="0"/>
                    <a:pt x="106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1" name="Google Shape;1704;p44"/>
            <p:cNvSpPr/>
            <p:nvPr/>
          </p:nvSpPr>
          <p:spPr>
            <a:xfrm>
              <a:off x="597098" y="1230222"/>
              <a:ext cx="58271" cy="105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5" h="21600" fill="norm" stroke="1" extrusionOk="0">
                  <a:moveTo>
                    <a:pt x="16745" y="0"/>
                  </a:moveTo>
                  <a:cubicBezTo>
                    <a:pt x="16689" y="0"/>
                    <a:pt x="16641" y="4"/>
                    <a:pt x="16592" y="4"/>
                  </a:cubicBezTo>
                  <a:cubicBezTo>
                    <a:pt x="15507" y="69"/>
                    <a:pt x="14701" y="636"/>
                    <a:pt x="14819" y="1271"/>
                  </a:cubicBezTo>
                  <a:cubicBezTo>
                    <a:pt x="16057" y="8547"/>
                    <a:pt x="17016" y="16737"/>
                    <a:pt x="16488" y="17823"/>
                  </a:cubicBezTo>
                  <a:cubicBezTo>
                    <a:pt x="16349" y="17993"/>
                    <a:pt x="15194" y="18580"/>
                    <a:pt x="12691" y="18976"/>
                  </a:cubicBezTo>
                  <a:cubicBezTo>
                    <a:pt x="11516" y="19163"/>
                    <a:pt x="10132" y="19284"/>
                    <a:pt x="8713" y="19284"/>
                  </a:cubicBezTo>
                  <a:cubicBezTo>
                    <a:pt x="6745" y="19284"/>
                    <a:pt x="4714" y="19045"/>
                    <a:pt x="3101" y="18406"/>
                  </a:cubicBezTo>
                  <a:cubicBezTo>
                    <a:pt x="2760" y="18272"/>
                    <a:pt x="2371" y="18207"/>
                    <a:pt x="1988" y="18207"/>
                  </a:cubicBezTo>
                  <a:cubicBezTo>
                    <a:pt x="1348" y="18207"/>
                    <a:pt x="729" y="18385"/>
                    <a:pt x="347" y="18713"/>
                  </a:cubicBezTo>
                  <a:cubicBezTo>
                    <a:pt x="-272" y="19244"/>
                    <a:pt x="-43" y="19960"/>
                    <a:pt x="869" y="20317"/>
                  </a:cubicBezTo>
                  <a:cubicBezTo>
                    <a:pt x="3219" y="21252"/>
                    <a:pt x="6022" y="21600"/>
                    <a:pt x="8713" y="21600"/>
                  </a:cubicBezTo>
                  <a:cubicBezTo>
                    <a:pt x="10653" y="21592"/>
                    <a:pt x="12566" y="21422"/>
                    <a:pt x="14408" y="21094"/>
                  </a:cubicBezTo>
                  <a:cubicBezTo>
                    <a:pt x="15834" y="20831"/>
                    <a:pt x="19263" y="20070"/>
                    <a:pt x="20194" y="18653"/>
                  </a:cubicBezTo>
                  <a:cubicBezTo>
                    <a:pt x="21328" y="16932"/>
                    <a:pt x="19569" y="5765"/>
                    <a:pt x="18769" y="1045"/>
                  </a:cubicBezTo>
                  <a:cubicBezTo>
                    <a:pt x="18671" y="433"/>
                    <a:pt x="17774" y="0"/>
                    <a:pt x="1674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2" name="Google Shape;1705;p44"/>
            <p:cNvSpPr/>
            <p:nvPr/>
          </p:nvSpPr>
          <p:spPr>
            <a:xfrm>
              <a:off x="525225" y="1329437"/>
              <a:ext cx="72582" cy="44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600" fill="norm" stroke="1" extrusionOk="0">
                  <a:moveTo>
                    <a:pt x="1655" y="0"/>
                  </a:moveTo>
                  <a:cubicBezTo>
                    <a:pt x="1441" y="0"/>
                    <a:pt x="1226" y="68"/>
                    <a:pt x="1017" y="213"/>
                  </a:cubicBezTo>
                  <a:cubicBezTo>
                    <a:pt x="170" y="803"/>
                    <a:pt x="-224" y="2427"/>
                    <a:pt x="130" y="3829"/>
                  </a:cubicBezTo>
                  <a:cubicBezTo>
                    <a:pt x="310" y="4535"/>
                    <a:pt x="4619" y="21117"/>
                    <a:pt x="19659" y="21600"/>
                  </a:cubicBezTo>
                  <a:lnTo>
                    <a:pt x="19694" y="21600"/>
                  </a:lnTo>
                  <a:lnTo>
                    <a:pt x="19694" y="21590"/>
                  </a:lnTo>
                  <a:cubicBezTo>
                    <a:pt x="19700" y="21590"/>
                    <a:pt x="19706" y="21590"/>
                    <a:pt x="19717" y="21590"/>
                  </a:cubicBezTo>
                  <a:cubicBezTo>
                    <a:pt x="20616" y="21590"/>
                    <a:pt x="21359" y="20372"/>
                    <a:pt x="21364" y="18864"/>
                  </a:cubicBezTo>
                  <a:cubicBezTo>
                    <a:pt x="21376" y="17336"/>
                    <a:pt x="20639" y="16089"/>
                    <a:pt x="19723" y="16069"/>
                  </a:cubicBezTo>
                  <a:cubicBezTo>
                    <a:pt x="6939" y="15654"/>
                    <a:pt x="3337" y="2272"/>
                    <a:pt x="3187" y="1692"/>
                  </a:cubicBezTo>
                  <a:cubicBezTo>
                    <a:pt x="2920" y="638"/>
                    <a:pt x="2305" y="0"/>
                    <a:pt x="165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3" name="Google Shape;1706;p44"/>
            <p:cNvSpPr/>
            <p:nvPr/>
          </p:nvSpPr>
          <p:spPr>
            <a:xfrm>
              <a:off x="564974" y="1240035"/>
              <a:ext cx="19200" cy="3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fill="norm" stroke="1" extrusionOk="0">
                  <a:moveTo>
                    <a:pt x="10454" y="0"/>
                  </a:moveTo>
                  <a:cubicBezTo>
                    <a:pt x="10411" y="0"/>
                    <a:pt x="10389" y="0"/>
                    <a:pt x="10367" y="0"/>
                  </a:cubicBezTo>
                  <a:cubicBezTo>
                    <a:pt x="4508" y="48"/>
                    <a:pt x="-149" y="4932"/>
                    <a:pt x="4" y="10879"/>
                  </a:cubicBezTo>
                  <a:cubicBezTo>
                    <a:pt x="157" y="16826"/>
                    <a:pt x="5011" y="21600"/>
                    <a:pt x="10848" y="21600"/>
                  </a:cubicBezTo>
                  <a:cubicBezTo>
                    <a:pt x="10870" y="21600"/>
                    <a:pt x="10891" y="21600"/>
                    <a:pt x="10913" y="21600"/>
                  </a:cubicBezTo>
                  <a:cubicBezTo>
                    <a:pt x="16816" y="21552"/>
                    <a:pt x="21451" y="16693"/>
                    <a:pt x="21298" y="10721"/>
                  </a:cubicBezTo>
                  <a:cubicBezTo>
                    <a:pt x="21167" y="4774"/>
                    <a:pt x="16313" y="0"/>
                    <a:pt x="1045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4" name="Google Shape;1707;p44"/>
            <p:cNvSpPr/>
            <p:nvPr/>
          </p:nvSpPr>
          <p:spPr>
            <a:xfrm>
              <a:off x="656089" y="1232370"/>
              <a:ext cx="19201" cy="35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fill="norm" stroke="1" extrusionOk="0">
                  <a:moveTo>
                    <a:pt x="10433" y="0"/>
                  </a:moveTo>
                  <a:cubicBezTo>
                    <a:pt x="10411" y="0"/>
                    <a:pt x="10390" y="0"/>
                    <a:pt x="10368" y="0"/>
                  </a:cubicBezTo>
                  <a:cubicBezTo>
                    <a:pt x="4487" y="36"/>
                    <a:pt x="-170" y="4910"/>
                    <a:pt x="5" y="10885"/>
                  </a:cubicBezTo>
                  <a:cubicBezTo>
                    <a:pt x="136" y="16811"/>
                    <a:pt x="4990" y="21600"/>
                    <a:pt x="10849" y="21600"/>
                  </a:cubicBezTo>
                  <a:cubicBezTo>
                    <a:pt x="10870" y="21600"/>
                    <a:pt x="10892" y="21600"/>
                    <a:pt x="10914" y="21600"/>
                  </a:cubicBezTo>
                  <a:cubicBezTo>
                    <a:pt x="16795" y="21540"/>
                    <a:pt x="21430" y="16678"/>
                    <a:pt x="21299" y="10715"/>
                  </a:cubicBezTo>
                  <a:cubicBezTo>
                    <a:pt x="21146" y="4765"/>
                    <a:pt x="16292" y="0"/>
                    <a:pt x="104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5" name="Google Shape;1708;p44"/>
            <p:cNvSpPr/>
            <p:nvPr/>
          </p:nvSpPr>
          <p:spPr>
            <a:xfrm>
              <a:off x="42933" y="1554251"/>
              <a:ext cx="256921" cy="610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600" fill="norm" stroke="1" extrusionOk="0">
                  <a:moveTo>
                    <a:pt x="8828" y="0"/>
                  </a:moveTo>
                  <a:cubicBezTo>
                    <a:pt x="7910" y="0"/>
                    <a:pt x="6875" y="114"/>
                    <a:pt x="5848" y="460"/>
                  </a:cubicBezTo>
                  <a:cubicBezTo>
                    <a:pt x="2842" y="1473"/>
                    <a:pt x="1232" y="16416"/>
                    <a:pt x="829" y="18409"/>
                  </a:cubicBezTo>
                  <a:cubicBezTo>
                    <a:pt x="429" y="20402"/>
                    <a:pt x="0" y="21600"/>
                    <a:pt x="0" y="21600"/>
                  </a:cubicBezTo>
                  <a:lnTo>
                    <a:pt x="17705" y="19502"/>
                  </a:lnTo>
                  <a:lnTo>
                    <a:pt x="19028" y="17105"/>
                  </a:lnTo>
                  <a:cubicBezTo>
                    <a:pt x="19028" y="17105"/>
                    <a:pt x="21600" y="17089"/>
                    <a:pt x="21340" y="16295"/>
                  </a:cubicBezTo>
                  <a:cubicBezTo>
                    <a:pt x="21079" y="15500"/>
                    <a:pt x="20915" y="10623"/>
                    <a:pt x="20861" y="8931"/>
                  </a:cubicBezTo>
                  <a:cubicBezTo>
                    <a:pt x="20807" y="7238"/>
                    <a:pt x="15085" y="3989"/>
                    <a:pt x="15085" y="3989"/>
                  </a:cubicBezTo>
                  <a:lnTo>
                    <a:pt x="11927" y="423"/>
                  </a:lnTo>
                  <a:cubicBezTo>
                    <a:pt x="11927" y="423"/>
                    <a:pt x="10597" y="0"/>
                    <a:pt x="882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6" name="Google Shape;1709;p44"/>
            <p:cNvSpPr/>
            <p:nvPr/>
          </p:nvSpPr>
          <p:spPr>
            <a:xfrm>
              <a:off x="37312" y="1548734"/>
              <a:ext cx="268150" cy="621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600" fill="norm" stroke="1" extrusionOk="0">
                  <a:moveTo>
                    <a:pt x="8947" y="0"/>
                  </a:moveTo>
                  <a:cubicBezTo>
                    <a:pt x="7980" y="0"/>
                    <a:pt x="6891" y="121"/>
                    <a:pt x="5815" y="490"/>
                  </a:cubicBezTo>
                  <a:cubicBezTo>
                    <a:pt x="3545" y="1268"/>
                    <a:pt x="2203" y="8583"/>
                    <a:pt x="1089" y="16373"/>
                  </a:cubicBezTo>
                  <a:cubicBezTo>
                    <a:pt x="961" y="17266"/>
                    <a:pt x="866" y="17933"/>
                    <a:pt x="802" y="18255"/>
                  </a:cubicBezTo>
                  <a:cubicBezTo>
                    <a:pt x="421" y="20182"/>
                    <a:pt x="8" y="21364"/>
                    <a:pt x="5" y="21376"/>
                  </a:cubicBezTo>
                  <a:cubicBezTo>
                    <a:pt x="-36" y="21493"/>
                    <a:pt x="176" y="21600"/>
                    <a:pt x="452" y="21600"/>
                  </a:cubicBezTo>
                  <a:cubicBezTo>
                    <a:pt x="492" y="21600"/>
                    <a:pt x="533" y="21598"/>
                    <a:pt x="572" y="21592"/>
                  </a:cubicBezTo>
                  <a:lnTo>
                    <a:pt x="17652" y="19533"/>
                  </a:lnTo>
                  <a:cubicBezTo>
                    <a:pt x="17810" y="19514"/>
                    <a:pt x="17932" y="19458"/>
                    <a:pt x="17970" y="19389"/>
                  </a:cubicBezTo>
                  <a:lnTo>
                    <a:pt x="19171" y="17175"/>
                  </a:lnTo>
                  <a:cubicBezTo>
                    <a:pt x="19674" y="17150"/>
                    <a:pt x="20564" y="17067"/>
                    <a:pt x="21095" y="16799"/>
                  </a:cubicBezTo>
                  <a:cubicBezTo>
                    <a:pt x="21430" y="16630"/>
                    <a:pt x="21564" y="16412"/>
                    <a:pt x="21485" y="16168"/>
                  </a:cubicBezTo>
                  <a:cubicBezTo>
                    <a:pt x="21238" y="15400"/>
                    <a:pt x="21080" y="10556"/>
                    <a:pt x="21028" y="8960"/>
                  </a:cubicBezTo>
                  <a:cubicBezTo>
                    <a:pt x="20974" y="7254"/>
                    <a:pt x="15596" y="4123"/>
                    <a:pt x="15365" y="3991"/>
                  </a:cubicBezTo>
                  <a:cubicBezTo>
                    <a:pt x="15277" y="3940"/>
                    <a:pt x="15141" y="3913"/>
                    <a:pt x="15004" y="3913"/>
                  </a:cubicBezTo>
                  <a:cubicBezTo>
                    <a:pt x="14910" y="3913"/>
                    <a:pt x="14815" y="3926"/>
                    <a:pt x="14735" y="3952"/>
                  </a:cubicBezTo>
                  <a:cubicBezTo>
                    <a:pt x="14534" y="4017"/>
                    <a:pt x="14495" y="4139"/>
                    <a:pt x="14643" y="4225"/>
                  </a:cubicBezTo>
                  <a:cubicBezTo>
                    <a:pt x="14699" y="4257"/>
                    <a:pt x="20075" y="7386"/>
                    <a:pt x="20127" y="8971"/>
                  </a:cubicBezTo>
                  <a:cubicBezTo>
                    <a:pt x="20217" y="11743"/>
                    <a:pt x="20364" y="15512"/>
                    <a:pt x="20592" y="16221"/>
                  </a:cubicBezTo>
                  <a:cubicBezTo>
                    <a:pt x="20635" y="16355"/>
                    <a:pt x="20575" y="16460"/>
                    <a:pt x="20410" y="16544"/>
                  </a:cubicBezTo>
                  <a:cubicBezTo>
                    <a:pt x="20020" y="16742"/>
                    <a:pt x="19116" y="16792"/>
                    <a:pt x="18801" y="16794"/>
                  </a:cubicBezTo>
                  <a:cubicBezTo>
                    <a:pt x="18594" y="16796"/>
                    <a:pt x="18417" y="16858"/>
                    <a:pt x="18368" y="16946"/>
                  </a:cubicBezTo>
                  <a:lnTo>
                    <a:pt x="17153" y="19187"/>
                  </a:lnTo>
                  <a:lnTo>
                    <a:pt x="994" y="21136"/>
                  </a:lnTo>
                  <a:cubicBezTo>
                    <a:pt x="1141" y="20667"/>
                    <a:pt x="1429" y="19666"/>
                    <a:pt x="1701" y="18287"/>
                  </a:cubicBezTo>
                  <a:cubicBezTo>
                    <a:pt x="1766" y="17964"/>
                    <a:pt x="1861" y="17294"/>
                    <a:pt x="1990" y="16397"/>
                  </a:cubicBezTo>
                  <a:cubicBezTo>
                    <a:pt x="2570" y="12342"/>
                    <a:pt x="4108" y="1574"/>
                    <a:pt x="6374" y="797"/>
                  </a:cubicBezTo>
                  <a:cubicBezTo>
                    <a:pt x="7275" y="488"/>
                    <a:pt x="8181" y="386"/>
                    <a:pt x="8984" y="386"/>
                  </a:cubicBezTo>
                  <a:cubicBezTo>
                    <a:pt x="10480" y="386"/>
                    <a:pt x="11617" y="741"/>
                    <a:pt x="11689" y="765"/>
                  </a:cubicBezTo>
                  <a:cubicBezTo>
                    <a:pt x="11770" y="791"/>
                    <a:pt x="11865" y="803"/>
                    <a:pt x="11958" y="803"/>
                  </a:cubicBezTo>
                  <a:cubicBezTo>
                    <a:pt x="12096" y="803"/>
                    <a:pt x="12231" y="777"/>
                    <a:pt x="12322" y="725"/>
                  </a:cubicBezTo>
                  <a:cubicBezTo>
                    <a:pt x="12470" y="638"/>
                    <a:pt x="12429" y="516"/>
                    <a:pt x="12228" y="451"/>
                  </a:cubicBezTo>
                  <a:cubicBezTo>
                    <a:pt x="12206" y="444"/>
                    <a:pt x="10800" y="0"/>
                    <a:pt x="894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" name="Google Shape;1710;p44"/>
            <p:cNvSpPr/>
            <p:nvPr/>
          </p:nvSpPr>
          <p:spPr>
            <a:xfrm>
              <a:off x="107447" y="2013654"/>
              <a:ext cx="142330" cy="12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327" y="0"/>
                  </a:moveTo>
                  <a:cubicBezTo>
                    <a:pt x="6660" y="0"/>
                    <a:pt x="3553" y="2256"/>
                    <a:pt x="0" y="8262"/>
                  </a:cubicBezTo>
                  <a:lnTo>
                    <a:pt x="21600" y="21600"/>
                  </a:lnTo>
                  <a:cubicBezTo>
                    <a:pt x="21600" y="21600"/>
                    <a:pt x="17563" y="0"/>
                    <a:pt x="932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8" name="Google Shape;1711;p44"/>
            <p:cNvSpPr/>
            <p:nvPr/>
          </p:nvSpPr>
          <p:spPr>
            <a:xfrm>
              <a:off x="101843" y="2007998"/>
              <a:ext cx="153577" cy="24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fill="norm" stroke="1" extrusionOk="0">
                  <a:moveTo>
                    <a:pt x="9427" y="0"/>
                  </a:moveTo>
                  <a:cubicBezTo>
                    <a:pt x="6922" y="0"/>
                    <a:pt x="4006" y="1236"/>
                    <a:pt x="668" y="4486"/>
                  </a:cubicBezTo>
                  <a:cubicBezTo>
                    <a:pt x="235" y="4910"/>
                    <a:pt x="-57" y="7471"/>
                    <a:pt x="9" y="10226"/>
                  </a:cubicBezTo>
                  <a:cubicBezTo>
                    <a:pt x="64" y="12716"/>
                    <a:pt x="401" y="14518"/>
                    <a:pt x="784" y="14518"/>
                  </a:cubicBezTo>
                  <a:cubicBezTo>
                    <a:pt x="822" y="14518"/>
                    <a:pt x="864" y="14500"/>
                    <a:pt x="905" y="14447"/>
                  </a:cubicBezTo>
                  <a:cubicBezTo>
                    <a:pt x="4116" y="11321"/>
                    <a:pt x="6927" y="10138"/>
                    <a:pt x="9341" y="10138"/>
                  </a:cubicBezTo>
                  <a:cubicBezTo>
                    <a:pt x="16648" y="10138"/>
                    <a:pt x="20305" y="20947"/>
                    <a:pt x="20352" y="21105"/>
                  </a:cubicBezTo>
                  <a:cubicBezTo>
                    <a:pt x="20457" y="21423"/>
                    <a:pt x="20576" y="21600"/>
                    <a:pt x="20691" y="21600"/>
                  </a:cubicBezTo>
                  <a:cubicBezTo>
                    <a:pt x="21061" y="21600"/>
                    <a:pt x="21378" y="19993"/>
                    <a:pt x="21460" y="17679"/>
                  </a:cubicBezTo>
                  <a:cubicBezTo>
                    <a:pt x="21543" y="15401"/>
                    <a:pt x="21367" y="13034"/>
                    <a:pt x="21036" y="12010"/>
                  </a:cubicBezTo>
                  <a:cubicBezTo>
                    <a:pt x="20829" y="11374"/>
                    <a:pt x="17031" y="0"/>
                    <a:pt x="942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9" name="Google Shape;1712;p44"/>
            <p:cNvSpPr/>
            <p:nvPr/>
          </p:nvSpPr>
          <p:spPr>
            <a:xfrm>
              <a:off x="173281" y="1982515"/>
              <a:ext cx="1976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  <a:cubicBezTo>
                    <a:pt x="14536" y="11324"/>
                    <a:pt x="7322" y="4089"/>
                    <a:pt x="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0" name="Google Shape;1713;p44"/>
            <p:cNvSpPr/>
            <p:nvPr/>
          </p:nvSpPr>
          <p:spPr>
            <a:xfrm>
              <a:off x="167648" y="1981199"/>
              <a:ext cx="31037" cy="15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600" fill="norm" stroke="1" extrusionOk="0">
                  <a:moveTo>
                    <a:pt x="3852" y="0"/>
                  </a:moveTo>
                  <a:cubicBezTo>
                    <a:pt x="1918" y="0"/>
                    <a:pt x="267" y="2975"/>
                    <a:pt x="26" y="7005"/>
                  </a:cubicBezTo>
                  <a:cubicBezTo>
                    <a:pt x="-216" y="11370"/>
                    <a:pt x="1288" y="15317"/>
                    <a:pt x="3382" y="15818"/>
                  </a:cubicBezTo>
                  <a:cubicBezTo>
                    <a:pt x="7718" y="16902"/>
                    <a:pt x="12014" y="18709"/>
                    <a:pt x="16202" y="21266"/>
                  </a:cubicBezTo>
                  <a:cubicBezTo>
                    <a:pt x="16565" y="21489"/>
                    <a:pt x="16927" y="21600"/>
                    <a:pt x="17303" y="21600"/>
                  </a:cubicBezTo>
                  <a:cubicBezTo>
                    <a:pt x="19223" y="21600"/>
                    <a:pt x="20820" y="18737"/>
                    <a:pt x="21102" y="14845"/>
                  </a:cubicBezTo>
                  <a:cubicBezTo>
                    <a:pt x="21384" y="10897"/>
                    <a:pt x="20229" y="7200"/>
                    <a:pt x="18404" y="6060"/>
                  </a:cubicBezTo>
                  <a:cubicBezTo>
                    <a:pt x="13786" y="3225"/>
                    <a:pt x="9074" y="1223"/>
                    <a:pt x="4308" y="56"/>
                  </a:cubicBezTo>
                  <a:cubicBezTo>
                    <a:pt x="4147" y="28"/>
                    <a:pt x="3999" y="0"/>
                    <a:pt x="385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1" name="Google Shape;1714;p44"/>
            <p:cNvSpPr/>
            <p:nvPr/>
          </p:nvSpPr>
          <p:spPr>
            <a:xfrm>
              <a:off x="54421" y="1987938"/>
              <a:ext cx="75806" cy="24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9747" y="5503"/>
                    <a:pt x="0" y="21600"/>
                    <a:pt x="0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2" name="Google Shape;1715;p44"/>
            <p:cNvSpPr/>
            <p:nvPr/>
          </p:nvSpPr>
          <p:spPr>
            <a:xfrm>
              <a:off x="48810" y="1982303"/>
              <a:ext cx="87137" cy="36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600" fill="norm" stroke="1" extrusionOk="0">
                  <a:moveTo>
                    <a:pt x="19997" y="0"/>
                  </a:moveTo>
                  <a:cubicBezTo>
                    <a:pt x="19925" y="0"/>
                    <a:pt x="19847" y="12"/>
                    <a:pt x="19770" y="47"/>
                  </a:cubicBezTo>
                  <a:cubicBezTo>
                    <a:pt x="9444" y="3876"/>
                    <a:pt x="1072" y="14794"/>
                    <a:pt x="729" y="15255"/>
                  </a:cubicBezTo>
                  <a:cubicBezTo>
                    <a:pt x="168" y="15987"/>
                    <a:pt x="-113" y="17547"/>
                    <a:pt x="42" y="19060"/>
                  </a:cubicBezTo>
                  <a:cubicBezTo>
                    <a:pt x="197" y="20560"/>
                    <a:pt x="748" y="21600"/>
                    <a:pt x="1386" y="21600"/>
                  </a:cubicBezTo>
                  <a:cubicBezTo>
                    <a:pt x="1609" y="21600"/>
                    <a:pt x="1836" y="21458"/>
                    <a:pt x="2034" y="21198"/>
                  </a:cubicBezTo>
                  <a:cubicBezTo>
                    <a:pt x="2121" y="21080"/>
                    <a:pt x="10329" y="10375"/>
                    <a:pt x="20186" y="6712"/>
                  </a:cubicBezTo>
                  <a:cubicBezTo>
                    <a:pt x="20950" y="6463"/>
                    <a:pt x="21487" y="4726"/>
                    <a:pt x="21371" y="2871"/>
                  </a:cubicBezTo>
                  <a:cubicBezTo>
                    <a:pt x="21265" y="1193"/>
                    <a:pt x="20674" y="0"/>
                    <a:pt x="1999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3" name="Google Shape;1716;p44"/>
            <p:cNvSpPr/>
            <p:nvPr/>
          </p:nvSpPr>
          <p:spPr>
            <a:xfrm>
              <a:off x="5631" y="2065872"/>
              <a:ext cx="273770" cy="183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600" fill="norm" stroke="1" extrusionOk="0">
                  <a:moveTo>
                    <a:pt x="18804" y="0"/>
                  </a:moveTo>
                  <a:cubicBezTo>
                    <a:pt x="18785" y="0"/>
                    <a:pt x="18765" y="0"/>
                    <a:pt x="18746" y="0"/>
                  </a:cubicBezTo>
                  <a:cubicBezTo>
                    <a:pt x="15855" y="67"/>
                    <a:pt x="1813" y="385"/>
                    <a:pt x="0" y="5397"/>
                  </a:cubicBezTo>
                  <a:cubicBezTo>
                    <a:pt x="0" y="5397"/>
                    <a:pt x="2199" y="20588"/>
                    <a:pt x="4065" y="21540"/>
                  </a:cubicBezTo>
                  <a:cubicBezTo>
                    <a:pt x="4145" y="21581"/>
                    <a:pt x="4246" y="21600"/>
                    <a:pt x="4365" y="21600"/>
                  </a:cubicBezTo>
                  <a:cubicBezTo>
                    <a:pt x="7031" y="21600"/>
                    <a:pt x="19055" y="11768"/>
                    <a:pt x="19025" y="8279"/>
                  </a:cubicBezTo>
                  <a:cubicBezTo>
                    <a:pt x="18993" y="4658"/>
                    <a:pt x="21600" y="0"/>
                    <a:pt x="1880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4" name="Google Shape;1717;p44"/>
            <p:cNvSpPr/>
            <p:nvPr/>
          </p:nvSpPr>
          <p:spPr>
            <a:xfrm>
              <a:off x="-1" y="2060256"/>
              <a:ext cx="285048" cy="194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600" fill="norm" stroke="1" extrusionOk="0">
                  <a:moveTo>
                    <a:pt x="19659" y="1247"/>
                  </a:moveTo>
                  <a:cubicBezTo>
                    <a:pt x="20062" y="1247"/>
                    <a:pt x="20333" y="1376"/>
                    <a:pt x="20431" y="1578"/>
                  </a:cubicBezTo>
                  <a:cubicBezTo>
                    <a:pt x="20642" y="2020"/>
                    <a:pt x="20326" y="3306"/>
                    <a:pt x="20047" y="4437"/>
                  </a:cubicBezTo>
                  <a:cubicBezTo>
                    <a:pt x="19739" y="5689"/>
                    <a:pt x="19389" y="7107"/>
                    <a:pt x="19402" y="8435"/>
                  </a:cubicBezTo>
                  <a:cubicBezTo>
                    <a:pt x="19404" y="8584"/>
                    <a:pt x="19320" y="9422"/>
                    <a:pt x="17504" y="11419"/>
                  </a:cubicBezTo>
                  <a:cubicBezTo>
                    <a:pt x="13774" y="15522"/>
                    <a:pt x="6599" y="20373"/>
                    <a:pt x="4908" y="20373"/>
                  </a:cubicBezTo>
                  <a:cubicBezTo>
                    <a:pt x="4822" y="20373"/>
                    <a:pt x="4750" y="20359"/>
                    <a:pt x="4694" y="20333"/>
                  </a:cubicBezTo>
                  <a:cubicBezTo>
                    <a:pt x="3556" y="19797"/>
                    <a:pt x="1792" y="11621"/>
                    <a:pt x="871" y="5831"/>
                  </a:cubicBezTo>
                  <a:cubicBezTo>
                    <a:pt x="1594" y="4415"/>
                    <a:pt x="4880" y="1556"/>
                    <a:pt x="19546" y="1249"/>
                  </a:cubicBezTo>
                  <a:cubicBezTo>
                    <a:pt x="19584" y="1247"/>
                    <a:pt x="19622" y="1247"/>
                    <a:pt x="19659" y="1247"/>
                  </a:cubicBezTo>
                  <a:close/>
                  <a:moveTo>
                    <a:pt x="19588" y="0"/>
                  </a:moveTo>
                  <a:cubicBezTo>
                    <a:pt x="19571" y="0"/>
                    <a:pt x="19551" y="0"/>
                    <a:pt x="19532" y="0"/>
                  </a:cubicBezTo>
                  <a:cubicBezTo>
                    <a:pt x="11547" y="168"/>
                    <a:pt x="1686" y="1238"/>
                    <a:pt x="57" y="5396"/>
                  </a:cubicBezTo>
                  <a:cubicBezTo>
                    <a:pt x="2" y="5533"/>
                    <a:pt x="-14" y="5698"/>
                    <a:pt x="11" y="5853"/>
                  </a:cubicBezTo>
                  <a:cubicBezTo>
                    <a:pt x="393" y="8301"/>
                    <a:pt x="2410" y="20567"/>
                    <a:pt x="4439" y="21526"/>
                  </a:cubicBezTo>
                  <a:cubicBezTo>
                    <a:pt x="4546" y="21576"/>
                    <a:pt x="4678" y="21600"/>
                    <a:pt x="4836" y="21600"/>
                  </a:cubicBezTo>
                  <a:cubicBezTo>
                    <a:pt x="7134" y="21600"/>
                    <a:pt x="14446" y="16342"/>
                    <a:pt x="18007" y="12419"/>
                  </a:cubicBezTo>
                  <a:cubicBezTo>
                    <a:pt x="20026" y="10198"/>
                    <a:pt x="20251" y="9074"/>
                    <a:pt x="20246" y="8419"/>
                  </a:cubicBezTo>
                  <a:cubicBezTo>
                    <a:pt x="20235" y="7319"/>
                    <a:pt x="20556" y="6017"/>
                    <a:pt x="20839" y="4868"/>
                  </a:cubicBezTo>
                  <a:cubicBezTo>
                    <a:pt x="21239" y="3238"/>
                    <a:pt x="21586" y="1834"/>
                    <a:pt x="21117" y="856"/>
                  </a:cubicBezTo>
                  <a:cubicBezTo>
                    <a:pt x="20842" y="278"/>
                    <a:pt x="20330" y="0"/>
                    <a:pt x="1958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5" name="Google Shape;1718;p44"/>
            <p:cNvSpPr/>
            <p:nvPr/>
          </p:nvSpPr>
          <p:spPr>
            <a:xfrm>
              <a:off x="46148" y="1996392"/>
              <a:ext cx="871365" cy="304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0" h="21600" fill="norm" stroke="1" extrusionOk="0">
                  <a:moveTo>
                    <a:pt x="17827" y="0"/>
                  </a:moveTo>
                  <a:cubicBezTo>
                    <a:pt x="17819" y="0"/>
                    <a:pt x="17811" y="0"/>
                    <a:pt x="17803" y="1"/>
                  </a:cubicBezTo>
                  <a:cubicBezTo>
                    <a:pt x="17054" y="31"/>
                    <a:pt x="13712" y="5571"/>
                    <a:pt x="13712" y="5571"/>
                  </a:cubicBezTo>
                  <a:cubicBezTo>
                    <a:pt x="13712" y="5571"/>
                    <a:pt x="4806" y="8133"/>
                    <a:pt x="3180" y="9797"/>
                  </a:cubicBezTo>
                  <a:cubicBezTo>
                    <a:pt x="1553" y="11459"/>
                    <a:pt x="-195" y="15919"/>
                    <a:pt x="17" y="17505"/>
                  </a:cubicBezTo>
                  <a:cubicBezTo>
                    <a:pt x="228" y="19084"/>
                    <a:pt x="1587" y="21600"/>
                    <a:pt x="2272" y="21600"/>
                  </a:cubicBezTo>
                  <a:cubicBezTo>
                    <a:pt x="2276" y="21600"/>
                    <a:pt x="2279" y="21600"/>
                    <a:pt x="2284" y="21600"/>
                  </a:cubicBezTo>
                  <a:cubicBezTo>
                    <a:pt x="2964" y="21572"/>
                    <a:pt x="3980" y="20333"/>
                    <a:pt x="4184" y="20326"/>
                  </a:cubicBezTo>
                  <a:cubicBezTo>
                    <a:pt x="4388" y="20316"/>
                    <a:pt x="13189" y="9981"/>
                    <a:pt x="13393" y="9773"/>
                  </a:cubicBezTo>
                  <a:cubicBezTo>
                    <a:pt x="13596" y="9566"/>
                    <a:pt x="14955" y="9110"/>
                    <a:pt x="15564" y="8288"/>
                  </a:cubicBezTo>
                  <a:cubicBezTo>
                    <a:pt x="16173" y="7465"/>
                    <a:pt x="17082" y="4829"/>
                    <a:pt x="17082" y="4829"/>
                  </a:cubicBezTo>
                  <a:cubicBezTo>
                    <a:pt x="17082" y="4829"/>
                    <a:pt x="20463" y="4797"/>
                    <a:pt x="20801" y="4384"/>
                  </a:cubicBezTo>
                  <a:cubicBezTo>
                    <a:pt x="21139" y="3970"/>
                    <a:pt x="21405" y="2832"/>
                    <a:pt x="20244" y="2081"/>
                  </a:cubicBezTo>
                  <a:cubicBezTo>
                    <a:pt x="19096" y="1340"/>
                    <a:pt x="18563" y="0"/>
                    <a:pt x="1782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6" name="Google Shape;1719;p44"/>
            <p:cNvSpPr/>
            <p:nvPr/>
          </p:nvSpPr>
          <p:spPr>
            <a:xfrm>
              <a:off x="40507" y="1990776"/>
              <a:ext cx="882642" cy="315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600" fill="norm" stroke="1" extrusionOk="0">
                  <a:moveTo>
                    <a:pt x="18134" y="771"/>
                  </a:moveTo>
                  <a:cubicBezTo>
                    <a:pt x="18511" y="771"/>
                    <a:pt x="18837" y="1133"/>
                    <a:pt x="19247" y="1590"/>
                  </a:cubicBezTo>
                  <a:cubicBezTo>
                    <a:pt x="19602" y="1986"/>
                    <a:pt x="20005" y="2435"/>
                    <a:pt x="20543" y="2766"/>
                  </a:cubicBezTo>
                  <a:cubicBezTo>
                    <a:pt x="21264" y="3211"/>
                    <a:pt x="21288" y="3716"/>
                    <a:pt x="21289" y="3736"/>
                  </a:cubicBezTo>
                  <a:cubicBezTo>
                    <a:pt x="21293" y="3868"/>
                    <a:pt x="21216" y="4099"/>
                    <a:pt x="21082" y="4256"/>
                  </a:cubicBezTo>
                  <a:cubicBezTo>
                    <a:pt x="20851" y="4524"/>
                    <a:pt x="18688" y="4643"/>
                    <a:pt x="17379" y="4655"/>
                  </a:cubicBezTo>
                  <a:cubicBezTo>
                    <a:pt x="17343" y="4655"/>
                    <a:pt x="17309" y="4695"/>
                    <a:pt x="17283" y="4765"/>
                  </a:cubicBezTo>
                  <a:cubicBezTo>
                    <a:pt x="17274" y="4791"/>
                    <a:pt x="16376" y="7270"/>
                    <a:pt x="15791" y="8026"/>
                  </a:cubicBezTo>
                  <a:cubicBezTo>
                    <a:pt x="15384" y="8553"/>
                    <a:pt x="14615" y="8925"/>
                    <a:pt x="14106" y="9170"/>
                  </a:cubicBezTo>
                  <a:cubicBezTo>
                    <a:pt x="13830" y="9303"/>
                    <a:pt x="13682" y="9377"/>
                    <a:pt x="13611" y="9446"/>
                  </a:cubicBezTo>
                  <a:cubicBezTo>
                    <a:pt x="13558" y="9500"/>
                    <a:pt x="13012" y="10106"/>
                    <a:pt x="11971" y="11265"/>
                  </a:cubicBezTo>
                  <a:cubicBezTo>
                    <a:pt x="9584" y="13922"/>
                    <a:pt x="4616" y="19451"/>
                    <a:pt x="4359" y="19601"/>
                  </a:cubicBezTo>
                  <a:cubicBezTo>
                    <a:pt x="4271" y="19603"/>
                    <a:pt x="4123" y="19730"/>
                    <a:pt x="3846" y="19968"/>
                  </a:cubicBezTo>
                  <a:cubicBezTo>
                    <a:pt x="3432" y="20324"/>
                    <a:pt x="2866" y="20813"/>
                    <a:pt x="2441" y="20831"/>
                  </a:cubicBezTo>
                  <a:lnTo>
                    <a:pt x="2431" y="20831"/>
                  </a:lnTo>
                  <a:cubicBezTo>
                    <a:pt x="1771" y="20831"/>
                    <a:pt x="464" y="18418"/>
                    <a:pt x="283" y="17126"/>
                  </a:cubicBezTo>
                  <a:cubicBezTo>
                    <a:pt x="264" y="16990"/>
                    <a:pt x="278" y="16759"/>
                    <a:pt x="325" y="16479"/>
                  </a:cubicBezTo>
                  <a:cubicBezTo>
                    <a:pt x="616" y="14706"/>
                    <a:pt x="2050" y="11506"/>
                    <a:pt x="3393" y="10194"/>
                  </a:cubicBezTo>
                  <a:cubicBezTo>
                    <a:pt x="5000" y="8624"/>
                    <a:pt x="13904" y="6165"/>
                    <a:pt x="13993" y="6140"/>
                  </a:cubicBezTo>
                  <a:cubicBezTo>
                    <a:pt x="14013" y="6134"/>
                    <a:pt x="14031" y="6118"/>
                    <a:pt x="14048" y="6091"/>
                  </a:cubicBezTo>
                  <a:cubicBezTo>
                    <a:pt x="14977" y="4620"/>
                    <a:pt x="17519" y="794"/>
                    <a:pt x="18110" y="771"/>
                  </a:cubicBezTo>
                  <a:close/>
                  <a:moveTo>
                    <a:pt x="18151" y="0"/>
                  </a:moveTo>
                  <a:cubicBezTo>
                    <a:pt x="18136" y="0"/>
                    <a:pt x="18121" y="0"/>
                    <a:pt x="18106" y="1"/>
                  </a:cubicBezTo>
                  <a:cubicBezTo>
                    <a:pt x="17353" y="31"/>
                    <a:pt x="14388" y="4671"/>
                    <a:pt x="13937" y="5382"/>
                  </a:cubicBezTo>
                  <a:cubicBezTo>
                    <a:pt x="13280" y="5564"/>
                    <a:pt x="4910" y="7898"/>
                    <a:pt x="3303" y="9469"/>
                  </a:cubicBezTo>
                  <a:cubicBezTo>
                    <a:pt x="1875" y="10863"/>
                    <a:pt x="394" y="14210"/>
                    <a:pt x="75" y="16160"/>
                  </a:cubicBezTo>
                  <a:cubicBezTo>
                    <a:pt x="-5" y="16643"/>
                    <a:pt x="-21" y="17064"/>
                    <a:pt x="27" y="17407"/>
                  </a:cubicBezTo>
                  <a:cubicBezTo>
                    <a:pt x="265" y="19112"/>
                    <a:pt x="1697" y="21600"/>
                    <a:pt x="2433" y="21600"/>
                  </a:cubicBezTo>
                  <a:lnTo>
                    <a:pt x="2445" y="21600"/>
                  </a:lnTo>
                  <a:cubicBezTo>
                    <a:pt x="2909" y="21582"/>
                    <a:pt x="3497" y="21075"/>
                    <a:pt x="3927" y="20704"/>
                  </a:cubicBezTo>
                  <a:cubicBezTo>
                    <a:pt x="4106" y="20548"/>
                    <a:pt x="4310" y="20373"/>
                    <a:pt x="4363" y="20371"/>
                  </a:cubicBezTo>
                  <a:cubicBezTo>
                    <a:pt x="4498" y="20365"/>
                    <a:pt x="6371" y="18326"/>
                    <a:pt x="12073" y="11980"/>
                  </a:cubicBezTo>
                  <a:cubicBezTo>
                    <a:pt x="12955" y="10998"/>
                    <a:pt x="13651" y="10222"/>
                    <a:pt x="13702" y="10172"/>
                  </a:cubicBezTo>
                  <a:cubicBezTo>
                    <a:pt x="13755" y="10121"/>
                    <a:pt x="13948" y="10027"/>
                    <a:pt x="14153" y="9930"/>
                  </a:cubicBezTo>
                  <a:cubicBezTo>
                    <a:pt x="14676" y="9675"/>
                    <a:pt x="15467" y="9294"/>
                    <a:pt x="15906" y="8726"/>
                  </a:cubicBezTo>
                  <a:cubicBezTo>
                    <a:pt x="16468" y="8000"/>
                    <a:pt x="17249" y="5934"/>
                    <a:pt x="17436" y="5423"/>
                  </a:cubicBezTo>
                  <a:cubicBezTo>
                    <a:pt x="18120" y="5416"/>
                    <a:pt x="20848" y="5362"/>
                    <a:pt x="21187" y="4966"/>
                  </a:cubicBezTo>
                  <a:cubicBezTo>
                    <a:pt x="21435" y="4678"/>
                    <a:pt x="21579" y="4179"/>
                    <a:pt x="21563" y="3669"/>
                  </a:cubicBezTo>
                  <a:cubicBezTo>
                    <a:pt x="21540" y="2941"/>
                    <a:pt x="21225" y="2400"/>
                    <a:pt x="20602" y="2016"/>
                  </a:cubicBezTo>
                  <a:cubicBezTo>
                    <a:pt x="20085" y="1698"/>
                    <a:pt x="19694" y="1261"/>
                    <a:pt x="19349" y="876"/>
                  </a:cubicBezTo>
                  <a:cubicBezTo>
                    <a:pt x="18935" y="414"/>
                    <a:pt x="18577" y="0"/>
                    <a:pt x="1815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7" name="Google Shape;1720;p44"/>
            <p:cNvSpPr/>
            <p:nvPr/>
          </p:nvSpPr>
          <p:spPr>
            <a:xfrm>
              <a:off x="729561" y="2031703"/>
              <a:ext cx="161185" cy="34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fill="norm" stroke="1" extrusionOk="0">
                  <a:moveTo>
                    <a:pt x="5020" y="0"/>
                  </a:moveTo>
                  <a:cubicBezTo>
                    <a:pt x="1898" y="0"/>
                    <a:pt x="398" y="4725"/>
                    <a:pt x="330" y="4934"/>
                  </a:cubicBezTo>
                  <a:cubicBezTo>
                    <a:pt x="-14" y="6020"/>
                    <a:pt x="-103" y="8228"/>
                    <a:pt x="130" y="9832"/>
                  </a:cubicBezTo>
                  <a:cubicBezTo>
                    <a:pt x="272" y="10831"/>
                    <a:pt x="508" y="11374"/>
                    <a:pt x="747" y="11374"/>
                  </a:cubicBezTo>
                  <a:cubicBezTo>
                    <a:pt x="894" y="11374"/>
                    <a:pt x="1041" y="11176"/>
                    <a:pt x="1169" y="10757"/>
                  </a:cubicBezTo>
                  <a:cubicBezTo>
                    <a:pt x="1182" y="10720"/>
                    <a:pt x="2407" y="7031"/>
                    <a:pt x="5009" y="7031"/>
                  </a:cubicBezTo>
                  <a:cubicBezTo>
                    <a:pt x="5282" y="7031"/>
                    <a:pt x="5573" y="7068"/>
                    <a:pt x="5877" y="7167"/>
                  </a:cubicBezTo>
                  <a:cubicBezTo>
                    <a:pt x="9321" y="8179"/>
                    <a:pt x="20408" y="21353"/>
                    <a:pt x="20521" y="21489"/>
                  </a:cubicBezTo>
                  <a:cubicBezTo>
                    <a:pt x="20582" y="21551"/>
                    <a:pt x="20645" y="21588"/>
                    <a:pt x="20705" y="21600"/>
                  </a:cubicBezTo>
                  <a:cubicBezTo>
                    <a:pt x="21083" y="21600"/>
                    <a:pt x="21403" y="20268"/>
                    <a:pt x="21450" y="18491"/>
                  </a:cubicBezTo>
                  <a:cubicBezTo>
                    <a:pt x="21497" y="16740"/>
                    <a:pt x="21256" y="15074"/>
                    <a:pt x="20888" y="14643"/>
                  </a:cubicBezTo>
                  <a:cubicBezTo>
                    <a:pt x="20427" y="14100"/>
                    <a:pt x="9552" y="1184"/>
                    <a:pt x="5972" y="136"/>
                  </a:cubicBezTo>
                  <a:cubicBezTo>
                    <a:pt x="5639" y="37"/>
                    <a:pt x="5321" y="0"/>
                    <a:pt x="502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8" name="Google Shape;1721;p44"/>
            <p:cNvSpPr/>
            <p:nvPr/>
          </p:nvSpPr>
          <p:spPr>
            <a:xfrm>
              <a:off x="759935" y="2006875"/>
              <a:ext cx="159305" cy="46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fill="norm" stroke="1" extrusionOk="0">
                  <a:moveTo>
                    <a:pt x="3706" y="0"/>
                  </a:moveTo>
                  <a:cubicBezTo>
                    <a:pt x="1967" y="0"/>
                    <a:pt x="524" y="2264"/>
                    <a:pt x="442" y="2392"/>
                  </a:cubicBezTo>
                  <a:cubicBezTo>
                    <a:pt x="61" y="2994"/>
                    <a:pt x="-105" y="4537"/>
                    <a:pt x="69" y="5852"/>
                  </a:cubicBezTo>
                  <a:cubicBezTo>
                    <a:pt x="199" y="6801"/>
                    <a:pt x="471" y="7367"/>
                    <a:pt x="757" y="7367"/>
                  </a:cubicBezTo>
                  <a:cubicBezTo>
                    <a:pt x="862" y="7367"/>
                    <a:pt x="968" y="7285"/>
                    <a:pt x="1071" y="7130"/>
                  </a:cubicBezTo>
                  <a:cubicBezTo>
                    <a:pt x="1087" y="7103"/>
                    <a:pt x="2305" y="5213"/>
                    <a:pt x="3706" y="5213"/>
                  </a:cubicBezTo>
                  <a:cubicBezTo>
                    <a:pt x="4187" y="5213"/>
                    <a:pt x="4689" y="5441"/>
                    <a:pt x="5170" y="6034"/>
                  </a:cubicBezTo>
                  <a:cubicBezTo>
                    <a:pt x="5989" y="7048"/>
                    <a:pt x="8096" y="8919"/>
                    <a:pt x="10535" y="11083"/>
                  </a:cubicBezTo>
                  <a:cubicBezTo>
                    <a:pt x="13781" y="13959"/>
                    <a:pt x="19175" y="18743"/>
                    <a:pt x="20010" y="20568"/>
                  </a:cubicBezTo>
                  <a:cubicBezTo>
                    <a:pt x="20152" y="21207"/>
                    <a:pt x="20374" y="21600"/>
                    <a:pt x="20612" y="21600"/>
                  </a:cubicBezTo>
                  <a:cubicBezTo>
                    <a:pt x="21130" y="21600"/>
                    <a:pt x="21495" y="19820"/>
                    <a:pt x="21323" y="18140"/>
                  </a:cubicBezTo>
                  <a:cubicBezTo>
                    <a:pt x="21072" y="15620"/>
                    <a:pt x="20015" y="14105"/>
                    <a:pt x="10908" y="6025"/>
                  </a:cubicBezTo>
                  <a:cubicBezTo>
                    <a:pt x="8606" y="3990"/>
                    <a:pt x="6433" y="2054"/>
                    <a:pt x="5683" y="1123"/>
                  </a:cubicBezTo>
                  <a:cubicBezTo>
                    <a:pt x="5019" y="310"/>
                    <a:pt x="4343" y="0"/>
                    <a:pt x="3706" y="0"/>
                  </a:cubicBezTo>
                  <a:close/>
                  <a:moveTo>
                    <a:pt x="20612" y="21600"/>
                  </a:moveTo>
                  <a:cubicBezTo>
                    <a:pt x="20612" y="21600"/>
                    <a:pt x="20612" y="21600"/>
                    <a:pt x="20610" y="21600"/>
                  </a:cubicBezTo>
                  <a:lnTo>
                    <a:pt x="20612" y="21600"/>
                  </a:lnTo>
                  <a:cubicBezTo>
                    <a:pt x="20612" y="21600"/>
                    <a:pt x="20612" y="21600"/>
                    <a:pt x="20612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9" name="Google Shape;1722;p44"/>
            <p:cNvSpPr/>
            <p:nvPr/>
          </p:nvSpPr>
          <p:spPr>
            <a:xfrm>
              <a:off x="625748" y="2084867"/>
              <a:ext cx="779452" cy="39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89" y="0"/>
                  </a:moveTo>
                  <a:lnTo>
                    <a:pt x="0" y="6080"/>
                  </a:lnTo>
                  <a:lnTo>
                    <a:pt x="11" y="21600"/>
                  </a:lnTo>
                  <a:lnTo>
                    <a:pt x="21600" y="15520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0" name="Google Shape;1723;p44"/>
            <p:cNvSpPr/>
            <p:nvPr/>
          </p:nvSpPr>
          <p:spPr>
            <a:xfrm>
              <a:off x="620052" y="2079311"/>
              <a:ext cx="790706" cy="50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fill="norm" stroke="1" extrusionOk="0">
                  <a:moveTo>
                    <a:pt x="21281" y="4844"/>
                  </a:moveTo>
                  <a:lnTo>
                    <a:pt x="21288" y="12089"/>
                  </a:lnTo>
                  <a:lnTo>
                    <a:pt x="316" y="16739"/>
                  </a:lnTo>
                  <a:lnTo>
                    <a:pt x="309" y="9494"/>
                  </a:lnTo>
                  <a:lnTo>
                    <a:pt x="21281" y="4844"/>
                  </a:lnTo>
                  <a:close/>
                  <a:moveTo>
                    <a:pt x="21431" y="0"/>
                  </a:moveTo>
                  <a:lnTo>
                    <a:pt x="152" y="4717"/>
                  </a:lnTo>
                  <a:cubicBezTo>
                    <a:pt x="67" y="4726"/>
                    <a:pt x="-1" y="5825"/>
                    <a:pt x="0" y="7161"/>
                  </a:cubicBezTo>
                  <a:lnTo>
                    <a:pt x="11" y="19216"/>
                  </a:lnTo>
                  <a:cubicBezTo>
                    <a:pt x="12" y="20543"/>
                    <a:pt x="80" y="21600"/>
                    <a:pt x="165" y="21600"/>
                  </a:cubicBezTo>
                  <a:lnTo>
                    <a:pt x="166" y="21600"/>
                  </a:lnTo>
                  <a:lnTo>
                    <a:pt x="21446" y="16891"/>
                  </a:lnTo>
                  <a:cubicBezTo>
                    <a:pt x="21531" y="16874"/>
                    <a:pt x="21599" y="15784"/>
                    <a:pt x="21597" y="14448"/>
                  </a:cubicBezTo>
                  <a:lnTo>
                    <a:pt x="21587" y="2384"/>
                  </a:lnTo>
                  <a:cubicBezTo>
                    <a:pt x="21586" y="1733"/>
                    <a:pt x="21569" y="1133"/>
                    <a:pt x="21540" y="676"/>
                  </a:cubicBezTo>
                  <a:cubicBezTo>
                    <a:pt x="21511" y="237"/>
                    <a:pt x="21466" y="93"/>
                    <a:pt x="2143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1" name="Google Shape;1724;p44"/>
            <p:cNvSpPr/>
            <p:nvPr/>
          </p:nvSpPr>
          <p:spPr>
            <a:xfrm>
              <a:off x="977482" y="1700955"/>
              <a:ext cx="525908" cy="406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4158" y="318"/>
                  </a:lnTo>
                  <a:lnTo>
                    <a:pt x="0" y="21600"/>
                  </a:lnTo>
                  <a:lnTo>
                    <a:pt x="17443" y="212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2" name="Google Shape;1725;p44"/>
            <p:cNvSpPr/>
            <p:nvPr/>
          </p:nvSpPr>
          <p:spPr>
            <a:xfrm>
              <a:off x="971846" y="1695319"/>
              <a:ext cx="537179" cy="418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fill="norm" stroke="1" extrusionOk="0">
                  <a:moveTo>
                    <a:pt x="21025" y="586"/>
                  </a:moveTo>
                  <a:lnTo>
                    <a:pt x="17080" y="20712"/>
                  </a:lnTo>
                  <a:lnTo>
                    <a:pt x="517" y="21013"/>
                  </a:lnTo>
                  <a:lnTo>
                    <a:pt x="4462" y="888"/>
                  </a:lnTo>
                  <a:lnTo>
                    <a:pt x="21025" y="586"/>
                  </a:lnTo>
                  <a:close/>
                  <a:moveTo>
                    <a:pt x="21316" y="0"/>
                  </a:moveTo>
                  <a:cubicBezTo>
                    <a:pt x="21314" y="0"/>
                    <a:pt x="21313" y="0"/>
                    <a:pt x="21313" y="0"/>
                  </a:cubicBezTo>
                  <a:lnTo>
                    <a:pt x="4283" y="309"/>
                  </a:lnTo>
                  <a:cubicBezTo>
                    <a:pt x="4180" y="310"/>
                    <a:pt x="4092" y="402"/>
                    <a:pt x="4067" y="529"/>
                  </a:cubicBezTo>
                  <a:lnTo>
                    <a:pt x="7" y="21238"/>
                  </a:lnTo>
                  <a:cubicBezTo>
                    <a:pt x="-29" y="21421"/>
                    <a:pt x="78" y="21600"/>
                    <a:pt x="225" y="21600"/>
                  </a:cubicBezTo>
                  <a:lnTo>
                    <a:pt x="229" y="21600"/>
                  </a:lnTo>
                  <a:lnTo>
                    <a:pt x="17260" y="21290"/>
                  </a:lnTo>
                  <a:cubicBezTo>
                    <a:pt x="17362" y="21288"/>
                    <a:pt x="17450" y="21198"/>
                    <a:pt x="17475" y="21071"/>
                  </a:cubicBezTo>
                  <a:lnTo>
                    <a:pt x="21535" y="361"/>
                  </a:lnTo>
                  <a:cubicBezTo>
                    <a:pt x="21571" y="178"/>
                    <a:pt x="21463" y="0"/>
                    <a:pt x="2131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3" name="Google Shape;1726;p44"/>
            <p:cNvSpPr/>
            <p:nvPr/>
          </p:nvSpPr>
          <p:spPr>
            <a:xfrm>
              <a:off x="471103" y="2340047"/>
              <a:ext cx="97541" cy="6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432" y="1353"/>
                  </a:lnTo>
                  <a:lnTo>
                    <a:pt x="0" y="21600"/>
                  </a:lnTo>
                  <a:lnTo>
                    <a:pt x="21177" y="2116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4" name="Google Shape;1727;p44"/>
            <p:cNvSpPr/>
            <p:nvPr/>
          </p:nvSpPr>
          <p:spPr>
            <a:xfrm>
              <a:off x="465503" y="2334411"/>
              <a:ext cx="108778" cy="77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fill="norm" stroke="1" extrusionOk="0">
                  <a:moveTo>
                    <a:pt x="19295" y="3220"/>
                  </a:moveTo>
                  <a:lnTo>
                    <a:pt x="18986" y="18105"/>
                  </a:lnTo>
                  <a:lnTo>
                    <a:pt x="2263" y="18435"/>
                  </a:lnTo>
                  <a:lnTo>
                    <a:pt x="2583" y="4250"/>
                  </a:lnTo>
                  <a:lnTo>
                    <a:pt x="19295" y="3220"/>
                  </a:lnTo>
                  <a:close/>
                  <a:moveTo>
                    <a:pt x="20405" y="0"/>
                  </a:moveTo>
                  <a:lnTo>
                    <a:pt x="1446" y="1167"/>
                  </a:lnTo>
                  <a:cubicBezTo>
                    <a:pt x="864" y="1200"/>
                    <a:pt x="399" y="1866"/>
                    <a:pt x="379" y="2686"/>
                  </a:cubicBezTo>
                  <a:lnTo>
                    <a:pt x="0" y="19982"/>
                  </a:lnTo>
                  <a:cubicBezTo>
                    <a:pt x="-23" y="20873"/>
                    <a:pt x="481" y="21600"/>
                    <a:pt x="1110" y="21600"/>
                  </a:cubicBezTo>
                  <a:lnTo>
                    <a:pt x="1130" y="21594"/>
                  </a:lnTo>
                  <a:lnTo>
                    <a:pt x="20092" y="21226"/>
                  </a:lnTo>
                  <a:cubicBezTo>
                    <a:pt x="20690" y="21215"/>
                    <a:pt x="21175" y="20538"/>
                    <a:pt x="21190" y="19701"/>
                  </a:cubicBezTo>
                  <a:lnTo>
                    <a:pt x="21569" y="1613"/>
                  </a:lnTo>
                  <a:cubicBezTo>
                    <a:pt x="21577" y="1178"/>
                    <a:pt x="21460" y="760"/>
                    <a:pt x="21237" y="446"/>
                  </a:cubicBezTo>
                  <a:cubicBezTo>
                    <a:pt x="21018" y="149"/>
                    <a:pt x="20725" y="11"/>
                    <a:pt x="2040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5" name="Google Shape;1728;p44"/>
            <p:cNvSpPr/>
            <p:nvPr/>
          </p:nvSpPr>
          <p:spPr>
            <a:xfrm>
              <a:off x="166633" y="3835460"/>
              <a:ext cx="188181" cy="287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34" h="21600" fill="norm" stroke="1" extrusionOk="0">
                  <a:moveTo>
                    <a:pt x="15284" y="0"/>
                  </a:moveTo>
                  <a:lnTo>
                    <a:pt x="3736" y="898"/>
                  </a:lnTo>
                  <a:cubicBezTo>
                    <a:pt x="3736" y="898"/>
                    <a:pt x="2518" y="7444"/>
                    <a:pt x="2170" y="11036"/>
                  </a:cubicBezTo>
                  <a:cubicBezTo>
                    <a:pt x="1825" y="14631"/>
                    <a:pt x="-1659" y="18604"/>
                    <a:pt x="983" y="20332"/>
                  </a:cubicBezTo>
                  <a:cubicBezTo>
                    <a:pt x="2364" y="21235"/>
                    <a:pt x="5117" y="21600"/>
                    <a:pt x="8048" y="21600"/>
                  </a:cubicBezTo>
                  <a:cubicBezTo>
                    <a:pt x="10733" y="21600"/>
                    <a:pt x="13567" y="21293"/>
                    <a:pt x="15629" y="20816"/>
                  </a:cubicBezTo>
                  <a:cubicBezTo>
                    <a:pt x="19941" y="19817"/>
                    <a:pt x="16872" y="13074"/>
                    <a:pt x="16919" y="10957"/>
                  </a:cubicBezTo>
                  <a:cubicBezTo>
                    <a:pt x="16966" y="8842"/>
                    <a:pt x="16518" y="4885"/>
                    <a:pt x="16024" y="2972"/>
                  </a:cubicBezTo>
                  <a:cubicBezTo>
                    <a:pt x="15530" y="1061"/>
                    <a:pt x="15284" y="0"/>
                    <a:pt x="1528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6" name="Google Shape;1729;p44"/>
            <p:cNvSpPr/>
            <p:nvPr/>
          </p:nvSpPr>
          <p:spPr>
            <a:xfrm>
              <a:off x="160992" y="3829844"/>
              <a:ext cx="199489" cy="29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3" h="21600" fill="norm" stroke="1" extrusionOk="0">
                  <a:moveTo>
                    <a:pt x="15993" y="849"/>
                  </a:moveTo>
                  <a:cubicBezTo>
                    <a:pt x="16108" y="1300"/>
                    <a:pt x="16334" y="2151"/>
                    <a:pt x="16668" y="3348"/>
                  </a:cubicBezTo>
                  <a:cubicBezTo>
                    <a:pt x="17179" y="5185"/>
                    <a:pt x="17636" y="8948"/>
                    <a:pt x="17587" y="10943"/>
                  </a:cubicBezTo>
                  <a:cubicBezTo>
                    <a:pt x="17576" y="11499"/>
                    <a:pt x="17775" y="12319"/>
                    <a:pt x="18005" y="13268"/>
                  </a:cubicBezTo>
                  <a:cubicBezTo>
                    <a:pt x="18642" y="15871"/>
                    <a:pt x="19512" y="19432"/>
                    <a:pt x="16647" y="20045"/>
                  </a:cubicBezTo>
                  <a:cubicBezTo>
                    <a:pt x="14456" y="20514"/>
                    <a:pt x="11634" y="20777"/>
                    <a:pt x="9002" y="20777"/>
                  </a:cubicBezTo>
                  <a:cubicBezTo>
                    <a:pt x="5982" y="20777"/>
                    <a:pt x="3214" y="20432"/>
                    <a:pt x="1936" y="19659"/>
                  </a:cubicBezTo>
                  <a:cubicBezTo>
                    <a:pt x="473" y="18773"/>
                    <a:pt x="1241" y="16997"/>
                    <a:pt x="2125" y="14940"/>
                  </a:cubicBezTo>
                  <a:cubicBezTo>
                    <a:pt x="2671" y="13672"/>
                    <a:pt x="3236" y="12359"/>
                    <a:pt x="3370" y="11057"/>
                  </a:cubicBezTo>
                  <a:cubicBezTo>
                    <a:pt x="3681" y="8094"/>
                    <a:pt x="4672" y="2963"/>
                    <a:pt x="4930" y="1645"/>
                  </a:cubicBezTo>
                  <a:lnTo>
                    <a:pt x="15993" y="849"/>
                  </a:lnTo>
                  <a:close/>
                  <a:moveTo>
                    <a:pt x="16428" y="0"/>
                  </a:moveTo>
                  <a:cubicBezTo>
                    <a:pt x="16414" y="0"/>
                    <a:pt x="16403" y="1"/>
                    <a:pt x="16391" y="1"/>
                  </a:cubicBezTo>
                  <a:lnTo>
                    <a:pt x="4387" y="867"/>
                  </a:lnTo>
                  <a:cubicBezTo>
                    <a:pt x="4134" y="886"/>
                    <a:pt x="3927" y="1029"/>
                    <a:pt x="3892" y="1213"/>
                  </a:cubicBezTo>
                  <a:cubicBezTo>
                    <a:pt x="3878" y="1277"/>
                    <a:pt x="2617" y="7563"/>
                    <a:pt x="2260" y="10995"/>
                  </a:cubicBezTo>
                  <a:cubicBezTo>
                    <a:pt x="2135" y="12205"/>
                    <a:pt x="1588" y="13470"/>
                    <a:pt x="1063" y="14696"/>
                  </a:cubicBezTo>
                  <a:cubicBezTo>
                    <a:pt x="97" y="16934"/>
                    <a:pt x="-815" y="19049"/>
                    <a:pt x="1225" y="20285"/>
                  </a:cubicBezTo>
                  <a:cubicBezTo>
                    <a:pt x="2779" y="21226"/>
                    <a:pt x="5775" y="21600"/>
                    <a:pt x="8938" y="21600"/>
                  </a:cubicBezTo>
                  <a:cubicBezTo>
                    <a:pt x="11796" y="21600"/>
                    <a:pt x="14786" y="21293"/>
                    <a:pt x="16961" y="20827"/>
                  </a:cubicBezTo>
                  <a:cubicBezTo>
                    <a:pt x="20785" y="20008"/>
                    <a:pt x="19813" y="16031"/>
                    <a:pt x="19104" y="13125"/>
                  </a:cubicBezTo>
                  <a:cubicBezTo>
                    <a:pt x="18882" y="12218"/>
                    <a:pt x="18690" y="11433"/>
                    <a:pt x="18702" y="10958"/>
                  </a:cubicBezTo>
                  <a:cubicBezTo>
                    <a:pt x="18751" y="8917"/>
                    <a:pt x="18284" y="5067"/>
                    <a:pt x="17759" y="3187"/>
                  </a:cubicBezTo>
                  <a:cubicBezTo>
                    <a:pt x="17248" y="1354"/>
                    <a:pt x="16994" y="337"/>
                    <a:pt x="16994" y="334"/>
                  </a:cubicBezTo>
                  <a:cubicBezTo>
                    <a:pt x="16945" y="134"/>
                    <a:pt x="16701" y="0"/>
                    <a:pt x="1642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7" name="Google Shape;1730;p44"/>
            <p:cNvSpPr/>
            <p:nvPr/>
          </p:nvSpPr>
          <p:spPr>
            <a:xfrm>
              <a:off x="234808" y="3870515"/>
              <a:ext cx="61464" cy="128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83" h="21600" fill="norm" stroke="1" extrusionOk="0">
                  <a:moveTo>
                    <a:pt x="15293" y="0"/>
                  </a:moveTo>
                  <a:lnTo>
                    <a:pt x="2862" y="106"/>
                  </a:lnTo>
                  <a:cubicBezTo>
                    <a:pt x="2862" y="106"/>
                    <a:pt x="-3879" y="21600"/>
                    <a:pt x="3330" y="21600"/>
                  </a:cubicBezTo>
                  <a:cubicBezTo>
                    <a:pt x="3341" y="21600"/>
                    <a:pt x="3352" y="21600"/>
                    <a:pt x="3363" y="21600"/>
                  </a:cubicBezTo>
                  <a:cubicBezTo>
                    <a:pt x="10610" y="21537"/>
                    <a:pt x="15793" y="21490"/>
                    <a:pt x="16757" y="18325"/>
                  </a:cubicBezTo>
                  <a:cubicBezTo>
                    <a:pt x="17721" y="15153"/>
                    <a:pt x="15293" y="0"/>
                    <a:pt x="1529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8" name="Google Shape;1731;p44"/>
            <p:cNvSpPr/>
            <p:nvPr/>
          </p:nvSpPr>
          <p:spPr>
            <a:xfrm>
              <a:off x="229180" y="3864879"/>
              <a:ext cx="72677" cy="139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23" h="21600" fill="norm" stroke="1" extrusionOk="0">
                  <a:moveTo>
                    <a:pt x="14244" y="1759"/>
                  </a:moveTo>
                  <a:cubicBezTo>
                    <a:pt x="14907" y="6082"/>
                    <a:pt x="16137" y="15411"/>
                    <a:pt x="15480" y="17557"/>
                  </a:cubicBezTo>
                  <a:cubicBezTo>
                    <a:pt x="14837" y="19676"/>
                    <a:pt x="11462" y="19798"/>
                    <a:pt x="4511" y="19860"/>
                  </a:cubicBezTo>
                  <a:cubicBezTo>
                    <a:pt x="4441" y="19860"/>
                    <a:pt x="4300" y="19860"/>
                    <a:pt x="4105" y="19713"/>
                  </a:cubicBezTo>
                  <a:cubicBezTo>
                    <a:pt x="1553" y="17866"/>
                    <a:pt x="3401" y="8061"/>
                    <a:pt x="5270" y="1835"/>
                  </a:cubicBezTo>
                  <a:lnTo>
                    <a:pt x="14244" y="1759"/>
                  </a:lnTo>
                  <a:close/>
                  <a:moveTo>
                    <a:pt x="15610" y="0"/>
                  </a:moveTo>
                  <a:cubicBezTo>
                    <a:pt x="15580" y="0"/>
                    <a:pt x="15550" y="0"/>
                    <a:pt x="15520" y="0"/>
                  </a:cubicBezTo>
                  <a:lnTo>
                    <a:pt x="4054" y="101"/>
                  </a:lnTo>
                  <a:cubicBezTo>
                    <a:pt x="3371" y="107"/>
                    <a:pt x="2794" y="403"/>
                    <a:pt x="2668" y="809"/>
                  </a:cubicBezTo>
                  <a:cubicBezTo>
                    <a:pt x="1789" y="3606"/>
                    <a:pt x="-2389" y="17725"/>
                    <a:pt x="1910" y="20834"/>
                  </a:cubicBezTo>
                  <a:cubicBezTo>
                    <a:pt x="2598" y="21337"/>
                    <a:pt x="3497" y="21600"/>
                    <a:pt x="4506" y="21600"/>
                  </a:cubicBezTo>
                  <a:lnTo>
                    <a:pt x="4552" y="21600"/>
                  </a:lnTo>
                  <a:cubicBezTo>
                    <a:pt x="11336" y="21542"/>
                    <a:pt x="17197" y="21493"/>
                    <a:pt x="18297" y="17878"/>
                  </a:cubicBezTo>
                  <a:cubicBezTo>
                    <a:pt x="19211" y="14873"/>
                    <a:pt x="17062" y="1362"/>
                    <a:pt x="16966" y="788"/>
                  </a:cubicBezTo>
                  <a:cubicBezTo>
                    <a:pt x="16901" y="357"/>
                    <a:pt x="16238" y="0"/>
                    <a:pt x="156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9" name="Google Shape;1732;p44"/>
            <p:cNvSpPr/>
            <p:nvPr/>
          </p:nvSpPr>
          <p:spPr>
            <a:xfrm>
              <a:off x="166936" y="4075230"/>
              <a:ext cx="187416" cy="47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231" y="4901"/>
                    <a:pt x="15280" y="7509"/>
                    <a:pt x="8510" y="7877"/>
                  </a:cubicBezTo>
                  <a:cubicBezTo>
                    <a:pt x="8196" y="7895"/>
                    <a:pt x="7890" y="7904"/>
                    <a:pt x="7594" y="7904"/>
                  </a:cubicBezTo>
                  <a:cubicBezTo>
                    <a:pt x="3647" y="7904"/>
                    <a:pt x="1349" y="6385"/>
                    <a:pt x="0" y="4667"/>
                  </a:cubicBezTo>
                  <a:cubicBezTo>
                    <a:pt x="86" y="8327"/>
                    <a:pt x="418" y="11501"/>
                    <a:pt x="1154" y="13911"/>
                  </a:cubicBezTo>
                  <a:cubicBezTo>
                    <a:pt x="2823" y="19388"/>
                    <a:pt x="6152" y="21600"/>
                    <a:pt x="9697" y="21600"/>
                  </a:cubicBezTo>
                  <a:cubicBezTo>
                    <a:pt x="12945" y="21600"/>
                    <a:pt x="16372" y="19739"/>
                    <a:pt x="18866" y="16843"/>
                  </a:cubicBezTo>
                  <a:cubicBezTo>
                    <a:pt x="20717" y="14694"/>
                    <a:pt x="21430" y="8129"/>
                    <a:pt x="2160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0" name="Google Shape;1733;p44"/>
            <p:cNvSpPr/>
            <p:nvPr/>
          </p:nvSpPr>
          <p:spPr>
            <a:xfrm>
              <a:off x="161301" y="4069595"/>
              <a:ext cx="198688" cy="58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20180" y="5503"/>
                  </a:moveTo>
                  <a:cubicBezTo>
                    <a:pt x="19885" y="10019"/>
                    <a:pt x="19242" y="12648"/>
                    <a:pt x="18197" y="13686"/>
                  </a:cubicBezTo>
                  <a:cubicBezTo>
                    <a:pt x="15798" y="16075"/>
                    <a:pt x="12707" y="17411"/>
                    <a:pt x="9825" y="17411"/>
                  </a:cubicBezTo>
                  <a:cubicBezTo>
                    <a:pt x="6518" y="17411"/>
                    <a:pt x="3487" y="15654"/>
                    <a:pt x="2086" y="11718"/>
                  </a:cubicBezTo>
                  <a:cubicBezTo>
                    <a:pt x="1800" y="10920"/>
                    <a:pt x="1573" y="9896"/>
                    <a:pt x="1432" y="8734"/>
                  </a:cubicBezTo>
                  <a:cubicBezTo>
                    <a:pt x="3033" y="9947"/>
                    <a:pt x="5178" y="10528"/>
                    <a:pt x="7826" y="10528"/>
                  </a:cubicBezTo>
                  <a:cubicBezTo>
                    <a:pt x="8089" y="10528"/>
                    <a:pt x="8359" y="10520"/>
                    <a:pt x="8632" y="10506"/>
                  </a:cubicBezTo>
                  <a:cubicBezTo>
                    <a:pt x="14096" y="10252"/>
                    <a:pt x="17739" y="8691"/>
                    <a:pt x="20180" y="5503"/>
                  </a:cubicBezTo>
                  <a:close/>
                  <a:moveTo>
                    <a:pt x="20944" y="0"/>
                  </a:moveTo>
                  <a:cubicBezTo>
                    <a:pt x="20852" y="0"/>
                    <a:pt x="20753" y="73"/>
                    <a:pt x="20661" y="240"/>
                  </a:cubicBezTo>
                  <a:cubicBezTo>
                    <a:pt x="18468" y="4138"/>
                    <a:pt x="14637" y="6077"/>
                    <a:pt x="8615" y="6375"/>
                  </a:cubicBezTo>
                  <a:cubicBezTo>
                    <a:pt x="8356" y="6382"/>
                    <a:pt x="8102" y="6389"/>
                    <a:pt x="7852" y="6389"/>
                  </a:cubicBezTo>
                  <a:cubicBezTo>
                    <a:pt x="4712" y="6389"/>
                    <a:pt x="2347" y="5562"/>
                    <a:pt x="797" y="3870"/>
                  </a:cubicBezTo>
                  <a:cubicBezTo>
                    <a:pt x="735" y="3805"/>
                    <a:pt x="673" y="3768"/>
                    <a:pt x="611" y="3768"/>
                  </a:cubicBezTo>
                  <a:cubicBezTo>
                    <a:pt x="475" y="3768"/>
                    <a:pt x="340" y="3928"/>
                    <a:pt x="231" y="4226"/>
                  </a:cubicBezTo>
                  <a:cubicBezTo>
                    <a:pt x="71" y="4669"/>
                    <a:pt x="-15" y="5344"/>
                    <a:pt x="2" y="6041"/>
                  </a:cubicBezTo>
                  <a:cubicBezTo>
                    <a:pt x="107" y="9831"/>
                    <a:pt x="534" y="12735"/>
                    <a:pt x="1308" y="14906"/>
                  </a:cubicBezTo>
                  <a:cubicBezTo>
                    <a:pt x="3010" y="19698"/>
                    <a:pt x="6291" y="21600"/>
                    <a:pt x="9755" y="21600"/>
                  </a:cubicBezTo>
                  <a:cubicBezTo>
                    <a:pt x="12884" y="21600"/>
                    <a:pt x="16159" y="20039"/>
                    <a:pt x="18541" y="17665"/>
                  </a:cubicBezTo>
                  <a:cubicBezTo>
                    <a:pt x="20334" y="15886"/>
                    <a:pt x="21348" y="10687"/>
                    <a:pt x="21553" y="2243"/>
                  </a:cubicBezTo>
                  <a:cubicBezTo>
                    <a:pt x="21585" y="973"/>
                    <a:pt x="21281" y="0"/>
                    <a:pt x="2094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1" name="Google Shape;1734;p44"/>
            <p:cNvSpPr/>
            <p:nvPr/>
          </p:nvSpPr>
          <p:spPr>
            <a:xfrm>
              <a:off x="173834" y="3765231"/>
              <a:ext cx="175593" cy="118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fill="norm" stroke="1" extrusionOk="0">
                  <a:moveTo>
                    <a:pt x="19924" y="0"/>
                  </a:moveTo>
                  <a:cubicBezTo>
                    <a:pt x="19866" y="0"/>
                    <a:pt x="19808" y="7"/>
                    <a:pt x="19748" y="14"/>
                  </a:cubicBezTo>
                  <a:lnTo>
                    <a:pt x="1419" y="3007"/>
                  </a:lnTo>
                  <a:cubicBezTo>
                    <a:pt x="555" y="3151"/>
                    <a:pt x="-75" y="4307"/>
                    <a:pt x="7" y="5603"/>
                  </a:cubicBezTo>
                  <a:lnTo>
                    <a:pt x="917" y="19457"/>
                  </a:lnTo>
                  <a:cubicBezTo>
                    <a:pt x="994" y="20682"/>
                    <a:pt x="1683" y="21600"/>
                    <a:pt x="2496" y="21600"/>
                  </a:cubicBezTo>
                  <a:cubicBezTo>
                    <a:pt x="2532" y="21600"/>
                    <a:pt x="2569" y="21600"/>
                    <a:pt x="2605" y="21596"/>
                  </a:cubicBezTo>
                  <a:lnTo>
                    <a:pt x="19907" y="19918"/>
                  </a:lnTo>
                  <a:cubicBezTo>
                    <a:pt x="20740" y="19839"/>
                    <a:pt x="21387" y="18816"/>
                    <a:pt x="21399" y="17574"/>
                  </a:cubicBezTo>
                  <a:lnTo>
                    <a:pt x="21513" y="2406"/>
                  </a:lnTo>
                  <a:cubicBezTo>
                    <a:pt x="21525" y="1070"/>
                    <a:pt x="20798" y="0"/>
                    <a:pt x="1992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2" name="Google Shape;1735;p44"/>
            <p:cNvSpPr/>
            <p:nvPr/>
          </p:nvSpPr>
          <p:spPr>
            <a:xfrm>
              <a:off x="168250" y="3759595"/>
              <a:ext cx="186813" cy="129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fill="norm" stroke="1" extrusionOk="0">
                  <a:moveTo>
                    <a:pt x="19344" y="1877"/>
                  </a:moveTo>
                  <a:lnTo>
                    <a:pt x="19346" y="1881"/>
                  </a:lnTo>
                  <a:cubicBezTo>
                    <a:pt x="19815" y="1881"/>
                    <a:pt x="20196" y="2439"/>
                    <a:pt x="20191" y="3123"/>
                  </a:cubicBezTo>
                  <a:lnTo>
                    <a:pt x="20080" y="16974"/>
                  </a:lnTo>
                  <a:cubicBezTo>
                    <a:pt x="20071" y="17619"/>
                    <a:pt x="19729" y="18148"/>
                    <a:pt x="19287" y="18191"/>
                  </a:cubicBezTo>
                  <a:lnTo>
                    <a:pt x="3044" y="19719"/>
                  </a:lnTo>
                  <a:cubicBezTo>
                    <a:pt x="3024" y="19723"/>
                    <a:pt x="3001" y="19723"/>
                    <a:pt x="2981" y="19723"/>
                  </a:cubicBezTo>
                  <a:cubicBezTo>
                    <a:pt x="2550" y="19723"/>
                    <a:pt x="2183" y="19246"/>
                    <a:pt x="2145" y="18612"/>
                  </a:cubicBezTo>
                  <a:lnTo>
                    <a:pt x="1295" y="5964"/>
                  </a:lnTo>
                  <a:cubicBezTo>
                    <a:pt x="1252" y="5293"/>
                    <a:pt x="1587" y="4698"/>
                    <a:pt x="2047" y="4622"/>
                  </a:cubicBezTo>
                  <a:lnTo>
                    <a:pt x="19249" y="1884"/>
                  </a:lnTo>
                  <a:cubicBezTo>
                    <a:pt x="19278" y="1881"/>
                    <a:pt x="19310" y="1877"/>
                    <a:pt x="19344" y="1877"/>
                  </a:cubicBezTo>
                  <a:close/>
                  <a:moveTo>
                    <a:pt x="19346" y="0"/>
                  </a:moveTo>
                  <a:cubicBezTo>
                    <a:pt x="19269" y="0"/>
                    <a:pt x="19190" y="7"/>
                    <a:pt x="19108" y="20"/>
                  </a:cubicBezTo>
                  <a:lnTo>
                    <a:pt x="1907" y="2752"/>
                  </a:lnTo>
                  <a:cubicBezTo>
                    <a:pt x="744" y="2942"/>
                    <a:pt x="-101" y="4452"/>
                    <a:pt x="10" y="6145"/>
                  </a:cubicBezTo>
                  <a:lnTo>
                    <a:pt x="860" y="18792"/>
                  </a:lnTo>
                  <a:cubicBezTo>
                    <a:pt x="960" y="20384"/>
                    <a:pt x="1882" y="21600"/>
                    <a:pt x="2983" y="21600"/>
                  </a:cubicBezTo>
                  <a:cubicBezTo>
                    <a:pt x="3033" y="21600"/>
                    <a:pt x="3078" y="21600"/>
                    <a:pt x="3128" y="21597"/>
                  </a:cubicBezTo>
                  <a:lnTo>
                    <a:pt x="19371" y="20061"/>
                  </a:lnTo>
                  <a:cubicBezTo>
                    <a:pt x="20486" y="19953"/>
                    <a:pt x="21359" y="18618"/>
                    <a:pt x="21377" y="16997"/>
                  </a:cubicBezTo>
                  <a:lnTo>
                    <a:pt x="21483" y="3146"/>
                  </a:lnTo>
                  <a:cubicBezTo>
                    <a:pt x="21499" y="1397"/>
                    <a:pt x="20522" y="0"/>
                    <a:pt x="1934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3" name="Google Shape;1736;p44"/>
            <p:cNvSpPr/>
            <p:nvPr/>
          </p:nvSpPr>
          <p:spPr>
            <a:xfrm>
              <a:off x="414816" y="3717644"/>
              <a:ext cx="216551" cy="151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600" fill="norm" stroke="1" extrusionOk="0">
                  <a:moveTo>
                    <a:pt x="19451" y="0"/>
                  </a:moveTo>
                  <a:cubicBezTo>
                    <a:pt x="19284" y="0"/>
                    <a:pt x="19115" y="39"/>
                    <a:pt x="18945" y="123"/>
                  </a:cubicBezTo>
                  <a:lnTo>
                    <a:pt x="983" y="9062"/>
                  </a:lnTo>
                  <a:cubicBezTo>
                    <a:pt x="213" y="9446"/>
                    <a:pt x="-186" y="10619"/>
                    <a:pt x="84" y="11712"/>
                  </a:cubicBezTo>
                  <a:lnTo>
                    <a:pt x="2166" y="20144"/>
                  </a:lnTo>
                  <a:cubicBezTo>
                    <a:pt x="2386" y="21032"/>
                    <a:pt x="2983" y="21600"/>
                    <a:pt x="3621" y="21600"/>
                  </a:cubicBezTo>
                  <a:cubicBezTo>
                    <a:pt x="3767" y="21600"/>
                    <a:pt x="3913" y="21569"/>
                    <a:pt x="4059" y="21508"/>
                  </a:cubicBezTo>
                  <a:lnTo>
                    <a:pt x="20328" y="14621"/>
                  </a:lnTo>
                  <a:cubicBezTo>
                    <a:pt x="20982" y="14344"/>
                    <a:pt x="21414" y="13484"/>
                    <a:pt x="21377" y="12526"/>
                  </a:cubicBezTo>
                  <a:lnTo>
                    <a:pt x="20988" y="2042"/>
                  </a:lnTo>
                  <a:cubicBezTo>
                    <a:pt x="20945" y="865"/>
                    <a:pt x="20235" y="0"/>
                    <a:pt x="1945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4" name="Google Shape;1737;p44"/>
            <p:cNvSpPr/>
            <p:nvPr/>
          </p:nvSpPr>
          <p:spPr>
            <a:xfrm>
              <a:off x="409178" y="3712028"/>
              <a:ext cx="227813" cy="163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fill="norm" stroke="1" extrusionOk="0">
                  <a:moveTo>
                    <a:pt x="19125" y="1486"/>
                  </a:moveTo>
                  <a:cubicBezTo>
                    <a:pt x="19315" y="1489"/>
                    <a:pt x="19500" y="1569"/>
                    <a:pt x="19659" y="1718"/>
                  </a:cubicBezTo>
                  <a:cubicBezTo>
                    <a:pt x="19893" y="1934"/>
                    <a:pt x="20043" y="2292"/>
                    <a:pt x="20058" y="2683"/>
                  </a:cubicBezTo>
                  <a:lnTo>
                    <a:pt x="20432" y="12446"/>
                  </a:lnTo>
                  <a:cubicBezTo>
                    <a:pt x="20452" y="12991"/>
                    <a:pt x="20196" y="13481"/>
                    <a:pt x="19811" y="13643"/>
                  </a:cubicBezTo>
                  <a:lnTo>
                    <a:pt x="4261" y="20054"/>
                  </a:lnTo>
                  <a:cubicBezTo>
                    <a:pt x="4172" y="20090"/>
                    <a:pt x="4082" y="20109"/>
                    <a:pt x="3993" y="20109"/>
                  </a:cubicBezTo>
                  <a:cubicBezTo>
                    <a:pt x="3603" y="20109"/>
                    <a:pt x="3234" y="19770"/>
                    <a:pt x="3101" y="19246"/>
                  </a:cubicBezTo>
                  <a:lnTo>
                    <a:pt x="1111" y="11396"/>
                  </a:lnTo>
                  <a:cubicBezTo>
                    <a:pt x="1037" y="11104"/>
                    <a:pt x="1048" y="10780"/>
                    <a:pt x="1145" y="10499"/>
                  </a:cubicBezTo>
                  <a:cubicBezTo>
                    <a:pt x="1245" y="10207"/>
                    <a:pt x="1427" y="9988"/>
                    <a:pt x="1645" y="9886"/>
                  </a:cubicBezTo>
                  <a:lnTo>
                    <a:pt x="18811" y="1564"/>
                  </a:lnTo>
                  <a:cubicBezTo>
                    <a:pt x="18913" y="1512"/>
                    <a:pt x="19017" y="1486"/>
                    <a:pt x="19125" y="1486"/>
                  </a:cubicBezTo>
                  <a:close/>
                  <a:moveTo>
                    <a:pt x="19125" y="0"/>
                  </a:moveTo>
                  <a:cubicBezTo>
                    <a:pt x="18902" y="0"/>
                    <a:pt x="18679" y="50"/>
                    <a:pt x="18463" y="154"/>
                  </a:cubicBezTo>
                  <a:lnTo>
                    <a:pt x="1299" y="8476"/>
                  </a:lnTo>
                  <a:cubicBezTo>
                    <a:pt x="810" y="8708"/>
                    <a:pt x="410" y="9206"/>
                    <a:pt x="189" y="9858"/>
                  </a:cubicBezTo>
                  <a:cubicBezTo>
                    <a:pt x="-32" y="10491"/>
                    <a:pt x="-60" y="11229"/>
                    <a:pt x="111" y="11894"/>
                  </a:cubicBezTo>
                  <a:lnTo>
                    <a:pt x="2100" y="19746"/>
                  </a:lnTo>
                  <a:cubicBezTo>
                    <a:pt x="2389" y="20883"/>
                    <a:pt x="3158" y="21600"/>
                    <a:pt x="3986" y="21600"/>
                  </a:cubicBezTo>
                  <a:cubicBezTo>
                    <a:pt x="4181" y="21600"/>
                    <a:pt x="4374" y="21558"/>
                    <a:pt x="4560" y="21483"/>
                  </a:cubicBezTo>
                  <a:lnTo>
                    <a:pt x="20108" y="15069"/>
                  </a:lnTo>
                  <a:cubicBezTo>
                    <a:pt x="20971" y="14715"/>
                    <a:pt x="21540" y="13604"/>
                    <a:pt x="21492" y="12368"/>
                  </a:cubicBezTo>
                  <a:lnTo>
                    <a:pt x="21120" y="2605"/>
                  </a:lnTo>
                  <a:cubicBezTo>
                    <a:pt x="21086" y="1747"/>
                    <a:pt x="20770" y="975"/>
                    <a:pt x="20253" y="485"/>
                  </a:cubicBezTo>
                  <a:cubicBezTo>
                    <a:pt x="19915" y="164"/>
                    <a:pt x="19523" y="0"/>
                    <a:pt x="1912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5" name="Google Shape;1738;p44"/>
            <p:cNvSpPr/>
            <p:nvPr/>
          </p:nvSpPr>
          <p:spPr>
            <a:xfrm>
              <a:off x="726696" y="0"/>
              <a:ext cx="1558116" cy="906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3" y="0"/>
                  </a:moveTo>
                  <a:cubicBezTo>
                    <a:pt x="4994" y="0"/>
                    <a:pt x="2563" y="4178"/>
                    <a:pt x="2563" y="9332"/>
                  </a:cubicBezTo>
                  <a:cubicBezTo>
                    <a:pt x="2563" y="9447"/>
                    <a:pt x="2566" y="9560"/>
                    <a:pt x="2568" y="9675"/>
                  </a:cubicBezTo>
                  <a:cubicBezTo>
                    <a:pt x="1086" y="10400"/>
                    <a:pt x="0" y="12739"/>
                    <a:pt x="0" y="15518"/>
                  </a:cubicBezTo>
                  <a:cubicBezTo>
                    <a:pt x="0" y="18591"/>
                    <a:pt x="1328" y="21125"/>
                    <a:pt x="3051" y="21535"/>
                  </a:cubicBezTo>
                  <a:lnTo>
                    <a:pt x="3051" y="21600"/>
                  </a:lnTo>
                  <a:lnTo>
                    <a:pt x="19037" y="21600"/>
                  </a:lnTo>
                  <a:cubicBezTo>
                    <a:pt x="20453" y="21600"/>
                    <a:pt x="21600" y="19628"/>
                    <a:pt x="21600" y="17196"/>
                  </a:cubicBezTo>
                  <a:cubicBezTo>
                    <a:pt x="21600" y="14864"/>
                    <a:pt x="20545" y="12961"/>
                    <a:pt x="19211" y="12807"/>
                  </a:cubicBezTo>
                  <a:cubicBezTo>
                    <a:pt x="19255" y="12394"/>
                    <a:pt x="19282" y="11969"/>
                    <a:pt x="19282" y="11534"/>
                  </a:cubicBezTo>
                  <a:cubicBezTo>
                    <a:pt x="19282" y="7712"/>
                    <a:pt x="17479" y="4613"/>
                    <a:pt x="15254" y="4613"/>
                  </a:cubicBezTo>
                  <a:cubicBezTo>
                    <a:pt x="15252" y="4613"/>
                    <a:pt x="15250" y="4613"/>
                    <a:pt x="15248" y="4613"/>
                  </a:cubicBezTo>
                  <a:cubicBezTo>
                    <a:pt x="14453" y="4613"/>
                    <a:pt x="13676" y="5020"/>
                    <a:pt x="13016" y="5782"/>
                  </a:cubicBezTo>
                  <a:cubicBezTo>
                    <a:pt x="12203" y="2389"/>
                    <a:pt x="10261" y="0"/>
                    <a:pt x="79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6" name="Google Shape;1739;p44"/>
            <p:cNvSpPr/>
            <p:nvPr/>
          </p:nvSpPr>
          <p:spPr>
            <a:xfrm>
              <a:off x="1099101" y="137245"/>
              <a:ext cx="223693" cy="72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452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7" name="Google Shape;1740;p44"/>
            <p:cNvSpPr/>
            <p:nvPr/>
          </p:nvSpPr>
          <p:spPr>
            <a:xfrm>
              <a:off x="1084697" y="144299"/>
              <a:ext cx="245033" cy="15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695"/>
                  </a:lnTo>
                  <a:lnTo>
                    <a:pt x="10790" y="1145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8" name="Google Shape;1742;p44"/>
            <p:cNvSpPr/>
            <p:nvPr/>
          </p:nvSpPr>
          <p:spPr>
            <a:xfrm>
              <a:off x="1126669" y="342512"/>
              <a:ext cx="91425" cy="9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10392" y="0"/>
                  </a:moveTo>
                  <a:cubicBezTo>
                    <a:pt x="9053" y="0"/>
                    <a:pt x="7700" y="270"/>
                    <a:pt x="6415" y="824"/>
                  </a:cubicBezTo>
                  <a:cubicBezTo>
                    <a:pt x="2531" y="2495"/>
                    <a:pt x="0" y="6433"/>
                    <a:pt x="0" y="10800"/>
                  </a:cubicBezTo>
                  <a:cubicBezTo>
                    <a:pt x="0" y="16759"/>
                    <a:pt x="4650" y="21600"/>
                    <a:pt x="10392" y="21600"/>
                  </a:cubicBezTo>
                  <a:cubicBezTo>
                    <a:pt x="14594" y="21595"/>
                    <a:pt x="18384" y="18965"/>
                    <a:pt x="19992" y="14929"/>
                  </a:cubicBezTo>
                  <a:cubicBezTo>
                    <a:pt x="21600" y="10893"/>
                    <a:pt x="20713" y="6257"/>
                    <a:pt x="17734" y="3161"/>
                  </a:cubicBezTo>
                  <a:cubicBezTo>
                    <a:pt x="15750" y="1099"/>
                    <a:pt x="13093" y="0"/>
                    <a:pt x="10392" y="0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9" name="Google Shape;1743;p44"/>
            <p:cNvSpPr/>
            <p:nvPr/>
          </p:nvSpPr>
          <p:spPr>
            <a:xfrm>
              <a:off x="1086983" y="443579"/>
              <a:ext cx="170784" cy="8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300" y="0"/>
                  </a:moveTo>
                  <a:cubicBezTo>
                    <a:pt x="3270" y="0"/>
                    <a:pt x="0" y="6269"/>
                    <a:pt x="0" y="14011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4006"/>
                  </a:lnTo>
                  <a:cubicBezTo>
                    <a:pt x="21600" y="6269"/>
                    <a:pt x="18333" y="0"/>
                    <a:pt x="14298" y="0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0" name="Google Shape;1744;p44"/>
            <p:cNvSpPr/>
            <p:nvPr/>
          </p:nvSpPr>
          <p:spPr>
            <a:xfrm>
              <a:off x="1753307" y="572942"/>
              <a:ext cx="306493" cy="253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840" y="6096"/>
                  </a:moveTo>
                  <a:lnTo>
                    <a:pt x="15840" y="7143"/>
                  </a:lnTo>
                  <a:lnTo>
                    <a:pt x="5184" y="7143"/>
                  </a:lnTo>
                  <a:lnTo>
                    <a:pt x="5184" y="6096"/>
                  </a:lnTo>
                  <a:close/>
                  <a:moveTo>
                    <a:pt x="15840" y="8883"/>
                  </a:moveTo>
                  <a:lnTo>
                    <a:pt x="15840" y="9930"/>
                  </a:lnTo>
                  <a:lnTo>
                    <a:pt x="5184" y="9930"/>
                  </a:lnTo>
                  <a:lnTo>
                    <a:pt x="5184" y="8883"/>
                  </a:lnTo>
                  <a:close/>
                  <a:moveTo>
                    <a:pt x="15840" y="11779"/>
                  </a:moveTo>
                  <a:lnTo>
                    <a:pt x="15840" y="12824"/>
                  </a:lnTo>
                  <a:lnTo>
                    <a:pt x="5184" y="12824"/>
                  </a:lnTo>
                  <a:lnTo>
                    <a:pt x="5184" y="11779"/>
                  </a:lnTo>
                  <a:close/>
                  <a:moveTo>
                    <a:pt x="10800" y="0"/>
                  </a:moveTo>
                  <a:cubicBezTo>
                    <a:pt x="4835" y="0"/>
                    <a:pt x="0" y="4055"/>
                    <a:pt x="0" y="9058"/>
                  </a:cubicBezTo>
                  <a:cubicBezTo>
                    <a:pt x="0" y="13747"/>
                    <a:pt x="4247" y="17604"/>
                    <a:pt x="9689" y="18069"/>
                  </a:cubicBezTo>
                  <a:lnTo>
                    <a:pt x="9504" y="18118"/>
                  </a:lnTo>
                  <a:lnTo>
                    <a:pt x="15263" y="21600"/>
                  </a:lnTo>
                  <a:lnTo>
                    <a:pt x="15016" y="17399"/>
                  </a:lnTo>
                  <a:cubicBezTo>
                    <a:pt x="18885" y="16023"/>
                    <a:pt x="21600" y="12806"/>
                    <a:pt x="21600" y="9058"/>
                  </a:cubicBezTo>
                  <a:cubicBezTo>
                    <a:pt x="21600" y="4055"/>
                    <a:pt x="16765" y="0"/>
                    <a:pt x="10800" y="0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1" name="Google Shape;1745;p44"/>
            <p:cNvSpPr/>
            <p:nvPr/>
          </p:nvSpPr>
          <p:spPr>
            <a:xfrm>
              <a:off x="1362813" y="569198"/>
              <a:ext cx="178864" cy="236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4012"/>
                  </a:moveTo>
                  <a:cubicBezTo>
                    <a:pt x="11510" y="4012"/>
                    <a:pt x="12224" y="4115"/>
                    <a:pt x="12905" y="4329"/>
                  </a:cubicBezTo>
                  <a:cubicBezTo>
                    <a:pt x="14963" y="4972"/>
                    <a:pt x="16303" y="6493"/>
                    <a:pt x="16303" y="8177"/>
                  </a:cubicBezTo>
                  <a:cubicBezTo>
                    <a:pt x="16303" y="10478"/>
                    <a:pt x="13840" y="12342"/>
                    <a:pt x="10799" y="12342"/>
                  </a:cubicBezTo>
                  <a:cubicBezTo>
                    <a:pt x="8574" y="12342"/>
                    <a:pt x="6568" y="11328"/>
                    <a:pt x="5716" y="9771"/>
                  </a:cubicBezTo>
                  <a:cubicBezTo>
                    <a:pt x="4864" y="8213"/>
                    <a:pt x="5335" y="6422"/>
                    <a:pt x="6908" y="5232"/>
                  </a:cubicBezTo>
                  <a:cubicBezTo>
                    <a:pt x="7962" y="4435"/>
                    <a:pt x="9369" y="4012"/>
                    <a:pt x="10801" y="4012"/>
                  </a:cubicBezTo>
                  <a:close/>
                  <a:moveTo>
                    <a:pt x="10799" y="0"/>
                  </a:moveTo>
                  <a:cubicBezTo>
                    <a:pt x="4833" y="0"/>
                    <a:pt x="0" y="3661"/>
                    <a:pt x="0" y="8177"/>
                  </a:cubicBezTo>
                  <a:cubicBezTo>
                    <a:pt x="0" y="12692"/>
                    <a:pt x="10799" y="21600"/>
                    <a:pt x="10799" y="21600"/>
                  </a:cubicBezTo>
                  <a:cubicBezTo>
                    <a:pt x="10799" y="21600"/>
                    <a:pt x="21600" y="12693"/>
                    <a:pt x="21600" y="8177"/>
                  </a:cubicBezTo>
                  <a:cubicBezTo>
                    <a:pt x="21600" y="3661"/>
                    <a:pt x="16765" y="0"/>
                    <a:pt x="10799" y="0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2" name="Google Shape;1746;p44"/>
            <p:cNvSpPr/>
            <p:nvPr/>
          </p:nvSpPr>
          <p:spPr>
            <a:xfrm>
              <a:off x="1429574" y="217247"/>
              <a:ext cx="177011" cy="245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704" y="7031"/>
                  </a:moveTo>
                  <a:cubicBezTo>
                    <a:pt x="17075" y="7031"/>
                    <a:pt x="17375" y="7250"/>
                    <a:pt x="17375" y="7516"/>
                  </a:cubicBezTo>
                  <a:cubicBezTo>
                    <a:pt x="17375" y="7785"/>
                    <a:pt x="17075" y="8003"/>
                    <a:pt x="16704" y="8003"/>
                  </a:cubicBezTo>
                  <a:lnTo>
                    <a:pt x="4634" y="8003"/>
                  </a:lnTo>
                  <a:cubicBezTo>
                    <a:pt x="4261" y="8003"/>
                    <a:pt x="3958" y="7785"/>
                    <a:pt x="3958" y="7516"/>
                  </a:cubicBezTo>
                  <a:cubicBezTo>
                    <a:pt x="3958" y="7250"/>
                    <a:pt x="4261" y="7031"/>
                    <a:pt x="4634" y="7031"/>
                  </a:cubicBezTo>
                  <a:close/>
                  <a:moveTo>
                    <a:pt x="16704" y="9987"/>
                  </a:moveTo>
                  <a:cubicBezTo>
                    <a:pt x="17070" y="9992"/>
                    <a:pt x="17363" y="10209"/>
                    <a:pt x="17363" y="10472"/>
                  </a:cubicBezTo>
                  <a:cubicBezTo>
                    <a:pt x="17363" y="10735"/>
                    <a:pt x="17070" y="10952"/>
                    <a:pt x="16704" y="10958"/>
                  </a:cubicBezTo>
                  <a:lnTo>
                    <a:pt x="4634" y="10958"/>
                  </a:lnTo>
                  <a:cubicBezTo>
                    <a:pt x="4266" y="10952"/>
                    <a:pt x="3975" y="10735"/>
                    <a:pt x="3975" y="10472"/>
                  </a:cubicBezTo>
                  <a:cubicBezTo>
                    <a:pt x="3975" y="10209"/>
                    <a:pt x="4266" y="9992"/>
                    <a:pt x="4634" y="9987"/>
                  </a:cubicBezTo>
                  <a:close/>
                  <a:moveTo>
                    <a:pt x="16704" y="12941"/>
                  </a:moveTo>
                  <a:cubicBezTo>
                    <a:pt x="17075" y="12941"/>
                    <a:pt x="17375" y="13157"/>
                    <a:pt x="17375" y="13427"/>
                  </a:cubicBezTo>
                  <a:cubicBezTo>
                    <a:pt x="17375" y="13694"/>
                    <a:pt x="17075" y="13911"/>
                    <a:pt x="16704" y="13911"/>
                  </a:cubicBezTo>
                  <a:lnTo>
                    <a:pt x="4634" y="13911"/>
                  </a:lnTo>
                  <a:cubicBezTo>
                    <a:pt x="4261" y="13911"/>
                    <a:pt x="3958" y="13694"/>
                    <a:pt x="3958" y="13427"/>
                  </a:cubicBezTo>
                  <a:cubicBezTo>
                    <a:pt x="3958" y="13157"/>
                    <a:pt x="4261" y="12941"/>
                    <a:pt x="4634" y="12941"/>
                  </a:cubicBezTo>
                  <a:close/>
                  <a:moveTo>
                    <a:pt x="16704" y="15897"/>
                  </a:moveTo>
                  <a:cubicBezTo>
                    <a:pt x="17075" y="15897"/>
                    <a:pt x="17375" y="16113"/>
                    <a:pt x="17375" y="16383"/>
                  </a:cubicBezTo>
                  <a:cubicBezTo>
                    <a:pt x="17375" y="16650"/>
                    <a:pt x="17075" y="16868"/>
                    <a:pt x="16704" y="16868"/>
                  </a:cubicBezTo>
                  <a:lnTo>
                    <a:pt x="4634" y="16868"/>
                  </a:lnTo>
                  <a:cubicBezTo>
                    <a:pt x="4261" y="16866"/>
                    <a:pt x="3958" y="16650"/>
                    <a:pt x="3958" y="16383"/>
                  </a:cubicBezTo>
                  <a:cubicBezTo>
                    <a:pt x="3958" y="16113"/>
                    <a:pt x="4261" y="15897"/>
                    <a:pt x="4634" y="15897"/>
                  </a:cubicBez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4491"/>
                  </a:lnTo>
                  <a:lnTo>
                    <a:pt x="14384" y="4491"/>
                  </a:lnTo>
                  <a:lnTo>
                    <a:pt x="14384" y="0"/>
                  </a:ln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" name="Google Shape;1747;p44"/>
            <p:cNvSpPr/>
            <p:nvPr/>
          </p:nvSpPr>
          <p:spPr>
            <a:xfrm>
              <a:off x="1220696" y="1651633"/>
              <a:ext cx="12701" cy="1688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4" name="Google Shape;1748;p44"/>
            <p:cNvSpPr/>
            <p:nvPr/>
          </p:nvSpPr>
          <p:spPr>
            <a:xfrm>
              <a:off x="1220686" y="996107"/>
              <a:ext cx="12701" cy="622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137"/>
                  </a:lnTo>
                  <a:lnTo>
                    <a:pt x="21600" y="1137"/>
                  </a:lnTo>
                  <a:lnTo>
                    <a:pt x="21600" y="0"/>
                  </a:lnTo>
                  <a:close/>
                  <a:moveTo>
                    <a:pt x="0" y="2274"/>
                  </a:moveTo>
                  <a:lnTo>
                    <a:pt x="0" y="3410"/>
                  </a:lnTo>
                  <a:lnTo>
                    <a:pt x="21600" y="3410"/>
                  </a:lnTo>
                  <a:lnTo>
                    <a:pt x="21600" y="2274"/>
                  </a:lnTo>
                  <a:close/>
                  <a:moveTo>
                    <a:pt x="0" y="4547"/>
                  </a:moveTo>
                  <a:lnTo>
                    <a:pt x="0" y="5684"/>
                  </a:lnTo>
                  <a:lnTo>
                    <a:pt x="21600" y="5684"/>
                  </a:lnTo>
                  <a:lnTo>
                    <a:pt x="21600" y="4547"/>
                  </a:lnTo>
                  <a:close/>
                  <a:moveTo>
                    <a:pt x="0" y="6821"/>
                  </a:moveTo>
                  <a:lnTo>
                    <a:pt x="0" y="7958"/>
                  </a:lnTo>
                  <a:lnTo>
                    <a:pt x="21600" y="7958"/>
                  </a:lnTo>
                  <a:lnTo>
                    <a:pt x="21600" y="6821"/>
                  </a:lnTo>
                  <a:close/>
                  <a:moveTo>
                    <a:pt x="0" y="9095"/>
                  </a:moveTo>
                  <a:lnTo>
                    <a:pt x="0" y="10232"/>
                  </a:lnTo>
                  <a:lnTo>
                    <a:pt x="21600" y="10232"/>
                  </a:lnTo>
                  <a:lnTo>
                    <a:pt x="21600" y="9095"/>
                  </a:lnTo>
                  <a:close/>
                  <a:moveTo>
                    <a:pt x="0" y="11369"/>
                  </a:moveTo>
                  <a:lnTo>
                    <a:pt x="0" y="12505"/>
                  </a:lnTo>
                  <a:lnTo>
                    <a:pt x="21600" y="12505"/>
                  </a:lnTo>
                  <a:lnTo>
                    <a:pt x="21600" y="11369"/>
                  </a:lnTo>
                  <a:close/>
                  <a:moveTo>
                    <a:pt x="0" y="13643"/>
                  </a:moveTo>
                  <a:lnTo>
                    <a:pt x="0" y="14779"/>
                  </a:lnTo>
                  <a:lnTo>
                    <a:pt x="21600" y="14779"/>
                  </a:lnTo>
                  <a:lnTo>
                    <a:pt x="21600" y="13643"/>
                  </a:lnTo>
                  <a:close/>
                  <a:moveTo>
                    <a:pt x="0" y="15916"/>
                  </a:moveTo>
                  <a:lnTo>
                    <a:pt x="0" y="17053"/>
                  </a:lnTo>
                  <a:lnTo>
                    <a:pt x="21600" y="17053"/>
                  </a:lnTo>
                  <a:lnTo>
                    <a:pt x="21600" y="15916"/>
                  </a:lnTo>
                  <a:close/>
                  <a:moveTo>
                    <a:pt x="0" y="18190"/>
                  </a:moveTo>
                  <a:lnTo>
                    <a:pt x="0" y="19326"/>
                  </a:lnTo>
                  <a:lnTo>
                    <a:pt x="21600" y="19326"/>
                  </a:lnTo>
                  <a:lnTo>
                    <a:pt x="21600" y="18190"/>
                  </a:lnTo>
                  <a:close/>
                  <a:moveTo>
                    <a:pt x="0" y="2046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0463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5" name="Google Shape;1749;p44"/>
            <p:cNvSpPr/>
            <p:nvPr/>
          </p:nvSpPr>
          <p:spPr>
            <a:xfrm>
              <a:off x="1220696" y="946470"/>
              <a:ext cx="12701" cy="16849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6" name="Google Shape;1750;p44"/>
            <p:cNvSpPr/>
            <p:nvPr/>
          </p:nvSpPr>
          <p:spPr>
            <a:xfrm>
              <a:off x="1186867" y="912302"/>
              <a:ext cx="80378" cy="69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79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7" name="Google Shape;1751;p44"/>
            <p:cNvSpPr/>
            <p:nvPr/>
          </p:nvSpPr>
          <p:spPr>
            <a:xfrm>
              <a:off x="1688995" y="946470"/>
              <a:ext cx="12701" cy="1684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8" name="Google Shape;1752;p44"/>
            <p:cNvSpPr/>
            <p:nvPr/>
          </p:nvSpPr>
          <p:spPr>
            <a:xfrm>
              <a:off x="1688995" y="997053"/>
              <a:ext cx="12701" cy="843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862"/>
                  </a:lnTo>
                  <a:lnTo>
                    <a:pt x="21600" y="862"/>
                  </a:lnTo>
                  <a:lnTo>
                    <a:pt x="21600" y="0"/>
                  </a:lnTo>
                  <a:close/>
                  <a:moveTo>
                    <a:pt x="0" y="1728"/>
                  </a:moveTo>
                  <a:lnTo>
                    <a:pt x="0" y="2591"/>
                  </a:lnTo>
                  <a:lnTo>
                    <a:pt x="21600" y="2591"/>
                  </a:lnTo>
                  <a:lnTo>
                    <a:pt x="21600" y="1728"/>
                  </a:lnTo>
                  <a:close/>
                  <a:moveTo>
                    <a:pt x="0" y="3456"/>
                  </a:moveTo>
                  <a:lnTo>
                    <a:pt x="0" y="4319"/>
                  </a:lnTo>
                  <a:lnTo>
                    <a:pt x="21600" y="4319"/>
                  </a:lnTo>
                  <a:lnTo>
                    <a:pt x="21600" y="3456"/>
                  </a:lnTo>
                  <a:close/>
                  <a:moveTo>
                    <a:pt x="0" y="5183"/>
                  </a:moveTo>
                  <a:lnTo>
                    <a:pt x="0" y="6047"/>
                  </a:lnTo>
                  <a:lnTo>
                    <a:pt x="21600" y="6047"/>
                  </a:lnTo>
                  <a:lnTo>
                    <a:pt x="21600" y="5183"/>
                  </a:lnTo>
                  <a:close/>
                  <a:moveTo>
                    <a:pt x="0" y="6911"/>
                  </a:moveTo>
                  <a:lnTo>
                    <a:pt x="0" y="7775"/>
                  </a:lnTo>
                  <a:lnTo>
                    <a:pt x="21600" y="7775"/>
                  </a:lnTo>
                  <a:lnTo>
                    <a:pt x="21600" y="6911"/>
                  </a:lnTo>
                  <a:close/>
                  <a:moveTo>
                    <a:pt x="0" y="8639"/>
                  </a:moveTo>
                  <a:lnTo>
                    <a:pt x="0" y="9503"/>
                  </a:lnTo>
                  <a:lnTo>
                    <a:pt x="21600" y="9503"/>
                  </a:lnTo>
                  <a:lnTo>
                    <a:pt x="21600" y="8639"/>
                  </a:lnTo>
                  <a:close/>
                  <a:moveTo>
                    <a:pt x="0" y="10367"/>
                  </a:moveTo>
                  <a:lnTo>
                    <a:pt x="0" y="11231"/>
                  </a:lnTo>
                  <a:lnTo>
                    <a:pt x="21600" y="11231"/>
                  </a:lnTo>
                  <a:lnTo>
                    <a:pt x="21600" y="10367"/>
                  </a:lnTo>
                  <a:close/>
                  <a:moveTo>
                    <a:pt x="0" y="12096"/>
                  </a:moveTo>
                  <a:lnTo>
                    <a:pt x="0" y="12960"/>
                  </a:lnTo>
                  <a:lnTo>
                    <a:pt x="21600" y="12960"/>
                  </a:lnTo>
                  <a:lnTo>
                    <a:pt x="21600" y="12096"/>
                  </a:lnTo>
                  <a:close/>
                  <a:moveTo>
                    <a:pt x="0" y="13824"/>
                  </a:moveTo>
                  <a:lnTo>
                    <a:pt x="0" y="14687"/>
                  </a:lnTo>
                  <a:lnTo>
                    <a:pt x="21600" y="14687"/>
                  </a:lnTo>
                  <a:lnTo>
                    <a:pt x="21600" y="13824"/>
                  </a:lnTo>
                  <a:close/>
                  <a:moveTo>
                    <a:pt x="0" y="15552"/>
                  </a:moveTo>
                  <a:lnTo>
                    <a:pt x="0" y="16416"/>
                  </a:lnTo>
                  <a:lnTo>
                    <a:pt x="21600" y="16416"/>
                  </a:lnTo>
                  <a:lnTo>
                    <a:pt x="21600" y="15552"/>
                  </a:lnTo>
                  <a:close/>
                  <a:moveTo>
                    <a:pt x="0" y="17280"/>
                  </a:moveTo>
                  <a:lnTo>
                    <a:pt x="0" y="18144"/>
                  </a:lnTo>
                  <a:lnTo>
                    <a:pt x="21600" y="18144"/>
                  </a:lnTo>
                  <a:lnTo>
                    <a:pt x="21600" y="17280"/>
                  </a:lnTo>
                  <a:close/>
                  <a:moveTo>
                    <a:pt x="0" y="19008"/>
                  </a:moveTo>
                  <a:lnTo>
                    <a:pt x="0" y="19872"/>
                  </a:lnTo>
                  <a:lnTo>
                    <a:pt x="21600" y="19872"/>
                  </a:lnTo>
                  <a:lnTo>
                    <a:pt x="21600" y="19008"/>
                  </a:lnTo>
                  <a:close/>
                  <a:moveTo>
                    <a:pt x="0" y="20736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073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9" name="Google Shape;1753;p44"/>
            <p:cNvSpPr/>
            <p:nvPr/>
          </p:nvSpPr>
          <p:spPr>
            <a:xfrm>
              <a:off x="1678488" y="1874221"/>
              <a:ext cx="22484" cy="22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1" y="0"/>
                  </a:moveTo>
                  <a:lnTo>
                    <a:pt x="10791" y="1080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0" name="Google Shape;1754;p44"/>
            <p:cNvSpPr/>
            <p:nvPr/>
          </p:nvSpPr>
          <p:spPr>
            <a:xfrm>
              <a:off x="1549144" y="1884748"/>
              <a:ext cx="9698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7201" y="21600"/>
                  </a:lnTo>
                  <a:lnTo>
                    <a:pt x="7201" y="0"/>
                  </a:lnTo>
                  <a:close/>
                  <a:moveTo>
                    <a:pt x="14403" y="0"/>
                  </a:moveTo>
                  <a:lnTo>
                    <a:pt x="14403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1" name="Google Shape;1755;p44"/>
            <p:cNvSpPr/>
            <p:nvPr/>
          </p:nvSpPr>
          <p:spPr>
            <a:xfrm>
              <a:off x="1499901" y="1884748"/>
              <a:ext cx="16888" cy="12701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2" name="Google Shape;1756;p44"/>
            <p:cNvSpPr/>
            <p:nvPr/>
          </p:nvSpPr>
          <p:spPr>
            <a:xfrm>
              <a:off x="1462028" y="1850181"/>
              <a:ext cx="69619" cy="80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0797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3" name="Google Shape;1757;p44"/>
            <p:cNvSpPr/>
            <p:nvPr/>
          </p:nvSpPr>
          <p:spPr>
            <a:xfrm>
              <a:off x="1571855" y="198456"/>
              <a:ext cx="51530" cy="45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4" name="Google Shape;1758;p44"/>
            <p:cNvSpPr/>
            <p:nvPr/>
          </p:nvSpPr>
          <p:spPr>
            <a:xfrm>
              <a:off x="951235" y="621948"/>
              <a:ext cx="218194" cy="187002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1087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5" name="Google Shape;1759;p44"/>
            <p:cNvSpPr/>
            <p:nvPr/>
          </p:nvSpPr>
          <p:spPr>
            <a:xfrm>
              <a:off x="991749" y="643762"/>
              <a:ext cx="49874" cy="49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94" y="0"/>
                  </a:moveTo>
                  <a:cubicBezTo>
                    <a:pt x="6190" y="0"/>
                    <a:pt x="2405" y="2629"/>
                    <a:pt x="796" y="6665"/>
                  </a:cubicBezTo>
                  <a:cubicBezTo>
                    <a:pt x="-821" y="10702"/>
                    <a:pt x="74" y="15344"/>
                    <a:pt x="3046" y="18434"/>
                  </a:cubicBezTo>
                  <a:cubicBezTo>
                    <a:pt x="5033" y="20508"/>
                    <a:pt x="7693" y="21600"/>
                    <a:pt x="10394" y="21600"/>
                  </a:cubicBezTo>
                  <a:cubicBezTo>
                    <a:pt x="11732" y="21600"/>
                    <a:pt x="13086" y="21335"/>
                    <a:pt x="14375" y="20772"/>
                  </a:cubicBezTo>
                  <a:cubicBezTo>
                    <a:pt x="18250" y="19108"/>
                    <a:pt x="20779" y="15174"/>
                    <a:pt x="20779" y="10804"/>
                  </a:cubicBezTo>
                  <a:cubicBezTo>
                    <a:pt x="20779" y="4839"/>
                    <a:pt x="16132" y="0"/>
                    <a:pt x="10394" y="0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6" name="Google Shape;1760;p44"/>
            <p:cNvSpPr/>
            <p:nvPr/>
          </p:nvSpPr>
          <p:spPr>
            <a:xfrm>
              <a:off x="951235" y="678049"/>
              <a:ext cx="218194" cy="130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98" y="0"/>
                  </a:moveTo>
                  <a:lnTo>
                    <a:pt x="13269" y="11317"/>
                  </a:lnTo>
                  <a:lnTo>
                    <a:pt x="8023" y="82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485"/>
                  </a:lnTo>
                  <a:lnTo>
                    <a:pt x="17898" y="0"/>
                  </a:ln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47" name="noun-data-5604688.png" descr="noun-data-560468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3893" t="13833" r="13893" b="24930"/>
            <a:stretch>
              <a:fillRect/>
            </a:stretch>
          </p:blipFill>
          <p:spPr>
            <a:xfrm>
              <a:off x="1697437" y="251056"/>
              <a:ext cx="327236" cy="277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9" name="TextBox 178"/>
          <p:cNvSpPr txBox="1"/>
          <p:nvPr/>
        </p:nvSpPr>
        <p:spPr>
          <a:xfrm>
            <a:off x="102833" y="2063079"/>
            <a:ext cx="67345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8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r>
              <a:t>GCP Architecture for Real-Time Intelligence at Global Scale</a:t>
            </a:r>
          </a:p>
        </p:txBody>
      </p:sp>
      <p:grpSp>
        <p:nvGrpSpPr>
          <p:cNvPr id="276" name="Google Shape;869;p22"/>
          <p:cNvGrpSpPr/>
          <p:nvPr/>
        </p:nvGrpSpPr>
        <p:grpSpPr>
          <a:xfrm>
            <a:off x="7442334" y="2997211"/>
            <a:ext cx="1472109" cy="1303663"/>
            <a:chOff x="0" y="0"/>
            <a:chExt cx="1472108" cy="1303662"/>
          </a:xfrm>
        </p:grpSpPr>
        <p:sp>
          <p:nvSpPr>
            <p:cNvPr id="250" name="Google Shape;870;p22"/>
            <p:cNvSpPr/>
            <p:nvPr/>
          </p:nvSpPr>
          <p:spPr>
            <a:xfrm>
              <a:off x="601623" y="0"/>
              <a:ext cx="268871" cy="143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82" y="0"/>
                  </a:moveTo>
                  <a:lnTo>
                    <a:pt x="16118" y="0"/>
                  </a:lnTo>
                  <a:cubicBezTo>
                    <a:pt x="19145" y="0"/>
                    <a:pt x="21600" y="4589"/>
                    <a:pt x="21600" y="10251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10251"/>
                  </a:lnTo>
                  <a:cubicBezTo>
                    <a:pt x="0" y="4589"/>
                    <a:pt x="2455" y="0"/>
                    <a:pt x="548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51" name="Google Shape;871;p22"/>
            <p:cNvSpPr/>
            <p:nvPr/>
          </p:nvSpPr>
          <p:spPr>
            <a:xfrm>
              <a:off x="-1" y="1113516"/>
              <a:ext cx="1472110" cy="190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42" y="0"/>
                  </a:moveTo>
                  <a:lnTo>
                    <a:pt x="9694" y="28"/>
                  </a:lnTo>
                  <a:lnTo>
                    <a:pt x="9153" y="113"/>
                  </a:lnTo>
                  <a:lnTo>
                    <a:pt x="8623" y="198"/>
                  </a:lnTo>
                  <a:lnTo>
                    <a:pt x="8099" y="339"/>
                  </a:lnTo>
                  <a:lnTo>
                    <a:pt x="7586" y="481"/>
                  </a:lnTo>
                  <a:lnTo>
                    <a:pt x="7087" y="650"/>
                  </a:lnTo>
                  <a:lnTo>
                    <a:pt x="6594" y="848"/>
                  </a:lnTo>
                  <a:lnTo>
                    <a:pt x="6116" y="1046"/>
                  </a:lnTo>
                  <a:lnTo>
                    <a:pt x="5651" y="1301"/>
                  </a:lnTo>
                  <a:lnTo>
                    <a:pt x="5197" y="1555"/>
                  </a:lnTo>
                  <a:lnTo>
                    <a:pt x="4760" y="1838"/>
                  </a:lnTo>
                  <a:lnTo>
                    <a:pt x="4337" y="2120"/>
                  </a:lnTo>
                  <a:lnTo>
                    <a:pt x="3928" y="2459"/>
                  </a:lnTo>
                  <a:lnTo>
                    <a:pt x="3536" y="2799"/>
                  </a:lnTo>
                  <a:lnTo>
                    <a:pt x="3162" y="3167"/>
                  </a:lnTo>
                  <a:lnTo>
                    <a:pt x="2805" y="3534"/>
                  </a:lnTo>
                  <a:lnTo>
                    <a:pt x="2465" y="3930"/>
                  </a:lnTo>
                  <a:lnTo>
                    <a:pt x="2143" y="4325"/>
                  </a:lnTo>
                  <a:lnTo>
                    <a:pt x="1845" y="4750"/>
                  </a:lnTo>
                  <a:lnTo>
                    <a:pt x="1564" y="5202"/>
                  </a:lnTo>
                  <a:lnTo>
                    <a:pt x="1304" y="5654"/>
                  </a:lnTo>
                  <a:lnTo>
                    <a:pt x="1064" y="6107"/>
                  </a:lnTo>
                  <a:lnTo>
                    <a:pt x="846" y="6587"/>
                  </a:lnTo>
                  <a:lnTo>
                    <a:pt x="655" y="7068"/>
                  </a:lnTo>
                  <a:lnTo>
                    <a:pt x="565" y="7323"/>
                  </a:lnTo>
                  <a:lnTo>
                    <a:pt x="485" y="7577"/>
                  </a:lnTo>
                  <a:lnTo>
                    <a:pt x="409" y="7832"/>
                  </a:lnTo>
                  <a:lnTo>
                    <a:pt x="340" y="8086"/>
                  </a:lnTo>
                  <a:lnTo>
                    <a:pt x="274" y="8369"/>
                  </a:lnTo>
                  <a:lnTo>
                    <a:pt x="218" y="8623"/>
                  </a:lnTo>
                  <a:lnTo>
                    <a:pt x="166" y="8877"/>
                  </a:lnTo>
                  <a:lnTo>
                    <a:pt x="121" y="9160"/>
                  </a:lnTo>
                  <a:lnTo>
                    <a:pt x="87" y="9414"/>
                  </a:lnTo>
                  <a:lnTo>
                    <a:pt x="55" y="9697"/>
                  </a:lnTo>
                  <a:lnTo>
                    <a:pt x="31" y="9952"/>
                  </a:lnTo>
                  <a:lnTo>
                    <a:pt x="14" y="10235"/>
                  </a:lnTo>
                  <a:lnTo>
                    <a:pt x="3" y="10518"/>
                  </a:lnTo>
                  <a:lnTo>
                    <a:pt x="0" y="10800"/>
                  </a:lnTo>
                  <a:lnTo>
                    <a:pt x="3" y="11082"/>
                  </a:lnTo>
                  <a:lnTo>
                    <a:pt x="14" y="11365"/>
                  </a:lnTo>
                  <a:lnTo>
                    <a:pt x="31" y="11620"/>
                  </a:lnTo>
                  <a:lnTo>
                    <a:pt x="55" y="11903"/>
                  </a:lnTo>
                  <a:lnTo>
                    <a:pt x="87" y="12186"/>
                  </a:lnTo>
                  <a:lnTo>
                    <a:pt x="121" y="12440"/>
                  </a:lnTo>
                  <a:lnTo>
                    <a:pt x="166" y="12723"/>
                  </a:lnTo>
                  <a:lnTo>
                    <a:pt x="218" y="12977"/>
                  </a:lnTo>
                  <a:lnTo>
                    <a:pt x="274" y="13231"/>
                  </a:lnTo>
                  <a:lnTo>
                    <a:pt x="340" y="13486"/>
                  </a:lnTo>
                  <a:lnTo>
                    <a:pt x="409" y="13768"/>
                  </a:lnTo>
                  <a:lnTo>
                    <a:pt x="485" y="14023"/>
                  </a:lnTo>
                  <a:lnTo>
                    <a:pt x="565" y="14249"/>
                  </a:lnTo>
                  <a:lnTo>
                    <a:pt x="655" y="14504"/>
                  </a:lnTo>
                  <a:lnTo>
                    <a:pt x="846" y="15013"/>
                  </a:lnTo>
                  <a:lnTo>
                    <a:pt x="1064" y="15493"/>
                  </a:lnTo>
                  <a:lnTo>
                    <a:pt x="1304" y="15946"/>
                  </a:lnTo>
                  <a:lnTo>
                    <a:pt x="1564" y="16398"/>
                  </a:lnTo>
                  <a:lnTo>
                    <a:pt x="1845" y="16850"/>
                  </a:lnTo>
                  <a:lnTo>
                    <a:pt x="2143" y="17275"/>
                  </a:lnTo>
                  <a:lnTo>
                    <a:pt x="2465" y="17670"/>
                  </a:lnTo>
                  <a:lnTo>
                    <a:pt x="2805" y="18066"/>
                  </a:lnTo>
                  <a:lnTo>
                    <a:pt x="3162" y="18433"/>
                  </a:lnTo>
                  <a:lnTo>
                    <a:pt x="3536" y="18801"/>
                  </a:lnTo>
                  <a:lnTo>
                    <a:pt x="3928" y="19141"/>
                  </a:lnTo>
                  <a:lnTo>
                    <a:pt x="4337" y="19451"/>
                  </a:lnTo>
                  <a:lnTo>
                    <a:pt x="4760" y="19762"/>
                  </a:lnTo>
                  <a:lnTo>
                    <a:pt x="5197" y="20045"/>
                  </a:lnTo>
                  <a:lnTo>
                    <a:pt x="5651" y="20299"/>
                  </a:lnTo>
                  <a:lnTo>
                    <a:pt x="6116" y="20554"/>
                  </a:lnTo>
                  <a:lnTo>
                    <a:pt x="6594" y="20752"/>
                  </a:lnTo>
                  <a:lnTo>
                    <a:pt x="7087" y="20950"/>
                  </a:lnTo>
                  <a:lnTo>
                    <a:pt x="7586" y="21119"/>
                  </a:lnTo>
                  <a:lnTo>
                    <a:pt x="8099" y="21261"/>
                  </a:lnTo>
                  <a:lnTo>
                    <a:pt x="8623" y="21374"/>
                  </a:lnTo>
                  <a:lnTo>
                    <a:pt x="9153" y="21487"/>
                  </a:lnTo>
                  <a:lnTo>
                    <a:pt x="9694" y="21544"/>
                  </a:lnTo>
                  <a:lnTo>
                    <a:pt x="10242" y="21600"/>
                  </a:lnTo>
                  <a:lnTo>
                    <a:pt x="11355" y="21600"/>
                  </a:lnTo>
                  <a:lnTo>
                    <a:pt x="11902" y="21544"/>
                  </a:lnTo>
                  <a:lnTo>
                    <a:pt x="12443" y="21487"/>
                  </a:lnTo>
                  <a:lnTo>
                    <a:pt x="12977" y="21374"/>
                  </a:lnTo>
                  <a:lnTo>
                    <a:pt x="13497" y="21261"/>
                  </a:lnTo>
                  <a:lnTo>
                    <a:pt x="14011" y="21119"/>
                  </a:lnTo>
                  <a:lnTo>
                    <a:pt x="14513" y="20950"/>
                  </a:lnTo>
                  <a:lnTo>
                    <a:pt x="15002" y="20752"/>
                  </a:lnTo>
                  <a:lnTo>
                    <a:pt x="15481" y="20554"/>
                  </a:lnTo>
                  <a:lnTo>
                    <a:pt x="15949" y="20299"/>
                  </a:lnTo>
                  <a:lnTo>
                    <a:pt x="16399" y="20045"/>
                  </a:lnTo>
                  <a:lnTo>
                    <a:pt x="16836" y="19762"/>
                  </a:lnTo>
                  <a:lnTo>
                    <a:pt x="17263" y="19451"/>
                  </a:lnTo>
                  <a:lnTo>
                    <a:pt x="17668" y="19141"/>
                  </a:lnTo>
                  <a:lnTo>
                    <a:pt x="18060" y="18801"/>
                  </a:lnTo>
                  <a:lnTo>
                    <a:pt x="18435" y="18433"/>
                  </a:lnTo>
                  <a:lnTo>
                    <a:pt x="18795" y="18066"/>
                  </a:lnTo>
                  <a:lnTo>
                    <a:pt x="19135" y="17670"/>
                  </a:lnTo>
                  <a:lnTo>
                    <a:pt x="19454" y="17275"/>
                  </a:lnTo>
                  <a:lnTo>
                    <a:pt x="19755" y="16850"/>
                  </a:lnTo>
                  <a:lnTo>
                    <a:pt x="20036" y="16398"/>
                  </a:lnTo>
                  <a:lnTo>
                    <a:pt x="20296" y="15946"/>
                  </a:lnTo>
                  <a:lnTo>
                    <a:pt x="20536" y="15493"/>
                  </a:lnTo>
                  <a:lnTo>
                    <a:pt x="20751" y="15013"/>
                  </a:lnTo>
                  <a:lnTo>
                    <a:pt x="20945" y="14504"/>
                  </a:lnTo>
                  <a:lnTo>
                    <a:pt x="21031" y="14249"/>
                  </a:lnTo>
                  <a:lnTo>
                    <a:pt x="21115" y="14023"/>
                  </a:lnTo>
                  <a:lnTo>
                    <a:pt x="21191" y="13768"/>
                  </a:lnTo>
                  <a:lnTo>
                    <a:pt x="21260" y="13486"/>
                  </a:lnTo>
                  <a:lnTo>
                    <a:pt x="21323" y="13231"/>
                  </a:lnTo>
                  <a:lnTo>
                    <a:pt x="21382" y="12977"/>
                  </a:lnTo>
                  <a:lnTo>
                    <a:pt x="21430" y="12723"/>
                  </a:lnTo>
                  <a:lnTo>
                    <a:pt x="21475" y="12440"/>
                  </a:lnTo>
                  <a:lnTo>
                    <a:pt x="21513" y="12186"/>
                  </a:lnTo>
                  <a:lnTo>
                    <a:pt x="21545" y="11903"/>
                  </a:lnTo>
                  <a:lnTo>
                    <a:pt x="21569" y="11620"/>
                  </a:lnTo>
                  <a:lnTo>
                    <a:pt x="21586" y="11365"/>
                  </a:lnTo>
                  <a:lnTo>
                    <a:pt x="21597" y="11082"/>
                  </a:lnTo>
                  <a:lnTo>
                    <a:pt x="21600" y="10800"/>
                  </a:lnTo>
                  <a:lnTo>
                    <a:pt x="21597" y="10518"/>
                  </a:lnTo>
                  <a:lnTo>
                    <a:pt x="21586" y="10235"/>
                  </a:lnTo>
                  <a:lnTo>
                    <a:pt x="21569" y="9952"/>
                  </a:lnTo>
                  <a:lnTo>
                    <a:pt x="21545" y="9697"/>
                  </a:lnTo>
                  <a:lnTo>
                    <a:pt x="21513" y="9414"/>
                  </a:lnTo>
                  <a:lnTo>
                    <a:pt x="21475" y="9160"/>
                  </a:lnTo>
                  <a:lnTo>
                    <a:pt x="21430" y="8877"/>
                  </a:lnTo>
                  <a:lnTo>
                    <a:pt x="21382" y="8623"/>
                  </a:lnTo>
                  <a:lnTo>
                    <a:pt x="21323" y="8369"/>
                  </a:lnTo>
                  <a:lnTo>
                    <a:pt x="21260" y="8086"/>
                  </a:lnTo>
                  <a:lnTo>
                    <a:pt x="21191" y="7832"/>
                  </a:lnTo>
                  <a:lnTo>
                    <a:pt x="21115" y="7577"/>
                  </a:lnTo>
                  <a:lnTo>
                    <a:pt x="21031" y="7323"/>
                  </a:lnTo>
                  <a:lnTo>
                    <a:pt x="20945" y="7068"/>
                  </a:lnTo>
                  <a:lnTo>
                    <a:pt x="20751" y="6587"/>
                  </a:lnTo>
                  <a:lnTo>
                    <a:pt x="20536" y="6107"/>
                  </a:lnTo>
                  <a:lnTo>
                    <a:pt x="20296" y="5654"/>
                  </a:lnTo>
                  <a:lnTo>
                    <a:pt x="20036" y="5202"/>
                  </a:lnTo>
                  <a:lnTo>
                    <a:pt x="19755" y="4750"/>
                  </a:lnTo>
                  <a:lnTo>
                    <a:pt x="19454" y="4325"/>
                  </a:lnTo>
                  <a:lnTo>
                    <a:pt x="19135" y="3930"/>
                  </a:lnTo>
                  <a:lnTo>
                    <a:pt x="18795" y="3534"/>
                  </a:lnTo>
                  <a:lnTo>
                    <a:pt x="18435" y="3167"/>
                  </a:lnTo>
                  <a:lnTo>
                    <a:pt x="18060" y="2799"/>
                  </a:lnTo>
                  <a:lnTo>
                    <a:pt x="17668" y="2459"/>
                  </a:lnTo>
                  <a:lnTo>
                    <a:pt x="17263" y="2120"/>
                  </a:lnTo>
                  <a:lnTo>
                    <a:pt x="16836" y="1838"/>
                  </a:lnTo>
                  <a:lnTo>
                    <a:pt x="16399" y="1555"/>
                  </a:lnTo>
                  <a:lnTo>
                    <a:pt x="15949" y="1301"/>
                  </a:lnTo>
                  <a:lnTo>
                    <a:pt x="15481" y="1046"/>
                  </a:lnTo>
                  <a:lnTo>
                    <a:pt x="15002" y="848"/>
                  </a:lnTo>
                  <a:lnTo>
                    <a:pt x="14513" y="650"/>
                  </a:lnTo>
                  <a:lnTo>
                    <a:pt x="14011" y="481"/>
                  </a:lnTo>
                  <a:lnTo>
                    <a:pt x="13497" y="339"/>
                  </a:lnTo>
                  <a:lnTo>
                    <a:pt x="12977" y="198"/>
                  </a:lnTo>
                  <a:lnTo>
                    <a:pt x="12443" y="113"/>
                  </a:lnTo>
                  <a:lnTo>
                    <a:pt x="11902" y="28"/>
                  </a:lnTo>
                  <a:lnTo>
                    <a:pt x="11355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grpSp>
          <p:nvGrpSpPr>
            <p:cNvPr id="256" name="Google Shape;873;p22"/>
            <p:cNvGrpSpPr/>
            <p:nvPr/>
          </p:nvGrpSpPr>
          <p:grpSpPr>
            <a:xfrm>
              <a:off x="655950" y="38846"/>
              <a:ext cx="163486" cy="58988"/>
              <a:chOff x="0" y="0"/>
              <a:chExt cx="163484" cy="58986"/>
            </a:xfrm>
          </p:grpSpPr>
          <p:sp>
            <p:nvSpPr>
              <p:cNvPr id="252" name="Google Shape;874;p22"/>
              <p:cNvSpPr/>
              <p:nvPr/>
            </p:nvSpPr>
            <p:spPr>
              <a:xfrm>
                <a:off x="0" y="0"/>
                <a:ext cx="45843" cy="58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4011"/>
                    </a:lnTo>
                    <a:lnTo>
                      <a:pt x="7904" y="4011"/>
                    </a:lnTo>
                    <a:lnTo>
                      <a:pt x="7904" y="21600"/>
                    </a:lnTo>
                    <a:lnTo>
                      <a:pt x="13693" y="21600"/>
                    </a:lnTo>
                    <a:lnTo>
                      <a:pt x="13693" y="4011"/>
                    </a:lnTo>
                    <a:lnTo>
                      <a:pt x="21600" y="401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4343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253" name="Google Shape;875;p22"/>
              <p:cNvSpPr/>
              <p:nvPr/>
            </p:nvSpPr>
            <p:spPr>
              <a:xfrm>
                <a:off x="39223" y="0"/>
                <a:ext cx="54587" cy="58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47" y="5285"/>
                    </a:moveTo>
                    <a:lnTo>
                      <a:pt x="13653" y="13215"/>
                    </a:lnTo>
                    <a:lnTo>
                      <a:pt x="7856" y="13215"/>
                    </a:lnTo>
                    <a:lnTo>
                      <a:pt x="10753" y="5285"/>
                    </a:lnTo>
                    <a:close/>
                    <a:moveTo>
                      <a:pt x="8322" y="0"/>
                    </a:moveTo>
                    <a:lnTo>
                      <a:pt x="0" y="21600"/>
                    </a:lnTo>
                    <a:lnTo>
                      <a:pt x="4862" y="21600"/>
                    </a:lnTo>
                    <a:lnTo>
                      <a:pt x="6640" y="16769"/>
                    </a:lnTo>
                    <a:lnTo>
                      <a:pt x="14868" y="16769"/>
                    </a:lnTo>
                    <a:lnTo>
                      <a:pt x="16550" y="21600"/>
                    </a:lnTo>
                    <a:lnTo>
                      <a:pt x="21600" y="21600"/>
                    </a:lnTo>
                    <a:lnTo>
                      <a:pt x="13372" y="0"/>
                    </a:lnTo>
                    <a:close/>
                  </a:path>
                </a:pathLst>
              </a:custGeom>
              <a:solidFill>
                <a:srgbClr val="4343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254" name="Google Shape;876;p22"/>
              <p:cNvSpPr/>
              <p:nvPr/>
            </p:nvSpPr>
            <p:spPr>
              <a:xfrm>
                <a:off x="92862" y="0"/>
                <a:ext cx="53166" cy="58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72" y="0"/>
                    </a:moveTo>
                    <a:lnTo>
                      <a:pt x="7969" y="10297"/>
                    </a:lnTo>
                    <a:lnTo>
                      <a:pt x="0" y="21600"/>
                    </a:lnTo>
                    <a:lnTo>
                      <a:pt x="5664" y="21600"/>
                    </a:lnTo>
                    <a:lnTo>
                      <a:pt x="10656" y="14127"/>
                    </a:lnTo>
                    <a:lnTo>
                      <a:pt x="15648" y="21600"/>
                    </a:lnTo>
                    <a:lnTo>
                      <a:pt x="21600" y="21600"/>
                    </a:lnTo>
                    <a:lnTo>
                      <a:pt x="13728" y="10297"/>
                    </a:lnTo>
                    <a:lnTo>
                      <a:pt x="21024" y="0"/>
                    </a:lnTo>
                    <a:lnTo>
                      <a:pt x="15457" y="0"/>
                    </a:lnTo>
                    <a:lnTo>
                      <a:pt x="10850" y="6835"/>
                    </a:lnTo>
                    <a:lnTo>
                      <a:pt x="6433" y="0"/>
                    </a:lnTo>
                    <a:close/>
                  </a:path>
                </a:pathLst>
              </a:custGeom>
              <a:solidFill>
                <a:srgbClr val="4343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255" name="Google Shape;877;p22"/>
              <p:cNvSpPr/>
              <p:nvPr/>
            </p:nvSpPr>
            <p:spPr>
              <a:xfrm>
                <a:off x="150784" y="0"/>
                <a:ext cx="12701" cy="58987"/>
              </a:xfrm>
              <a:prstGeom prst="rect">
                <a:avLst/>
              </a:prstGeom>
              <a:solidFill>
                <a:srgbClr val="4343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</p:grpSp>
        <p:sp>
          <p:nvSpPr>
            <p:cNvPr id="257" name="Google Shape;878;p22"/>
            <p:cNvSpPr/>
            <p:nvPr/>
          </p:nvSpPr>
          <p:spPr>
            <a:xfrm>
              <a:off x="242437" y="922624"/>
              <a:ext cx="191400" cy="30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27" y="0"/>
                  </a:moveTo>
                  <a:lnTo>
                    <a:pt x="5413" y="36"/>
                  </a:lnTo>
                  <a:lnTo>
                    <a:pt x="4800" y="89"/>
                  </a:lnTo>
                  <a:lnTo>
                    <a:pt x="4213" y="197"/>
                  </a:lnTo>
                  <a:lnTo>
                    <a:pt x="3680" y="322"/>
                  </a:lnTo>
                  <a:lnTo>
                    <a:pt x="3147" y="501"/>
                  </a:lnTo>
                  <a:lnTo>
                    <a:pt x="2640" y="698"/>
                  </a:lnTo>
                  <a:lnTo>
                    <a:pt x="2187" y="931"/>
                  </a:lnTo>
                  <a:lnTo>
                    <a:pt x="1760" y="1200"/>
                  </a:lnTo>
                  <a:lnTo>
                    <a:pt x="1360" y="1487"/>
                  </a:lnTo>
                  <a:lnTo>
                    <a:pt x="1013" y="1791"/>
                  </a:lnTo>
                  <a:lnTo>
                    <a:pt x="720" y="2131"/>
                  </a:lnTo>
                  <a:lnTo>
                    <a:pt x="453" y="2472"/>
                  </a:lnTo>
                  <a:lnTo>
                    <a:pt x="267" y="2848"/>
                  </a:lnTo>
                  <a:lnTo>
                    <a:pt x="107" y="3242"/>
                  </a:lnTo>
                  <a:lnTo>
                    <a:pt x="27" y="3636"/>
                  </a:lnTo>
                  <a:lnTo>
                    <a:pt x="0" y="4048"/>
                  </a:lnTo>
                  <a:lnTo>
                    <a:pt x="0" y="17552"/>
                  </a:lnTo>
                  <a:lnTo>
                    <a:pt x="27" y="17964"/>
                  </a:lnTo>
                  <a:lnTo>
                    <a:pt x="107" y="18376"/>
                  </a:lnTo>
                  <a:lnTo>
                    <a:pt x="267" y="18752"/>
                  </a:lnTo>
                  <a:lnTo>
                    <a:pt x="453" y="19128"/>
                  </a:lnTo>
                  <a:lnTo>
                    <a:pt x="720" y="19487"/>
                  </a:lnTo>
                  <a:lnTo>
                    <a:pt x="1013" y="19809"/>
                  </a:lnTo>
                  <a:lnTo>
                    <a:pt x="1360" y="20131"/>
                  </a:lnTo>
                  <a:lnTo>
                    <a:pt x="1760" y="20418"/>
                  </a:lnTo>
                  <a:lnTo>
                    <a:pt x="2187" y="20669"/>
                  </a:lnTo>
                  <a:lnTo>
                    <a:pt x="2640" y="20902"/>
                  </a:lnTo>
                  <a:lnTo>
                    <a:pt x="3147" y="21116"/>
                  </a:lnTo>
                  <a:lnTo>
                    <a:pt x="3680" y="21278"/>
                  </a:lnTo>
                  <a:lnTo>
                    <a:pt x="4213" y="21421"/>
                  </a:lnTo>
                  <a:lnTo>
                    <a:pt x="4800" y="21511"/>
                  </a:lnTo>
                  <a:lnTo>
                    <a:pt x="5413" y="21582"/>
                  </a:lnTo>
                  <a:lnTo>
                    <a:pt x="6027" y="21600"/>
                  </a:lnTo>
                  <a:lnTo>
                    <a:pt x="15573" y="21600"/>
                  </a:lnTo>
                  <a:lnTo>
                    <a:pt x="16187" y="21582"/>
                  </a:lnTo>
                  <a:lnTo>
                    <a:pt x="16773" y="21511"/>
                  </a:lnTo>
                  <a:lnTo>
                    <a:pt x="17360" y="21421"/>
                  </a:lnTo>
                  <a:lnTo>
                    <a:pt x="17920" y="21278"/>
                  </a:lnTo>
                  <a:lnTo>
                    <a:pt x="18426" y="21116"/>
                  </a:lnTo>
                  <a:lnTo>
                    <a:pt x="18933" y="20902"/>
                  </a:lnTo>
                  <a:lnTo>
                    <a:pt x="19386" y="20669"/>
                  </a:lnTo>
                  <a:lnTo>
                    <a:pt x="19813" y="20418"/>
                  </a:lnTo>
                  <a:lnTo>
                    <a:pt x="20213" y="20131"/>
                  </a:lnTo>
                  <a:lnTo>
                    <a:pt x="20560" y="19809"/>
                  </a:lnTo>
                  <a:lnTo>
                    <a:pt x="20853" y="19487"/>
                  </a:lnTo>
                  <a:lnTo>
                    <a:pt x="21120" y="19128"/>
                  </a:lnTo>
                  <a:lnTo>
                    <a:pt x="21306" y="18752"/>
                  </a:lnTo>
                  <a:lnTo>
                    <a:pt x="21466" y="18376"/>
                  </a:lnTo>
                  <a:lnTo>
                    <a:pt x="21546" y="17964"/>
                  </a:lnTo>
                  <a:lnTo>
                    <a:pt x="21600" y="17552"/>
                  </a:lnTo>
                  <a:lnTo>
                    <a:pt x="21600" y="4048"/>
                  </a:lnTo>
                  <a:lnTo>
                    <a:pt x="21546" y="3636"/>
                  </a:lnTo>
                  <a:lnTo>
                    <a:pt x="21466" y="3242"/>
                  </a:lnTo>
                  <a:lnTo>
                    <a:pt x="21306" y="2848"/>
                  </a:lnTo>
                  <a:lnTo>
                    <a:pt x="21120" y="2472"/>
                  </a:lnTo>
                  <a:lnTo>
                    <a:pt x="20853" y="2131"/>
                  </a:lnTo>
                  <a:lnTo>
                    <a:pt x="20560" y="1791"/>
                  </a:lnTo>
                  <a:lnTo>
                    <a:pt x="20213" y="1487"/>
                  </a:lnTo>
                  <a:lnTo>
                    <a:pt x="19813" y="1200"/>
                  </a:lnTo>
                  <a:lnTo>
                    <a:pt x="19386" y="931"/>
                  </a:lnTo>
                  <a:lnTo>
                    <a:pt x="18933" y="698"/>
                  </a:lnTo>
                  <a:lnTo>
                    <a:pt x="18426" y="501"/>
                  </a:lnTo>
                  <a:lnTo>
                    <a:pt x="17920" y="322"/>
                  </a:lnTo>
                  <a:lnTo>
                    <a:pt x="17360" y="197"/>
                  </a:lnTo>
                  <a:lnTo>
                    <a:pt x="16773" y="89"/>
                  </a:lnTo>
                  <a:lnTo>
                    <a:pt x="16187" y="36"/>
                  </a:lnTo>
                  <a:lnTo>
                    <a:pt x="15573" y="0"/>
                  </a:lnTo>
                  <a:close/>
                </a:path>
              </a:pathLst>
            </a:custGeom>
            <a:solidFill>
              <a:srgbClr val="434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58" name="Google Shape;879;p22"/>
            <p:cNvSpPr/>
            <p:nvPr/>
          </p:nvSpPr>
          <p:spPr>
            <a:xfrm>
              <a:off x="1036616" y="922624"/>
              <a:ext cx="191638" cy="30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46" y="0"/>
                  </a:moveTo>
                  <a:lnTo>
                    <a:pt x="5407" y="36"/>
                  </a:lnTo>
                  <a:lnTo>
                    <a:pt x="4821" y="89"/>
                  </a:lnTo>
                  <a:lnTo>
                    <a:pt x="4235" y="197"/>
                  </a:lnTo>
                  <a:lnTo>
                    <a:pt x="3702" y="322"/>
                  </a:lnTo>
                  <a:lnTo>
                    <a:pt x="3170" y="501"/>
                  </a:lnTo>
                  <a:lnTo>
                    <a:pt x="2664" y="698"/>
                  </a:lnTo>
                  <a:lnTo>
                    <a:pt x="2211" y="931"/>
                  </a:lnTo>
                  <a:lnTo>
                    <a:pt x="1785" y="1200"/>
                  </a:lnTo>
                  <a:lnTo>
                    <a:pt x="1386" y="1487"/>
                  </a:lnTo>
                  <a:lnTo>
                    <a:pt x="1039" y="1791"/>
                  </a:lnTo>
                  <a:lnTo>
                    <a:pt x="746" y="2131"/>
                  </a:lnTo>
                  <a:lnTo>
                    <a:pt x="480" y="2472"/>
                  </a:lnTo>
                  <a:lnTo>
                    <a:pt x="293" y="2848"/>
                  </a:lnTo>
                  <a:lnTo>
                    <a:pt x="134" y="3242"/>
                  </a:lnTo>
                  <a:lnTo>
                    <a:pt x="54" y="3636"/>
                  </a:lnTo>
                  <a:lnTo>
                    <a:pt x="0" y="4048"/>
                  </a:lnTo>
                  <a:lnTo>
                    <a:pt x="0" y="17552"/>
                  </a:lnTo>
                  <a:lnTo>
                    <a:pt x="54" y="17964"/>
                  </a:lnTo>
                  <a:lnTo>
                    <a:pt x="134" y="18376"/>
                  </a:lnTo>
                  <a:lnTo>
                    <a:pt x="293" y="18752"/>
                  </a:lnTo>
                  <a:lnTo>
                    <a:pt x="480" y="19128"/>
                  </a:lnTo>
                  <a:lnTo>
                    <a:pt x="746" y="19487"/>
                  </a:lnTo>
                  <a:lnTo>
                    <a:pt x="1039" y="19809"/>
                  </a:lnTo>
                  <a:lnTo>
                    <a:pt x="1386" y="20131"/>
                  </a:lnTo>
                  <a:lnTo>
                    <a:pt x="1785" y="20418"/>
                  </a:lnTo>
                  <a:lnTo>
                    <a:pt x="2211" y="20669"/>
                  </a:lnTo>
                  <a:lnTo>
                    <a:pt x="2664" y="20902"/>
                  </a:lnTo>
                  <a:lnTo>
                    <a:pt x="3170" y="21116"/>
                  </a:lnTo>
                  <a:lnTo>
                    <a:pt x="3702" y="21278"/>
                  </a:lnTo>
                  <a:lnTo>
                    <a:pt x="4235" y="21421"/>
                  </a:lnTo>
                  <a:lnTo>
                    <a:pt x="4821" y="21511"/>
                  </a:lnTo>
                  <a:lnTo>
                    <a:pt x="5407" y="21582"/>
                  </a:lnTo>
                  <a:lnTo>
                    <a:pt x="6046" y="21600"/>
                  </a:lnTo>
                  <a:lnTo>
                    <a:pt x="15554" y="21600"/>
                  </a:lnTo>
                  <a:lnTo>
                    <a:pt x="16193" y="21582"/>
                  </a:lnTo>
                  <a:lnTo>
                    <a:pt x="16779" y="21511"/>
                  </a:lnTo>
                  <a:lnTo>
                    <a:pt x="17365" y="21421"/>
                  </a:lnTo>
                  <a:lnTo>
                    <a:pt x="17898" y="21278"/>
                  </a:lnTo>
                  <a:lnTo>
                    <a:pt x="18430" y="21116"/>
                  </a:lnTo>
                  <a:lnTo>
                    <a:pt x="18936" y="20902"/>
                  </a:lnTo>
                  <a:lnTo>
                    <a:pt x="19389" y="20669"/>
                  </a:lnTo>
                  <a:lnTo>
                    <a:pt x="19815" y="20418"/>
                  </a:lnTo>
                  <a:lnTo>
                    <a:pt x="20215" y="20131"/>
                  </a:lnTo>
                  <a:lnTo>
                    <a:pt x="20561" y="19809"/>
                  </a:lnTo>
                  <a:lnTo>
                    <a:pt x="20854" y="19487"/>
                  </a:lnTo>
                  <a:lnTo>
                    <a:pt x="21120" y="19128"/>
                  </a:lnTo>
                  <a:lnTo>
                    <a:pt x="21307" y="18752"/>
                  </a:lnTo>
                  <a:lnTo>
                    <a:pt x="21466" y="18376"/>
                  </a:lnTo>
                  <a:lnTo>
                    <a:pt x="21547" y="17964"/>
                  </a:lnTo>
                  <a:lnTo>
                    <a:pt x="21600" y="17552"/>
                  </a:lnTo>
                  <a:lnTo>
                    <a:pt x="21600" y="4048"/>
                  </a:lnTo>
                  <a:lnTo>
                    <a:pt x="21547" y="3636"/>
                  </a:lnTo>
                  <a:lnTo>
                    <a:pt x="21466" y="3242"/>
                  </a:lnTo>
                  <a:lnTo>
                    <a:pt x="21307" y="2848"/>
                  </a:lnTo>
                  <a:lnTo>
                    <a:pt x="21120" y="2472"/>
                  </a:lnTo>
                  <a:lnTo>
                    <a:pt x="20854" y="2131"/>
                  </a:lnTo>
                  <a:lnTo>
                    <a:pt x="20561" y="1791"/>
                  </a:lnTo>
                  <a:lnTo>
                    <a:pt x="20215" y="1487"/>
                  </a:lnTo>
                  <a:lnTo>
                    <a:pt x="19815" y="1200"/>
                  </a:lnTo>
                  <a:lnTo>
                    <a:pt x="19389" y="931"/>
                  </a:lnTo>
                  <a:lnTo>
                    <a:pt x="18936" y="698"/>
                  </a:lnTo>
                  <a:lnTo>
                    <a:pt x="18430" y="501"/>
                  </a:lnTo>
                  <a:lnTo>
                    <a:pt x="17898" y="322"/>
                  </a:lnTo>
                  <a:lnTo>
                    <a:pt x="17365" y="197"/>
                  </a:lnTo>
                  <a:lnTo>
                    <a:pt x="16779" y="89"/>
                  </a:lnTo>
                  <a:lnTo>
                    <a:pt x="16193" y="36"/>
                  </a:lnTo>
                  <a:lnTo>
                    <a:pt x="15554" y="0"/>
                  </a:lnTo>
                  <a:close/>
                </a:path>
              </a:pathLst>
            </a:custGeom>
            <a:solidFill>
              <a:srgbClr val="434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59" name="Google Shape;880;p22"/>
            <p:cNvSpPr/>
            <p:nvPr/>
          </p:nvSpPr>
          <p:spPr>
            <a:xfrm>
              <a:off x="1182411" y="490318"/>
              <a:ext cx="78923" cy="78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46" y="0"/>
                  </a:moveTo>
                  <a:lnTo>
                    <a:pt x="0" y="12450"/>
                  </a:lnTo>
                  <a:lnTo>
                    <a:pt x="6856" y="21600"/>
                  </a:lnTo>
                  <a:lnTo>
                    <a:pt x="21600" y="9148"/>
                  </a:lnTo>
                  <a:lnTo>
                    <a:pt x="14746" y="0"/>
                  </a:lnTo>
                  <a:close/>
                </a:path>
              </a:pathLst>
            </a:custGeom>
            <a:solidFill>
              <a:srgbClr val="DDA2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60" name="Google Shape;881;p22"/>
            <p:cNvSpPr/>
            <p:nvPr/>
          </p:nvSpPr>
          <p:spPr>
            <a:xfrm>
              <a:off x="1219747" y="409676"/>
              <a:ext cx="126419" cy="133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54" y="0"/>
                  </a:moveTo>
                  <a:lnTo>
                    <a:pt x="9690" y="41"/>
                  </a:lnTo>
                  <a:lnTo>
                    <a:pt x="9165" y="122"/>
                  </a:lnTo>
                  <a:lnTo>
                    <a:pt x="8640" y="202"/>
                  </a:lnTo>
                  <a:lnTo>
                    <a:pt x="8115" y="323"/>
                  </a:lnTo>
                  <a:lnTo>
                    <a:pt x="7591" y="485"/>
                  </a:lnTo>
                  <a:lnTo>
                    <a:pt x="7105" y="647"/>
                  </a:lnTo>
                  <a:lnTo>
                    <a:pt x="6581" y="848"/>
                  </a:lnTo>
                  <a:lnTo>
                    <a:pt x="6137" y="1051"/>
                  </a:lnTo>
                  <a:lnTo>
                    <a:pt x="5652" y="1293"/>
                  </a:lnTo>
                  <a:lnTo>
                    <a:pt x="5209" y="1575"/>
                  </a:lnTo>
                  <a:lnTo>
                    <a:pt x="4764" y="1857"/>
                  </a:lnTo>
                  <a:lnTo>
                    <a:pt x="4360" y="2140"/>
                  </a:lnTo>
                  <a:lnTo>
                    <a:pt x="3916" y="2463"/>
                  </a:lnTo>
                  <a:lnTo>
                    <a:pt x="3553" y="2786"/>
                  </a:lnTo>
                  <a:lnTo>
                    <a:pt x="3149" y="3150"/>
                  </a:lnTo>
                  <a:lnTo>
                    <a:pt x="2827" y="3554"/>
                  </a:lnTo>
                  <a:lnTo>
                    <a:pt x="2462" y="3917"/>
                  </a:lnTo>
                  <a:lnTo>
                    <a:pt x="2140" y="4321"/>
                  </a:lnTo>
                  <a:lnTo>
                    <a:pt x="1857" y="4765"/>
                  </a:lnTo>
                  <a:lnTo>
                    <a:pt x="1574" y="5209"/>
                  </a:lnTo>
                  <a:lnTo>
                    <a:pt x="1292" y="5653"/>
                  </a:lnTo>
                  <a:lnTo>
                    <a:pt x="1050" y="6096"/>
                  </a:lnTo>
                  <a:lnTo>
                    <a:pt x="847" y="6582"/>
                  </a:lnTo>
                  <a:lnTo>
                    <a:pt x="646" y="7066"/>
                  </a:lnTo>
                  <a:lnTo>
                    <a:pt x="484" y="7591"/>
                  </a:lnTo>
                  <a:lnTo>
                    <a:pt x="363" y="8076"/>
                  </a:lnTo>
                  <a:lnTo>
                    <a:pt x="242" y="8601"/>
                  </a:lnTo>
                  <a:lnTo>
                    <a:pt x="121" y="9165"/>
                  </a:lnTo>
                  <a:lnTo>
                    <a:pt x="80" y="9690"/>
                  </a:lnTo>
                  <a:lnTo>
                    <a:pt x="0" y="10255"/>
                  </a:lnTo>
                  <a:lnTo>
                    <a:pt x="0" y="11346"/>
                  </a:lnTo>
                  <a:lnTo>
                    <a:pt x="80" y="11911"/>
                  </a:lnTo>
                  <a:lnTo>
                    <a:pt x="121" y="12436"/>
                  </a:lnTo>
                  <a:lnTo>
                    <a:pt x="484" y="14010"/>
                  </a:lnTo>
                  <a:lnTo>
                    <a:pt x="646" y="14495"/>
                  </a:lnTo>
                  <a:lnTo>
                    <a:pt x="847" y="14979"/>
                  </a:lnTo>
                  <a:lnTo>
                    <a:pt x="1050" y="15464"/>
                  </a:lnTo>
                  <a:lnTo>
                    <a:pt x="1292" y="15948"/>
                  </a:lnTo>
                  <a:lnTo>
                    <a:pt x="1574" y="16392"/>
                  </a:lnTo>
                  <a:lnTo>
                    <a:pt x="1857" y="16836"/>
                  </a:lnTo>
                  <a:lnTo>
                    <a:pt x="2140" y="17240"/>
                  </a:lnTo>
                  <a:lnTo>
                    <a:pt x="2462" y="17644"/>
                  </a:lnTo>
                  <a:lnTo>
                    <a:pt x="2827" y="18047"/>
                  </a:lnTo>
                  <a:lnTo>
                    <a:pt x="3149" y="18410"/>
                  </a:lnTo>
                  <a:lnTo>
                    <a:pt x="3553" y="18775"/>
                  </a:lnTo>
                  <a:lnTo>
                    <a:pt x="3916" y="19138"/>
                  </a:lnTo>
                  <a:lnTo>
                    <a:pt x="4360" y="19460"/>
                  </a:lnTo>
                  <a:lnTo>
                    <a:pt x="4764" y="19743"/>
                  </a:lnTo>
                  <a:lnTo>
                    <a:pt x="5209" y="20026"/>
                  </a:lnTo>
                  <a:lnTo>
                    <a:pt x="5652" y="20268"/>
                  </a:lnTo>
                  <a:lnTo>
                    <a:pt x="6137" y="20511"/>
                  </a:lnTo>
                  <a:lnTo>
                    <a:pt x="6581" y="20753"/>
                  </a:lnTo>
                  <a:lnTo>
                    <a:pt x="7105" y="20914"/>
                  </a:lnTo>
                  <a:lnTo>
                    <a:pt x="7591" y="21116"/>
                  </a:lnTo>
                  <a:lnTo>
                    <a:pt x="9165" y="21479"/>
                  </a:lnTo>
                  <a:lnTo>
                    <a:pt x="9690" y="21520"/>
                  </a:lnTo>
                  <a:lnTo>
                    <a:pt x="10254" y="21560"/>
                  </a:lnTo>
                  <a:lnTo>
                    <a:pt x="10779" y="21600"/>
                  </a:lnTo>
                  <a:lnTo>
                    <a:pt x="11345" y="21560"/>
                  </a:lnTo>
                  <a:lnTo>
                    <a:pt x="11910" y="21520"/>
                  </a:lnTo>
                  <a:lnTo>
                    <a:pt x="12435" y="21479"/>
                  </a:lnTo>
                  <a:lnTo>
                    <a:pt x="14009" y="21116"/>
                  </a:lnTo>
                  <a:lnTo>
                    <a:pt x="14494" y="20914"/>
                  </a:lnTo>
                  <a:lnTo>
                    <a:pt x="14979" y="20753"/>
                  </a:lnTo>
                  <a:lnTo>
                    <a:pt x="15463" y="20511"/>
                  </a:lnTo>
                  <a:lnTo>
                    <a:pt x="15947" y="20268"/>
                  </a:lnTo>
                  <a:lnTo>
                    <a:pt x="16391" y="20026"/>
                  </a:lnTo>
                  <a:lnTo>
                    <a:pt x="16836" y="19743"/>
                  </a:lnTo>
                  <a:lnTo>
                    <a:pt x="17240" y="19460"/>
                  </a:lnTo>
                  <a:lnTo>
                    <a:pt x="17644" y="19138"/>
                  </a:lnTo>
                  <a:lnTo>
                    <a:pt x="18046" y="18775"/>
                  </a:lnTo>
                  <a:lnTo>
                    <a:pt x="18773" y="18047"/>
                  </a:lnTo>
                  <a:lnTo>
                    <a:pt x="19137" y="17644"/>
                  </a:lnTo>
                  <a:lnTo>
                    <a:pt x="19460" y="17240"/>
                  </a:lnTo>
                  <a:lnTo>
                    <a:pt x="19743" y="16836"/>
                  </a:lnTo>
                  <a:lnTo>
                    <a:pt x="20026" y="16392"/>
                  </a:lnTo>
                  <a:lnTo>
                    <a:pt x="20268" y="15948"/>
                  </a:lnTo>
                  <a:lnTo>
                    <a:pt x="20510" y="15464"/>
                  </a:lnTo>
                  <a:lnTo>
                    <a:pt x="20752" y="14979"/>
                  </a:lnTo>
                  <a:lnTo>
                    <a:pt x="20954" y="14495"/>
                  </a:lnTo>
                  <a:lnTo>
                    <a:pt x="21115" y="14010"/>
                  </a:lnTo>
                  <a:lnTo>
                    <a:pt x="21357" y="12961"/>
                  </a:lnTo>
                  <a:lnTo>
                    <a:pt x="21479" y="12436"/>
                  </a:lnTo>
                  <a:lnTo>
                    <a:pt x="21519" y="11911"/>
                  </a:lnTo>
                  <a:lnTo>
                    <a:pt x="21600" y="10780"/>
                  </a:lnTo>
                  <a:lnTo>
                    <a:pt x="21559" y="10255"/>
                  </a:lnTo>
                  <a:lnTo>
                    <a:pt x="21519" y="9690"/>
                  </a:lnTo>
                  <a:lnTo>
                    <a:pt x="21479" y="9165"/>
                  </a:lnTo>
                  <a:lnTo>
                    <a:pt x="21357" y="8601"/>
                  </a:lnTo>
                  <a:lnTo>
                    <a:pt x="21236" y="8076"/>
                  </a:lnTo>
                  <a:lnTo>
                    <a:pt x="21115" y="7591"/>
                  </a:lnTo>
                  <a:lnTo>
                    <a:pt x="20954" y="7066"/>
                  </a:lnTo>
                  <a:lnTo>
                    <a:pt x="20752" y="6582"/>
                  </a:lnTo>
                  <a:lnTo>
                    <a:pt x="20510" y="6096"/>
                  </a:lnTo>
                  <a:lnTo>
                    <a:pt x="20268" y="5653"/>
                  </a:lnTo>
                  <a:lnTo>
                    <a:pt x="20026" y="5209"/>
                  </a:lnTo>
                  <a:lnTo>
                    <a:pt x="19743" y="4765"/>
                  </a:lnTo>
                  <a:lnTo>
                    <a:pt x="19460" y="4321"/>
                  </a:lnTo>
                  <a:lnTo>
                    <a:pt x="19137" y="3917"/>
                  </a:lnTo>
                  <a:lnTo>
                    <a:pt x="18773" y="3554"/>
                  </a:lnTo>
                  <a:lnTo>
                    <a:pt x="18410" y="3150"/>
                  </a:lnTo>
                  <a:lnTo>
                    <a:pt x="18046" y="2786"/>
                  </a:lnTo>
                  <a:lnTo>
                    <a:pt x="17644" y="2463"/>
                  </a:lnTo>
                  <a:lnTo>
                    <a:pt x="17240" y="2140"/>
                  </a:lnTo>
                  <a:lnTo>
                    <a:pt x="16836" y="1857"/>
                  </a:lnTo>
                  <a:lnTo>
                    <a:pt x="16391" y="1575"/>
                  </a:lnTo>
                  <a:lnTo>
                    <a:pt x="15947" y="1293"/>
                  </a:lnTo>
                  <a:lnTo>
                    <a:pt x="15463" y="1051"/>
                  </a:lnTo>
                  <a:lnTo>
                    <a:pt x="14979" y="848"/>
                  </a:lnTo>
                  <a:lnTo>
                    <a:pt x="14494" y="647"/>
                  </a:lnTo>
                  <a:lnTo>
                    <a:pt x="14009" y="485"/>
                  </a:lnTo>
                  <a:lnTo>
                    <a:pt x="13485" y="323"/>
                  </a:lnTo>
                  <a:lnTo>
                    <a:pt x="12960" y="202"/>
                  </a:lnTo>
                  <a:lnTo>
                    <a:pt x="12435" y="122"/>
                  </a:lnTo>
                  <a:lnTo>
                    <a:pt x="11910" y="41"/>
                  </a:lnTo>
                  <a:lnTo>
                    <a:pt x="11345" y="0"/>
                  </a:lnTo>
                  <a:close/>
                </a:path>
              </a:pathLst>
            </a:custGeom>
            <a:solidFill>
              <a:srgbClr val="FDB8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61" name="Google Shape;882;p22"/>
            <p:cNvSpPr/>
            <p:nvPr/>
          </p:nvSpPr>
          <p:spPr>
            <a:xfrm>
              <a:off x="209120" y="490318"/>
              <a:ext cx="78922" cy="78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56" y="0"/>
                  </a:moveTo>
                  <a:lnTo>
                    <a:pt x="0" y="9148"/>
                  </a:lnTo>
                  <a:lnTo>
                    <a:pt x="14744" y="21600"/>
                  </a:lnTo>
                  <a:lnTo>
                    <a:pt x="21600" y="12450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rgbClr val="DDA2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62" name="Google Shape;883;p22"/>
            <p:cNvSpPr/>
            <p:nvPr/>
          </p:nvSpPr>
          <p:spPr>
            <a:xfrm>
              <a:off x="124293" y="409676"/>
              <a:ext cx="126413" cy="133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55" y="0"/>
                  </a:moveTo>
                  <a:lnTo>
                    <a:pt x="9689" y="41"/>
                  </a:lnTo>
                  <a:lnTo>
                    <a:pt x="9164" y="122"/>
                  </a:lnTo>
                  <a:lnTo>
                    <a:pt x="8640" y="202"/>
                  </a:lnTo>
                  <a:lnTo>
                    <a:pt x="8115" y="323"/>
                  </a:lnTo>
                  <a:lnTo>
                    <a:pt x="7590" y="485"/>
                  </a:lnTo>
                  <a:lnTo>
                    <a:pt x="7106" y="647"/>
                  </a:lnTo>
                  <a:lnTo>
                    <a:pt x="6621" y="848"/>
                  </a:lnTo>
                  <a:lnTo>
                    <a:pt x="6136" y="1051"/>
                  </a:lnTo>
                  <a:lnTo>
                    <a:pt x="5652" y="1293"/>
                  </a:lnTo>
                  <a:lnTo>
                    <a:pt x="5208" y="1575"/>
                  </a:lnTo>
                  <a:lnTo>
                    <a:pt x="4763" y="1857"/>
                  </a:lnTo>
                  <a:lnTo>
                    <a:pt x="4360" y="2140"/>
                  </a:lnTo>
                  <a:lnTo>
                    <a:pt x="3957" y="2463"/>
                  </a:lnTo>
                  <a:lnTo>
                    <a:pt x="3553" y="2786"/>
                  </a:lnTo>
                  <a:lnTo>
                    <a:pt x="3189" y="3150"/>
                  </a:lnTo>
                  <a:lnTo>
                    <a:pt x="2826" y="3554"/>
                  </a:lnTo>
                  <a:lnTo>
                    <a:pt x="2462" y="3917"/>
                  </a:lnTo>
                  <a:lnTo>
                    <a:pt x="2139" y="4321"/>
                  </a:lnTo>
                  <a:lnTo>
                    <a:pt x="1856" y="4765"/>
                  </a:lnTo>
                  <a:lnTo>
                    <a:pt x="1575" y="5209"/>
                  </a:lnTo>
                  <a:lnTo>
                    <a:pt x="1331" y="5653"/>
                  </a:lnTo>
                  <a:lnTo>
                    <a:pt x="1089" y="6096"/>
                  </a:lnTo>
                  <a:lnTo>
                    <a:pt x="847" y="6582"/>
                  </a:lnTo>
                  <a:lnTo>
                    <a:pt x="686" y="7066"/>
                  </a:lnTo>
                  <a:lnTo>
                    <a:pt x="484" y="7591"/>
                  </a:lnTo>
                  <a:lnTo>
                    <a:pt x="363" y="8076"/>
                  </a:lnTo>
                  <a:lnTo>
                    <a:pt x="242" y="8601"/>
                  </a:lnTo>
                  <a:lnTo>
                    <a:pt x="121" y="9165"/>
                  </a:lnTo>
                  <a:lnTo>
                    <a:pt x="80" y="9690"/>
                  </a:lnTo>
                  <a:lnTo>
                    <a:pt x="40" y="10255"/>
                  </a:lnTo>
                  <a:lnTo>
                    <a:pt x="0" y="10780"/>
                  </a:lnTo>
                  <a:lnTo>
                    <a:pt x="40" y="11346"/>
                  </a:lnTo>
                  <a:lnTo>
                    <a:pt x="80" y="11911"/>
                  </a:lnTo>
                  <a:lnTo>
                    <a:pt x="121" y="12436"/>
                  </a:lnTo>
                  <a:lnTo>
                    <a:pt x="484" y="14010"/>
                  </a:lnTo>
                  <a:lnTo>
                    <a:pt x="686" y="14495"/>
                  </a:lnTo>
                  <a:lnTo>
                    <a:pt x="847" y="14979"/>
                  </a:lnTo>
                  <a:lnTo>
                    <a:pt x="1089" y="15464"/>
                  </a:lnTo>
                  <a:lnTo>
                    <a:pt x="1331" y="15948"/>
                  </a:lnTo>
                  <a:lnTo>
                    <a:pt x="1575" y="16392"/>
                  </a:lnTo>
                  <a:lnTo>
                    <a:pt x="1856" y="16836"/>
                  </a:lnTo>
                  <a:lnTo>
                    <a:pt x="2139" y="17240"/>
                  </a:lnTo>
                  <a:lnTo>
                    <a:pt x="2462" y="17644"/>
                  </a:lnTo>
                  <a:lnTo>
                    <a:pt x="2826" y="18047"/>
                  </a:lnTo>
                  <a:lnTo>
                    <a:pt x="3553" y="18775"/>
                  </a:lnTo>
                  <a:lnTo>
                    <a:pt x="3957" y="19138"/>
                  </a:lnTo>
                  <a:lnTo>
                    <a:pt x="4360" y="19460"/>
                  </a:lnTo>
                  <a:lnTo>
                    <a:pt x="4763" y="19743"/>
                  </a:lnTo>
                  <a:lnTo>
                    <a:pt x="5208" y="20026"/>
                  </a:lnTo>
                  <a:lnTo>
                    <a:pt x="5652" y="20268"/>
                  </a:lnTo>
                  <a:lnTo>
                    <a:pt x="6136" y="20511"/>
                  </a:lnTo>
                  <a:lnTo>
                    <a:pt x="6621" y="20753"/>
                  </a:lnTo>
                  <a:lnTo>
                    <a:pt x="7106" y="20914"/>
                  </a:lnTo>
                  <a:lnTo>
                    <a:pt x="7590" y="21116"/>
                  </a:lnTo>
                  <a:lnTo>
                    <a:pt x="9164" y="21479"/>
                  </a:lnTo>
                  <a:lnTo>
                    <a:pt x="9689" y="21520"/>
                  </a:lnTo>
                  <a:lnTo>
                    <a:pt x="10255" y="21560"/>
                  </a:lnTo>
                  <a:lnTo>
                    <a:pt x="10820" y="21600"/>
                  </a:lnTo>
                  <a:lnTo>
                    <a:pt x="11345" y="21560"/>
                  </a:lnTo>
                  <a:lnTo>
                    <a:pt x="11910" y="21520"/>
                  </a:lnTo>
                  <a:lnTo>
                    <a:pt x="12436" y="21479"/>
                  </a:lnTo>
                  <a:lnTo>
                    <a:pt x="13000" y="21358"/>
                  </a:lnTo>
                  <a:lnTo>
                    <a:pt x="13485" y="21237"/>
                  </a:lnTo>
                  <a:lnTo>
                    <a:pt x="14010" y="21116"/>
                  </a:lnTo>
                  <a:lnTo>
                    <a:pt x="14535" y="20914"/>
                  </a:lnTo>
                  <a:lnTo>
                    <a:pt x="15019" y="20753"/>
                  </a:lnTo>
                  <a:lnTo>
                    <a:pt x="15503" y="20511"/>
                  </a:lnTo>
                  <a:lnTo>
                    <a:pt x="15948" y="20268"/>
                  </a:lnTo>
                  <a:lnTo>
                    <a:pt x="16392" y="20026"/>
                  </a:lnTo>
                  <a:lnTo>
                    <a:pt x="16836" y="19743"/>
                  </a:lnTo>
                  <a:lnTo>
                    <a:pt x="17280" y="19460"/>
                  </a:lnTo>
                  <a:lnTo>
                    <a:pt x="17684" y="19138"/>
                  </a:lnTo>
                  <a:lnTo>
                    <a:pt x="18047" y="18775"/>
                  </a:lnTo>
                  <a:lnTo>
                    <a:pt x="18451" y="18410"/>
                  </a:lnTo>
                  <a:lnTo>
                    <a:pt x="18814" y="18047"/>
                  </a:lnTo>
                  <a:lnTo>
                    <a:pt x="19138" y="17644"/>
                  </a:lnTo>
                  <a:lnTo>
                    <a:pt x="19460" y="17240"/>
                  </a:lnTo>
                  <a:lnTo>
                    <a:pt x="19743" y="16836"/>
                  </a:lnTo>
                  <a:lnTo>
                    <a:pt x="20025" y="16392"/>
                  </a:lnTo>
                  <a:lnTo>
                    <a:pt x="20308" y="15948"/>
                  </a:lnTo>
                  <a:lnTo>
                    <a:pt x="20550" y="15464"/>
                  </a:lnTo>
                  <a:lnTo>
                    <a:pt x="20753" y="14979"/>
                  </a:lnTo>
                  <a:lnTo>
                    <a:pt x="20954" y="14495"/>
                  </a:lnTo>
                  <a:lnTo>
                    <a:pt x="21116" y="14010"/>
                  </a:lnTo>
                  <a:lnTo>
                    <a:pt x="21278" y="13486"/>
                  </a:lnTo>
                  <a:lnTo>
                    <a:pt x="21399" y="12961"/>
                  </a:lnTo>
                  <a:lnTo>
                    <a:pt x="21479" y="12436"/>
                  </a:lnTo>
                  <a:lnTo>
                    <a:pt x="21560" y="11911"/>
                  </a:lnTo>
                  <a:lnTo>
                    <a:pt x="21600" y="11346"/>
                  </a:lnTo>
                  <a:lnTo>
                    <a:pt x="21600" y="10255"/>
                  </a:lnTo>
                  <a:lnTo>
                    <a:pt x="21560" y="9690"/>
                  </a:lnTo>
                  <a:lnTo>
                    <a:pt x="21479" y="9165"/>
                  </a:lnTo>
                  <a:lnTo>
                    <a:pt x="21399" y="8601"/>
                  </a:lnTo>
                  <a:lnTo>
                    <a:pt x="21278" y="8076"/>
                  </a:lnTo>
                  <a:lnTo>
                    <a:pt x="21116" y="7591"/>
                  </a:lnTo>
                  <a:lnTo>
                    <a:pt x="20954" y="7066"/>
                  </a:lnTo>
                  <a:lnTo>
                    <a:pt x="20753" y="6582"/>
                  </a:lnTo>
                  <a:lnTo>
                    <a:pt x="20550" y="6096"/>
                  </a:lnTo>
                  <a:lnTo>
                    <a:pt x="20308" y="5653"/>
                  </a:lnTo>
                  <a:lnTo>
                    <a:pt x="20025" y="5209"/>
                  </a:lnTo>
                  <a:lnTo>
                    <a:pt x="19743" y="4765"/>
                  </a:lnTo>
                  <a:lnTo>
                    <a:pt x="19460" y="4321"/>
                  </a:lnTo>
                  <a:lnTo>
                    <a:pt x="19138" y="3917"/>
                  </a:lnTo>
                  <a:lnTo>
                    <a:pt x="18814" y="3554"/>
                  </a:lnTo>
                  <a:lnTo>
                    <a:pt x="18451" y="3150"/>
                  </a:lnTo>
                  <a:lnTo>
                    <a:pt x="18047" y="2786"/>
                  </a:lnTo>
                  <a:lnTo>
                    <a:pt x="17684" y="2463"/>
                  </a:lnTo>
                  <a:lnTo>
                    <a:pt x="17280" y="2140"/>
                  </a:lnTo>
                  <a:lnTo>
                    <a:pt x="16836" y="1857"/>
                  </a:lnTo>
                  <a:lnTo>
                    <a:pt x="16392" y="1575"/>
                  </a:lnTo>
                  <a:lnTo>
                    <a:pt x="15948" y="1293"/>
                  </a:lnTo>
                  <a:lnTo>
                    <a:pt x="15503" y="1051"/>
                  </a:lnTo>
                  <a:lnTo>
                    <a:pt x="15019" y="848"/>
                  </a:lnTo>
                  <a:lnTo>
                    <a:pt x="14535" y="647"/>
                  </a:lnTo>
                  <a:lnTo>
                    <a:pt x="13485" y="323"/>
                  </a:lnTo>
                  <a:lnTo>
                    <a:pt x="13000" y="202"/>
                  </a:lnTo>
                  <a:lnTo>
                    <a:pt x="12436" y="122"/>
                  </a:lnTo>
                  <a:lnTo>
                    <a:pt x="11910" y="41"/>
                  </a:lnTo>
                  <a:lnTo>
                    <a:pt x="11345" y="0"/>
                  </a:lnTo>
                  <a:close/>
                </a:path>
              </a:pathLst>
            </a:custGeom>
            <a:solidFill>
              <a:srgbClr val="FDB8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63" name="Google Shape;884;p22"/>
            <p:cNvSpPr/>
            <p:nvPr/>
          </p:nvSpPr>
          <p:spPr>
            <a:xfrm>
              <a:off x="260396" y="126949"/>
              <a:ext cx="951083" cy="45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62" y="0"/>
                  </a:moveTo>
                  <a:lnTo>
                    <a:pt x="10427" y="24"/>
                  </a:lnTo>
                  <a:lnTo>
                    <a:pt x="9928" y="59"/>
                  </a:lnTo>
                  <a:lnTo>
                    <a:pt x="9380" y="142"/>
                  </a:lnTo>
                  <a:lnTo>
                    <a:pt x="8790" y="249"/>
                  </a:lnTo>
                  <a:lnTo>
                    <a:pt x="8484" y="321"/>
                  </a:lnTo>
                  <a:lnTo>
                    <a:pt x="8173" y="404"/>
                  </a:lnTo>
                  <a:lnTo>
                    <a:pt x="7856" y="487"/>
                  </a:lnTo>
                  <a:lnTo>
                    <a:pt x="7540" y="582"/>
                  </a:lnTo>
                  <a:lnTo>
                    <a:pt x="7213" y="689"/>
                  </a:lnTo>
                  <a:lnTo>
                    <a:pt x="6890" y="807"/>
                  </a:lnTo>
                  <a:lnTo>
                    <a:pt x="6563" y="938"/>
                  </a:lnTo>
                  <a:lnTo>
                    <a:pt x="6241" y="1069"/>
                  </a:lnTo>
                  <a:lnTo>
                    <a:pt x="5919" y="1223"/>
                  </a:lnTo>
                  <a:lnTo>
                    <a:pt x="5603" y="1378"/>
                  </a:lnTo>
                  <a:lnTo>
                    <a:pt x="5291" y="1544"/>
                  </a:lnTo>
                  <a:lnTo>
                    <a:pt x="4985" y="1722"/>
                  </a:lnTo>
                  <a:lnTo>
                    <a:pt x="4685" y="1912"/>
                  </a:lnTo>
                  <a:lnTo>
                    <a:pt x="4395" y="2114"/>
                  </a:lnTo>
                  <a:lnTo>
                    <a:pt x="4116" y="2327"/>
                  </a:lnTo>
                  <a:lnTo>
                    <a:pt x="3848" y="2553"/>
                  </a:lnTo>
                  <a:lnTo>
                    <a:pt x="3590" y="2790"/>
                  </a:lnTo>
                  <a:lnTo>
                    <a:pt x="3343" y="3040"/>
                  </a:lnTo>
                  <a:lnTo>
                    <a:pt x="3113" y="3301"/>
                  </a:lnTo>
                  <a:lnTo>
                    <a:pt x="3005" y="3432"/>
                  </a:lnTo>
                  <a:lnTo>
                    <a:pt x="2898" y="3574"/>
                  </a:lnTo>
                  <a:lnTo>
                    <a:pt x="2801" y="3717"/>
                  </a:lnTo>
                  <a:lnTo>
                    <a:pt x="2705" y="3859"/>
                  </a:lnTo>
                  <a:lnTo>
                    <a:pt x="2613" y="4002"/>
                  </a:lnTo>
                  <a:lnTo>
                    <a:pt x="2442" y="4310"/>
                  </a:lnTo>
                  <a:lnTo>
                    <a:pt x="2297" y="4631"/>
                  </a:lnTo>
                  <a:lnTo>
                    <a:pt x="2227" y="4797"/>
                  </a:lnTo>
                  <a:lnTo>
                    <a:pt x="2088" y="5177"/>
                  </a:lnTo>
                  <a:lnTo>
                    <a:pt x="1953" y="5593"/>
                  </a:lnTo>
                  <a:lnTo>
                    <a:pt x="1825" y="6020"/>
                  </a:lnTo>
                  <a:lnTo>
                    <a:pt x="1707" y="6472"/>
                  </a:lnTo>
                  <a:lnTo>
                    <a:pt x="1588" y="6935"/>
                  </a:lnTo>
                  <a:lnTo>
                    <a:pt x="1476" y="7422"/>
                  </a:lnTo>
                  <a:lnTo>
                    <a:pt x="1363" y="7921"/>
                  </a:lnTo>
                  <a:lnTo>
                    <a:pt x="1261" y="8443"/>
                  </a:lnTo>
                  <a:lnTo>
                    <a:pt x="1165" y="8965"/>
                  </a:lnTo>
                  <a:lnTo>
                    <a:pt x="1073" y="9512"/>
                  </a:lnTo>
                  <a:lnTo>
                    <a:pt x="982" y="10070"/>
                  </a:lnTo>
                  <a:lnTo>
                    <a:pt x="901" y="10628"/>
                  </a:lnTo>
                  <a:lnTo>
                    <a:pt x="821" y="11198"/>
                  </a:lnTo>
                  <a:lnTo>
                    <a:pt x="746" y="11768"/>
                  </a:lnTo>
                  <a:lnTo>
                    <a:pt x="671" y="12350"/>
                  </a:lnTo>
                  <a:lnTo>
                    <a:pt x="606" y="12932"/>
                  </a:lnTo>
                  <a:lnTo>
                    <a:pt x="542" y="13525"/>
                  </a:lnTo>
                  <a:lnTo>
                    <a:pt x="483" y="14107"/>
                  </a:lnTo>
                  <a:lnTo>
                    <a:pt x="429" y="14689"/>
                  </a:lnTo>
                  <a:lnTo>
                    <a:pt x="376" y="15283"/>
                  </a:lnTo>
                  <a:lnTo>
                    <a:pt x="284" y="16435"/>
                  </a:lnTo>
                  <a:lnTo>
                    <a:pt x="204" y="17563"/>
                  </a:lnTo>
                  <a:lnTo>
                    <a:pt x="134" y="18655"/>
                  </a:lnTo>
                  <a:lnTo>
                    <a:pt x="80" y="19700"/>
                  </a:lnTo>
                  <a:lnTo>
                    <a:pt x="38" y="20686"/>
                  </a:lnTo>
                  <a:lnTo>
                    <a:pt x="0" y="21600"/>
                  </a:lnTo>
                  <a:lnTo>
                    <a:pt x="140" y="21600"/>
                  </a:lnTo>
                  <a:lnTo>
                    <a:pt x="499" y="21588"/>
                  </a:lnTo>
                  <a:lnTo>
                    <a:pt x="1749" y="21576"/>
                  </a:lnTo>
                  <a:lnTo>
                    <a:pt x="5522" y="21588"/>
                  </a:lnTo>
                  <a:lnTo>
                    <a:pt x="10980" y="21600"/>
                  </a:lnTo>
                  <a:lnTo>
                    <a:pt x="12600" y="21576"/>
                  </a:lnTo>
                  <a:lnTo>
                    <a:pt x="16196" y="21541"/>
                  </a:lnTo>
                  <a:lnTo>
                    <a:pt x="18133" y="21529"/>
                  </a:lnTo>
                  <a:lnTo>
                    <a:pt x="19834" y="21529"/>
                  </a:lnTo>
                  <a:lnTo>
                    <a:pt x="20527" y="21541"/>
                  </a:lnTo>
                  <a:lnTo>
                    <a:pt x="21074" y="21552"/>
                  </a:lnTo>
                  <a:lnTo>
                    <a:pt x="21439" y="21576"/>
                  </a:lnTo>
                  <a:lnTo>
                    <a:pt x="21546" y="21588"/>
                  </a:lnTo>
                  <a:lnTo>
                    <a:pt x="21600" y="21600"/>
                  </a:lnTo>
                  <a:lnTo>
                    <a:pt x="21568" y="20686"/>
                  </a:lnTo>
                  <a:lnTo>
                    <a:pt x="21519" y="19700"/>
                  </a:lnTo>
                  <a:lnTo>
                    <a:pt x="21466" y="18655"/>
                  </a:lnTo>
                  <a:lnTo>
                    <a:pt x="21401" y="17563"/>
                  </a:lnTo>
                  <a:lnTo>
                    <a:pt x="21321" y="16435"/>
                  </a:lnTo>
                  <a:lnTo>
                    <a:pt x="21224" y="15283"/>
                  </a:lnTo>
                  <a:lnTo>
                    <a:pt x="21176" y="14689"/>
                  </a:lnTo>
                  <a:lnTo>
                    <a:pt x="21058" y="13525"/>
                  </a:lnTo>
                  <a:lnTo>
                    <a:pt x="20999" y="12932"/>
                  </a:lnTo>
                  <a:lnTo>
                    <a:pt x="20859" y="11768"/>
                  </a:lnTo>
                  <a:lnTo>
                    <a:pt x="20784" y="11198"/>
                  </a:lnTo>
                  <a:lnTo>
                    <a:pt x="20704" y="10628"/>
                  </a:lnTo>
                  <a:lnTo>
                    <a:pt x="20618" y="10070"/>
                  </a:lnTo>
                  <a:lnTo>
                    <a:pt x="20532" y="9512"/>
                  </a:lnTo>
                  <a:lnTo>
                    <a:pt x="20435" y="8965"/>
                  </a:lnTo>
                  <a:lnTo>
                    <a:pt x="20339" y="8443"/>
                  </a:lnTo>
                  <a:lnTo>
                    <a:pt x="20237" y="7921"/>
                  </a:lnTo>
                  <a:lnTo>
                    <a:pt x="20130" y="7422"/>
                  </a:lnTo>
                  <a:lnTo>
                    <a:pt x="20017" y="6935"/>
                  </a:lnTo>
                  <a:lnTo>
                    <a:pt x="19899" y="6472"/>
                  </a:lnTo>
                  <a:lnTo>
                    <a:pt x="19775" y="6020"/>
                  </a:lnTo>
                  <a:lnTo>
                    <a:pt x="19647" y="5593"/>
                  </a:lnTo>
                  <a:lnTo>
                    <a:pt x="19512" y="5177"/>
                  </a:lnTo>
                  <a:lnTo>
                    <a:pt x="19373" y="4797"/>
                  </a:lnTo>
                  <a:lnTo>
                    <a:pt x="19308" y="4631"/>
                  </a:lnTo>
                  <a:lnTo>
                    <a:pt x="19233" y="4477"/>
                  </a:lnTo>
                  <a:lnTo>
                    <a:pt x="19158" y="4310"/>
                  </a:lnTo>
                  <a:lnTo>
                    <a:pt x="19078" y="4156"/>
                  </a:lnTo>
                  <a:lnTo>
                    <a:pt x="18992" y="4002"/>
                  </a:lnTo>
                  <a:lnTo>
                    <a:pt x="18901" y="3859"/>
                  </a:lnTo>
                  <a:lnTo>
                    <a:pt x="18804" y="3717"/>
                  </a:lnTo>
                  <a:lnTo>
                    <a:pt x="18707" y="3574"/>
                  </a:lnTo>
                  <a:lnTo>
                    <a:pt x="18605" y="3432"/>
                  </a:lnTo>
                  <a:lnTo>
                    <a:pt x="18498" y="3301"/>
                  </a:lnTo>
                  <a:lnTo>
                    <a:pt x="18273" y="3040"/>
                  </a:lnTo>
                  <a:lnTo>
                    <a:pt x="18031" y="2790"/>
                  </a:lnTo>
                  <a:lnTo>
                    <a:pt x="17779" y="2553"/>
                  </a:lnTo>
                  <a:lnTo>
                    <a:pt x="17511" y="2327"/>
                  </a:lnTo>
                  <a:lnTo>
                    <a:pt x="17237" y="2114"/>
                  </a:lnTo>
                  <a:lnTo>
                    <a:pt x="16947" y="1912"/>
                  </a:lnTo>
                  <a:lnTo>
                    <a:pt x="16657" y="1722"/>
                  </a:lnTo>
                  <a:lnTo>
                    <a:pt x="16357" y="1544"/>
                  </a:lnTo>
                  <a:lnTo>
                    <a:pt x="16051" y="1378"/>
                  </a:lnTo>
                  <a:lnTo>
                    <a:pt x="15740" y="1223"/>
                  </a:lnTo>
                  <a:lnTo>
                    <a:pt x="15423" y="1069"/>
                  </a:lnTo>
                  <a:lnTo>
                    <a:pt x="15107" y="938"/>
                  </a:lnTo>
                  <a:lnTo>
                    <a:pt x="14785" y="807"/>
                  </a:lnTo>
                  <a:lnTo>
                    <a:pt x="14468" y="689"/>
                  </a:lnTo>
                  <a:lnTo>
                    <a:pt x="14151" y="582"/>
                  </a:lnTo>
                  <a:lnTo>
                    <a:pt x="13835" y="487"/>
                  </a:lnTo>
                  <a:lnTo>
                    <a:pt x="13523" y="404"/>
                  </a:lnTo>
                  <a:lnTo>
                    <a:pt x="13218" y="321"/>
                  </a:lnTo>
                  <a:lnTo>
                    <a:pt x="12917" y="249"/>
                  </a:lnTo>
                  <a:lnTo>
                    <a:pt x="12622" y="190"/>
                  </a:lnTo>
                  <a:lnTo>
                    <a:pt x="12337" y="142"/>
                  </a:lnTo>
                  <a:lnTo>
                    <a:pt x="11795" y="59"/>
                  </a:lnTo>
                  <a:lnTo>
                    <a:pt x="11302" y="24"/>
                  </a:lnTo>
                  <a:lnTo>
                    <a:pt x="10862" y="0"/>
                  </a:lnTo>
                  <a:close/>
                </a:path>
              </a:pathLst>
            </a:custGeom>
            <a:solidFill>
              <a:srgbClr val="FDB8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64" name="Google Shape;885;p22"/>
            <p:cNvSpPr/>
            <p:nvPr/>
          </p:nvSpPr>
          <p:spPr>
            <a:xfrm>
              <a:off x="334121" y="183197"/>
              <a:ext cx="803634" cy="37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3" y="0"/>
                  </a:moveTo>
                  <a:lnTo>
                    <a:pt x="10301" y="14"/>
                  </a:lnTo>
                  <a:lnTo>
                    <a:pt x="9755" y="71"/>
                  </a:lnTo>
                  <a:lnTo>
                    <a:pt x="9171" y="157"/>
                  </a:lnTo>
                  <a:lnTo>
                    <a:pt x="8555" y="271"/>
                  </a:lnTo>
                  <a:lnTo>
                    <a:pt x="7920" y="428"/>
                  </a:lnTo>
                  <a:lnTo>
                    <a:pt x="7278" y="613"/>
                  </a:lnTo>
                  <a:lnTo>
                    <a:pt x="6954" y="713"/>
                  </a:lnTo>
                  <a:lnTo>
                    <a:pt x="6630" y="841"/>
                  </a:lnTo>
                  <a:lnTo>
                    <a:pt x="6307" y="955"/>
                  </a:lnTo>
                  <a:lnTo>
                    <a:pt x="5989" y="1098"/>
                  </a:lnTo>
                  <a:lnTo>
                    <a:pt x="5671" y="1240"/>
                  </a:lnTo>
                  <a:lnTo>
                    <a:pt x="5360" y="1397"/>
                  </a:lnTo>
                  <a:lnTo>
                    <a:pt x="5062" y="1554"/>
                  </a:lnTo>
                  <a:lnTo>
                    <a:pt x="4763" y="1725"/>
                  </a:lnTo>
                  <a:lnTo>
                    <a:pt x="4477" y="1910"/>
                  </a:lnTo>
                  <a:lnTo>
                    <a:pt x="4198" y="2110"/>
                  </a:lnTo>
                  <a:lnTo>
                    <a:pt x="3925" y="2310"/>
                  </a:lnTo>
                  <a:lnTo>
                    <a:pt x="3671" y="2524"/>
                  </a:lnTo>
                  <a:lnTo>
                    <a:pt x="3430" y="2737"/>
                  </a:lnTo>
                  <a:lnTo>
                    <a:pt x="3195" y="2966"/>
                  </a:lnTo>
                  <a:lnTo>
                    <a:pt x="2985" y="3208"/>
                  </a:lnTo>
                  <a:lnTo>
                    <a:pt x="2782" y="3465"/>
                  </a:lnTo>
                  <a:lnTo>
                    <a:pt x="2604" y="3721"/>
                  </a:lnTo>
                  <a:lnTo>
                    <a:pt x="2439" y="3992"/>
                  </a:lnTo>
                  <a:lnTo>
                    <a:pt x="2369" y="4135"/>
                  </a:lnTo>
                  <a:lnTo>
                    <a:pt x="2299" y="4277"/>
                  </a:lnTo>
                  <a:lnTo>
                    <a:pt x="2235" y="4420"/>
                  </a:lnTo>
                  <a:lnTo>
                    <a:pt x="2172" y="4577"/>
                  </a:lnTo>
                  <a:lnTo>
                    <a:pt x="2096" y="4791"/>
                  </a:lnTo>
                  <a:lnTo>
                    <a:pt x="2013" y="5019"/>
                  </a:lnTo>
                  <a:lnTo>
                    <a:pt x="1861" y="5518"/>
                  </a:lnTo>
                  <a:lnTo>
                    <a:pt x="1721" y="6031"/>
                  </a:lnTo>
                  <a:lnTo>
                    <a:pt x="1581" y="6587"/>
                  </a:lnTo>
                  <a:lnTo>
                    <a:pt x="1454" y="7157"/>
                  </a:lnTo>
                  <a:lnTo>
                    <a:pt x="1327" y="7756"/>
                  </a:lnTo>
                  <a:lnTo>
                    <a:pt x="1213" y="8383"/>
                  </a:lnTo>
                  <a:lnTo>
                    <a:pt x="1105" y="9025"/>
                  </a:lnTo>
                  <a:lnTo>
                    <a:pt x="902" y="10337"/>
                  </a:lnTo>
                  <a:lnTo>
                    <a:pt x="813" y="11007"/>
                  </a:lnTo>
                  <a:lnTo>
                    <a:pt x="648" y="12375"/>
                  </a:lnTo>
                  <a:lnTo>
                    <a:pt x="578" y="13046"/>
                  </a:lnTo>
                  <a:lnTo>
                    <a:pt x="508" y="13730"/>
                  </a:lnTo>
                  <a:lnTo>
                    <a:pt x="444" y="14386"/>
                  </a:lnTo>
                  <a:lnTo>
                    <a:pt x="336" y="15683"/>
                  </a:lnTo>
                  <a:lnTo>
                    <a:pt x="241" y="16924"/>
                  </a:lnTo>
                  <a:lnTo>
                    <a:pt x="165" y="18064"/>
                  </a:lnTo>
                  <a:lnTo>
                    <a:pt x="108" y="19091"/>
                  </a:lnTo>
                  <a:lnTo>
                    <a:pt x="63" y="19975"/>
                  </a:lnTo>
                  <a:lnTo>
                    <a:pt x="32" y="20688"/>
                  </a:lnTo>
                  <a:lnTo>
                    <a:pt x="0" y="21515"/>
                  </a:lnTo>
                  <a:lnTo>
                    <a:pt x="0" y="21529"/>
                  </a:lnTo>
                  <a:lnTo>
                    <a:pt x="32" y="21529"/>
                  </a:lnTo>
                  <a:lnTo>
                    <a:pt x="190" y="21543"/>
                  </a:lnTo>
                  <a:lnTo>
                    <a:pt x="838" y="21557"/>
                  </a:lnTo>
                  <a:lnTo>
                    <a:pt x="3264" y="21586"/>
                  </a:lnTo>
                  <a:lnTo>
                    <a:pt x="6745" y="21600"/>
                  </a:lnTo>
                  <a:lnTo>
                    <a:pt x="14785" y="21600"/>
                  </a:lnTo>
                  <a:lnTo>
                    <a:pt x="18278" y="21572"/>
                  </a:lnTo>
                  <a:lnTo>
                    <a:pt x="20730" y="21543"/>
                  </a:lnTo>
                  <a:lnTo>
                    <a:pt x="21397" y="21529"/>
                  </a:lnTo>
                  <a:lnTo>
                    <a:pt x="21562" y="21529"/>
                  </a:lnTo>
                  <a:lnTo>
                    <a:pt x="21600" y="21515"/>
                  </a:lnTo>
                  <a:lnTo>
                    <a:pt x="21575" y="20688"/>
                  </a:lnTo>
                  <a:lnTo>
                    <a:pt x="21543" y="19975"/>
                  </a:lnTo>
                  <a:lnTo>
                    <a:pt x="21498" y="19091"/>
                  </a:lnTo>
                  <a:lnTo>
                    <a:pt x="21441" y="18064"/>
                  </a:lnTo>
                  <a:lnTo>
                    <a:pt x="21365" y="16924"/>
                  </a:lnTo>
                  <a:lnTo>
                    <a:pt x="21270" y="15683"/>
                  </a:lnTo>
                  <a:lnTo>
                    <a:pt x="21162" y="14386"/>
                  </a:lnTo>
                  <a:lnTo>
                    <a:pt x="21098" y="13730"/>
                  </a:lnTo>
                  <a:lnTo>
                    <a:pt x="21028" y="13046"/>
                  </a:lnTo>
                  <a:lnTo>
                    <a:pt x="20952" y="12375"/>
                  </a:lnTo>
                  <a:lnTo>
                    <a:pt x="20876" y="11691"/>
                  </a:lnTo>
                  <a:lnTo>
                    <a:pt x="20793" y="11007"/>
                  </a:lnTo>
                  <a:lnTo>
                    <a:pt x="20698" y="10337"/>
                  </a:lnTo>
                  <a:lnTo>
                    <a:pt x="20603" y="9681"/>
                  </a:lnTo>
                  <a:lnTo>
                    <a:pt x="20501" y="9025"/>
                  </a:lnTo>
                  <a:lnTo>
                    <a:pt x="20393" y="8383"/>
                  </a:lnTo>
                  <a:lnTo>
                    <a:pt x="20273" y="7756"/>
                  </a:lnTo>
                  <a:lnTo>
                    <a:pt x="20152" y="7157"/>
                  </a:lnTo>
                  <a:lnTo>
                    <a:pt x="20025" y="6587"/>
                  </a:lnTo>
                  <a:lnTo>
                    <a:pt x="19885" y="6031"/>
                  </a:lnTo>
                  <a:lnTo>
                    <a:pt x="19739" y="5518"/>
                  </a:lnTo>
                  <a:lnTo>
                    <a:pt x="19593" y="5019"/>
                  </a:lnTo>
                  <a:lnTo>
                    <a:pt x="19510" y="4791"/>
                  </a:lnTo>
                  <a:lnTo>
                    <a:pt x="19428" y="4577"/>
                  </a:lnTo>
                  <a:lnTo>
                    <a:pt x="19371" y="4420"/>
                  </a:lnTo>
                  <a:lnTo>
                    <a:pt x="19307" y="4277"/>
                  </a:lnTo>
                  <a:lnTo>
                    <a:pt x="19237" y="4135"/>
                  </a:lnTo>
                  <a:lnTo>
                    <a:pt x="19168" y="3992"/>
                  </a:lnTo>
                  <a:lnTo>
                    <a:pt x="19002" y="3721"/>
                  </a:lnTo>
                  <a:lnTo>
                    <a:pt x="18818" y="3465"/>
                  </a:lnTo>
                  <a:lnTo>
                    <a:pt x="18621" y="3208"/>
                  </a:lnTo>
                  <a:lnTo>
                    <a:pt x="18405" y="2966"/>
                  </a:lnTo>
                  <a:lnTo>
                    <a:pt x="18177" y="2737"/>
                  </a:lnTo>
                  <a:lnTo>
                    <a:pt x="17935" y="2524"/>
                  </a:lnTo>
                  <a:lnTo>
                    <a:pt x="17675" y="2310"/>
                  </a:lnTo>
                  <a:lnTo>
                    <a:pt x="17408" y="2110"/>
                  </a:lnTo>
                  <a:lnTo>
                    <a:pt x="17129" y="1910"/>
                  </a:lnTo>
                  <a:lnTo>
                    <a:pt x="16843" y="1725"/>
                  </a:lnTo>
                  <a:lnTo>
                    <a:pt x="16545" y="1554"/>
                  </a:lnTo>
                  <a:lnTo>
                    <a:pt x="16240" y="1397"/>
                  </a:lnTo>
                  <a:lnTo>
                    <a:pt x="15935" y="1240"/>
                  </a:lnTo>
                  <a:lnTo>
                    <a:pt x="15617" y="1098"/>
                  </a:lnTo>
                  <a:lnTo>
                    <a:pt x="15300" y="955"/>
                  </a:lnTo>
                  <a:lnTo>
                    <a:pt x="14976" y="841"/>
                  </a:lnTo>
                  <a:lnTo>
                    <a:pt x="14652" y="713"/>
                  </a:lnTo>
                  <a:lnTo>
                    <a:pt x="14328" y="613"/>
                  </a:lnTo>
                  <a:lnTo>
                    <a:pt x="13687" y="428"/>
                  </a:lnTo>
                  <a:lnTo>
                    <a:pt x="13051" y="271"/>
                  </a:lnTo>
                  <a:lnTo>
                    <a:pt x="12435" y="157"/>
                  </a:lnTo>
                  <a:lnTo>
                    <a:pt x="11851" y="71"/>
                  </a:lnTo>
                  <a:lnTo>
                    <a:pt x="11305" y="14"/>
                  </a:lnTo>
                  <a:lnTo>
                    <a:pt x="10803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65" name="Google Shape;886;p22"/>
            <p:cNvSpPr/>
            <p:nvPr/>
          </p:nvSpPr>
          <p:spPr>
            <a:xfrm>
              <a:off x="232276" y="502513"/>
              <a:ext cx="981329" cy="12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28" y="0"/>
                  </a:moveTo>
                  <a:lnTo>
                    <a:pt x="9794" y="134"/>
                  </a:lnTo>
                  <a:lnTo>
                    <a:pt x="9180" y="268"/>
                  </a:lnTo>
                  <a:lnTo>
                    <a:pt x="8592" y="490"/>
                  </a:lnTo>
                  <a:lnTo>
                    <a:pt x="8030" y="759"/>
                  </a:lnTo>
                  <a:lnTo>
                    <a:pt x="7490" y="1070"/>
                  </a:lnTo>
                  <a:lnTo>
                    <a:pt x="6975" y="1428"/>
                  </a:lnTo>
                  <a:lnTo>
                    <a:pt x="6486" y="1829"/>
                  </a:lnTo>
                  <a:lnTo>
                    <a:pt x="6012" y="2276"/>
                  </a:lnTo>
                  <a:lnTo>
                    <a:pt x="5570" y="2722"/>
                  </a:lnTo>
                  <a:lnTo>
                    <a:pt x="5144" y="3213"/>
                  </a:lnTo>
                  <a:lnTo>
                    <a:pt x="4738" y="3748"/>
                  </a:lnTo>
                  <a:lnTo>
                    <a:pt x="4358" y="4284"/>
                  </a:lnTo>
                  <a:lnTo>
                    <a:pt x="4000" y="4820"/>
                  </a:lnTo>
                  <a:lnTo>
                    <a:pt x="3656" y="5400"/>
                  </a:lnTo>
                  <a:lnTo>
                    <a:pt x="3339" y="5980"/>
                  </a:lnTo>
                  <a:lnTo>
                    <a:pt x="3037" y="6560"/>
                  </a:lnTo>
                  <a:lnTo>
                    <a:pt x="2757" y="7095"/>
                  </a:lnTo>
                  <a:lnTo>
                    <a:pt x="2491" y="7676"/>
                  </a:lnTo>
                  <a:lnTo>
                    <a:pt x="2247" y="8256"/>
                  </a:lnTo>
                  <a:lnTo>
                    <a:pt x="2023" y="8792"/>
                  </a:lnTo>
                  <a:lnTo>
                    <a:pt x="1815" y="9327"/>
                  </a:lnTo>
                  <a:lnTo>
                    <a:pt x="1451" y="10354"/>
                  </a:lnTo>
                  <a:lnTo>
                    <a:pt x="1149" y="11246"/>
                  </a:lnTo>
                  <a:lnTo>
                    <a:pt x="915" y="11960"/>
                  </a:lnTo>
                  <a:lnTo>
                    <a:pt x="739" y="12540"/>
                  </a:lnTo>
                  <a:lnTo>
                    <a:pt x="619" y="12898"/>
                  </a:lnTo>
                  <a:lnTo>
                    <a:pt x="588" y="17271"/>
                  </a:lnTo>
                  <a:lnTo>
                    <a:pt x="572" y="19458"/>
                  </a:lnTo>
                  <a:lnTo>
                    <a:pt x="421" y="19905"/>
                  </a:lnTo>
                  <a:lnTo>
                    <a:pt x="276" y="20440"/>
                  </a:lnTo>
                  <a:lnTo>
                    <a:pt x="135" y="20975"/>
                  </a:lnTo>
                  <a:lnTo>
                    <a:pt x="0" y="21600"/>
                  </a:lnTo>
                  <a:lnTo>
                    <a:pt x="416" y="20574"/>
                  </a:lnTo>
                  <a:lnTo>
                    <a:pt x="837" y="19637"/>
                  </a:lnTo>
                  <a:lnTo>
                    <a:pt x="1264" y="18699"/>
                  </a:lnTo>
                  <a:lnTo>
                    <a:pt x="1685" y="17852"/>
                  </a:lnTo>
                  <a:lnTo>
                    <a:pt x="2112" y="17004"/>
                  </a:lnTo>
                  <a:lnTo>
                    <a:pt x="2538" y="16245"/>
                  </a:lnTo>
                  <a:lnTo>
                    <a:pt x="2965" y="15531"/>
                  </a:lnTo>
                  <a:lnTo>
                    <a:pt x="3391" y="14816"/>
                  </a:lnTo>
                  <a:lnTo>
                    <a:pt x="3818" y="14192"/>
                  </a:lnTo>
                  <a:lnTo>
                    <a:pt x="4249" y="13567"/>
                  </a:lnTo>
                  <a:lnTo>
                    <a:pt x="4681" y="12987"/>
                  </a:lnTo>
                  <a:lnTo>
                    <a:pt x="5107" y="12452"/>
                  </a:lnTo>
                  <a:lnTo>
                    <a:pt x="5539" y="12005"/>
                  </a:lnTo>
                  <a:lnTo>
                    <a:pt x="5976" y="11559"/>
                  </a:lnTo>
                  <a:lnTo>
                    <a:pt x="6408" y="11113"/>
                  </a:lnTo>
                  <a:lnTo>
                    <a:pt x="6839" y="10755"/>
                  </a:lnTo>
                  <a:lnTo>
                    <a:pt x="7271" y="10399"/>
                  </a:lnTo>
                  <a:lnTo>
                    <a:pt x="7708" y="10131"/>
                  </a:lnTo>
                  <a:lnTo>
                    <a:pt x="8140" y="9862"/>
                  </a:lnTo>
                  <a:lnTo>
                    <a:pt x="8577" y="9640"/>
                  </a:lnTo>
                  <a:lnTo>
                    <a:pt x="9013" y="9416"/>
                  </a:lnTo>
                  <a:lnTo>
                    <a:pt x="9445" y="9238"/>
                  </a:lnTo>
                  <a:lnTo>
                    <a:pt x="9882" y="9105"/>
                  </a:lnTo>
                  <a:lnTo>
                    <a:pt x="10319" y="9015"/>
                  </a:lnTo>
                  <a:lnTo>
                    <a:pt x="10751" y="8926"/>
                  </a:lnTo>
                  <a:lnTo>
                    <a:pt x="11188" y="8881"/>
                  </a:lnTo>
                  <a:lnTo>
                    <a:pt x="11624" y="8881"/>
                  </a:lnTo>
                  <a:lnTo>
                    <a:pt x="12061" y="8926"/>
                  </a:lnTo>
                  <a:lnTo>
                    <a:pt x="12493" y="8926"/>
                  </a:lnTo>
                  <a:lnTo>
                    <a:pt x="12930" y="9015"/>
                  </a:lnTo>
                  <a:lnTo>
                    <a:pt x="13798" y="9238"/>
                  </a:lnTo>
                  <a:lnTo>
                    <a:pt x="14287" y="9416"/>
                  </a:lnTo>
                  <a:lnTo>
                    <a:pt x="14776" y="9729"/>
                  </a:lnTo>
                  <a:lnTo>
                    <a:pt x="15260" y="10086"/>
                  </a:lnTo>
                  <a:lnTo>
                    <a:pt x="15749" y="10532"/>
                  </a:lnTo>
                  <a:lnTo>
                    <a:pt x="16238" y="11068"/>
                  </a:lnTo>
                  <a:lnTo>
                    <a:pt x="16727" y="11603"/>
                  </a:lnTo>
                  <a:lnTo>
                    <a:pt x="17215" y="12228"/>
                  </a:lnTo>
                  <a:lnTo>
                    <a:pt x="17699" y="12898"/>
                  </a:lnTo>
                  <a:lnTo>
                    <a:pt x="18188" y="13612"/>
                  </a:lnTo>
                  <a:lnTo>
                    <a:pt x="18677" y="14371"/>
                  </a:lnTo>
                  <a:lnTo>
                    <a:pt x="19650" y="15932"/>
                  </a:lnTo>
                  <a:lnTo>
                    <a:pt x="20627" y="17628"/>
                  </a:lnTo>
                  <a:lnTo>
                    <a:pt x="21600" y="19279"/>
                  </a:lnTo>
                  <a:lnTo>
                    <a:pt x="21584" y="17004"/>
                  </a:lnTo>
                  <a:lnTo>
                    <a:pt x="21553" y="12898"/>
                  </a:lnTo>
                  <a:lnTo>
                    <a:pt x="21434" y="12540"/>
                  </a:lnTo>
                  <a:lnTo>
                    <a:pt x="21257" y="11960"/>
                  </a:lnTo>
                  <a:lnTo>
                    <a:pt x="21023" y="11246"/>
                  </a:lnTo>
                  <a:lnTo>
                    <a:pt x="20726" y="10354"/>
                  </a:lnTo>
                  <a:lnTo>
                    <a:pt x="20362" y="9327"/>
                  </a:lnTo>
                  <a:lnTo>
                    <a:pt x="20154" y="8792"/>
                  </a:lnTo>
                  <a:lnTo>
                    <a:pt x="19930" y="8256"/>
                  </a:lnTo>
                  <a:lnTo>
                    <a:pt x="19686" y="7676"/>
                  </a:lnTo>
                  <a:lnTo>
                    <a:pt x="19426" y="7095"/>
                  </a:lnTo>
                  <a:lnTo>
                    <a:pt x="19145" y="6560"/>
                  </a:lnTo>
                  <a:lnTo>
                    <a:pt x="18843" y="5980"/>
                  </a:lnTo>
                  <a:lnTo>
                    <a:pt x="18521" y="5400"/>
                  </a:lnTo>
                  <a:lnTo>
                    <a:pt x="18183" y="4820"/>
                  </a:lnTo>
                  <a:lnTo>
                    <a:pt x="17824" y="4284"/>
                  </a:lnTo>
                  <a:lnTo>
                    <a:pt x="17439" y="3748"/>
                  </a:lnTo>
                  <a:lnTo>
                    <a:pt x="17039" y="3213"/>
                  </a:lnTo>
                  <a:lnTo>
                    <a:pt x="16617" y="2722"/>
                  </a:lnTo>
                  <a:lnTo>
                    <a:pt x="16170" y="2276"/>
                  </a:lnTo>
                  <a:lnTo>
                    <a:pt x="15702" y="1829"/>
                  </a:lnTo>
                  <a:lnTo>
                    <a:pt x="15208" y="1428"/>
                  </a:lnTo>
                  <a:lnTo>
                    <a:pt x="14693" y="1070"/>
                  </a:lnTo>
                  <a:lnTo>
                    <a:pt x="14157" y="759"/>
                  </a:lnTo>
                  <a:lnTo>
                    <a:pt x="13590" y="490"/>
                  </a:lnTo>
                  <a:lnTo>
                    <a:pt x="13003" y="268"/>
                  </a:lnTo>
                  <a:lnTo>
                    <a:pt x="12394" y="134"/>
                  </a:lnTo>
                  <a:lnTo>
                    <a:pt x="11754" y="0"/>
                  </a:lnTo>
                  <a:close/>
                </a:path>
              </a:pathLst>
            </a:custGeom>
            <a:solidFill>
              <a:srgbClr val="DDA2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66" name="Google Shape;887;p22"/>
            <p:cNvSpPr/>
            <p:nvPr/>
          </p:nvSpPr>
          <p:spPr>
            <a:xfrm>
              <a:off x="150282" y="552038"/>
              <a:ext cx="1171544" cy="439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83" y="0"/>
                  </a:moveTo>
                  <a:lnTo>
                    <a:pt x="10517" y="12"/>
                  </a:lnTo>
                  <a:lnTo>
                    <a:pt x="10155" y="37"/>
                  </a:lnTo>
                  <a:lnTo>
                    <a:pt x="9789" y="61"/>
                  </a:lnTo>
                  <a:lnTo>
                    <a:pt x="9423" y="98"/>
                  </a:lnTo>
                  <a:lnTo>
                    <a:pt x="9062" y="147"/>
                  </a:lnTo>
                  <a:lnTo>
                    <a:pt x="8696" y="208"/>
                  </a:lnTo>
                  <a:lnTo>
                    <a:pt x="8330" y="269"/>
                  </a:lnTo>
                  <a:lnTo>
                    <a:pt x="7968" y="343"/>
                  </a:lnTo>
                  <a:lnTo>
                    <a:pt x="7602" y="416"/>
                  </a:lnTo>
                  <a:lnTo>
                    <a:pt x="7241" y="514"/>
                  </a:lnTo>
                  <a:lnTo>
                    <a:pt x="6879" y="612"/>
                  </a:lnTo>
                  <a:lnTo>
                    <a:pt x="6517" y="734"/>
                  </a:lnTo>
                  <a:lnTo>
                    <a:pt x="6152" y="857"/>
                  </a:lnTo>
                  <a:lnTo>
                    <a:pt x="5790" y="979"/>
                  </a:lnTo>
                  <a:lnTo>
                    <a:pt x="5433" y="1126"/>
                  </a:lnTo>
                  <a:lnTo>
                    <a:pt x="5071" y="1285"/>
                  </a:lnTo>
                  <a:lnTo>
                    <a:pt x="4709" y="1456"/>
                  </a:lnTo>
                  <a:lnTo>
                    <a:pt x="4352" y="1628"/>
                  </a:lnTo>
                  <a:lnTo>
                    <a:pt x="3995" y="1824"/>
                  </a:lnTo>
                  <a:lnTo>
                    <a:pt x="3638" y="2019"/>
                  </a:lnTo>
                  <a:lnTo>
                    <a:pt x="3280" y="2227"/>
                  </a:lnTo>
                  <a:lnTo>
                    <a:pt x="2923" y="2460"/>
                  </a:lnTo>
                  <a:lnTo>
                    <a:pt x="2570" y="2692"/>
                  </a:lnTo>
                  <a:lnTo>
                    <a:pt x="2213" y="2949"/>
                  </a:lnTo>
                  <a:lnTo>
                    <a:pt x="1860" y="3206"/>
                  </a:lnTo>
                  <a:lnTo>
                    <a:pt x="1512" y="3488"/>
                  </a:lnTo>
                  <a:lnTo>
                    <a:pt x="1429" y="3623"/>
                  </a:lnTo>
                  <a:lnTo>
                    <a:pt x="1346" y="3757"/>
                  </a:lnTo>
                  <a:lnTo>
                    <a:pt x="1272" y="3892"/>
                  </a:lnTo>
                  <a:lnTo>
                    <a:pt x="1194" y="4051"/>
                  </a:lnTo>
                  <a:lnTo>
                    <a:pt x="1120" y="4210"/>
                  </a:lnTo>
                  <a:lnTo>
                    <a:pt x="1046" y="4369"/>
                  </a:lnTo>
                  <a:lnTo>
                    <a:pt x="976" y="4540"/>
                  </a:lnTo>
                  <a:lnTo>
                    <a:pt x="906" y="4712"/>
                  </a:lnTo>
                  <a:lnTo>
                    <a:pt x="776" y="5079"/>
                  </a:lnTo>
                  <a:lnTo>
                    <a:pt x="714" y="5275"/>
                  </a:lnTo>
                  <a:lnTo>
                    <a:pt x="653" y="5482"/>
                  </a:lnTo>
                  <a:lnTo>
                    <a:pt x="597" y="5679"/>
                  </a:lnTo>
                  <a:lnTo>
                    <a:pt x="540" y="5886"/>
                  </a:lnTo>
                  <a:lnTo>
                    <a:pt x="488" y="6107"/>
                  </a:lnTo>
                  <a:lnTo>
                    <a:pt x="436" y="6327"/>
                  </a:lnTo>
                  <a:lnTo>
                    <a:pt x="388" y="6547"/>
                  </a:lnTo>
                  <a:lnTo>
                    <a:pt x="301" y="7012"/>
                  </a:lnTo>
                  <a:lnTo>
                    <a:pt x="261" y="7257"/>
                  </a:lnTo>
                  <a:lnTo>
                    <a:pt x="222" y="7502"/>
                  </a:lnTo>
                  <a:lnTo>
                    <a:pt x="187" y="7747"/>
                  </a:lnTo>
                  <a:lnTo>
                    <a:pt x="152" y="7991"/>
                  </a:lnTo>
                  <a:lnTo>
                    <a:pt x="126" y="8248"/>
                  </a:lnTo>
                  <a:lnTo>
                    <a:pt x="74" y="8762"/>
                  </a:lnTo>
                  <a:lnTo>
                    <a:pt x="39" y="9301"/>
                  </a:lnTo>
                  <a:lnTo>
                    <a:pt x="22" y="9570"/>
                  </a:lnTo>
                  <a:lnTo>
                    <a:pt x="13" y="9839"/>
                  </a:lnTo>
                  <a:lnTo>
                    <a:pt x="4" y="10121"/>
                  </a:lnTo>
                  <a:lnTo>
                    <a:pt x="0" y="10402"/>
                  </a:lnTo>
                  <a:lnTo>
                    <a:pt x="0" y="20694"/>
                  </a:lnTo>
                  <a:lnTo>
                    <a:pt x="10796" y="21600"/>
                  </a:lnTo>
                  <a:lnTo>
                    <a:pt x="10804" y="21600"/>
                  </a:lnTo>
                  <a:lnTo>
                    <a:pt x="21600" y="20694"/>
                  </a:lnTo>
                  <a:lnTo>
                    <a:pt x="21600" y="10402"/>
                  </a:lnTo>
                  <a:lnTo>
                    <a:pt x="21596" y="10402"/>
                  </a:lnTo>
                  <a:lnTo>
                    <a:pt x="21591" y="10072"/>
                  </a:lnTo>
                  <a:lnTo>
                    <a:pt x="21583" y="9754"/>
                  </a:lnTo>
                  <a:lnTo>
                    <a:pt x="21565" y="9423"/>
                  </a:lnTo>
                  <a:lnTo>
                    <a:pt x="21548" y="9117"/>
                  </a:lnTo>
                  <a:lnTo>
                    <a:pt x="21526" y="8799"/>
                  </a:lnTo>
                  <a:lnTo>
                    <a:pt x="21495" y="8493"/>
                  </a:lnTo>
                  <a:lnTo>
                    <a:pt x="21465" y="8187"/>
                  </a:lnTo>
                  <a:lnTo>
                    <a:pt x="21430" y="7893"/>
                  </a:lnTo>
                  <a:lnTo>
                    <a:pt x="21391" y="7600"/>
                  </a:lnTo>
                  <a:lnTo>
                    <a:pt x="21347" y="7318"/>
                  </a:lnTo>
                  <a:lnTo>
                    <a:pt x="21251" y="6755"/>
                  </a:lnTo>
                  <a:lnTo>
                    <a:pt x="21195" y="6498"/>
                  </a:lnTo>
                  <a:lnTo>
                    <a:pt x="21138" y="6229"/>
                  </a:lnTo>
                  <a:lnTo>
                    <a:pt x="21077" y="5972"/>
                  </a:lnTo>
                  <a:lnTo>
                    <a:pt x="21012" y="5727"/>
                  </a:lnTo>
                  <a:lnTo>
                    <a:pt x="20947" y="5482"/>
                  </a:lnTo>
                  <a:lnTo>
                    <a:pt x="20877" y="5250"/>
                  </a:lnTo>
                  <a:lnTo>
                    <a:pt x="20803" y="5030"/>
                  </a:lnTo>
                  <a:lnTo>
                    <a:pt x="20724" y="4809"/>
                  </a:lnTo>
                  <a:lnTo>
                    <a:pt x="20646" y="4601"/>
                  </a:lnTo>
                  <a:lnTo>
                    <a:pt x="20563" y="4394"/>
                  </a:lnTo>
                  <a:lnTo>
                    <a:pt x="20480" y="4210"/>
                  </a:lnTo>
                  <a:lnTo>
                    <a:pt x="20389" y="4026"/>
                  </a:lnTo>
                  <a:lnTo>
                    <a:pt x="20302" y="3843"/>
                  </a:lnTo>
                  <a:lnTo>
                    <a:pt x="20210" y="3684"/>
                  </a:lnTo>
                  <a:lnTo>
                    <a:pt x="20114" y="3524"/>
                  </a:lnTo>
                  <a:lnTo>
                    <a:pt x="20014" y="3378"/>
                  </a:lnTo>
                  <a:lnTo>
                    <a:pt x="19918" y="3243"/>
                  </a:lnTo>
                  <a:lnTo>
                    <a:pt x="19814" y="3121"/>
                  </a:lnTo>
                  <a:lnTo>
                    <a:pt x="19714" y="3011"/>
                  </a:lnTo>
                  <a:lnTo>
                    <a:pt x="19609" y="2900"/>
                  </a:lnTo>
                  <a:lnTo>
                    <a:pt x="19605" y="2851"/>
                  </a:lnTo>
                  <a:lnTo>
                    <a:pt x="18790" y="2399"/>
                  </a:lnTo>
                  <a:lnTo>
                    <a:pt x="17971" y="1934"/>
                  </a:lnTo>
                  <a:lnTo>
                    <a:pt x="17156" y="1505"/>
                  </a:lnTo>
                  <a:lnTo>
                    <a:pt x="16747" y="1297"/>
                  </a:lnTo>
                  <a:lnTo>
                    <a:pt x="16337" y="1102"/>
                  </a:lnTo>
                  <a:lnTo>
                    <a:pt x="15932" y="918"/>
                  </a:lnTo>
                  <a:lnTo>
                    <a:pt x="15523" y="746"/>
                  </a:lnTo>
                  <a:lnTo>
                    <a:pt x="15113" y="600"/>
                  </a:lnTo>
                  <a:lnTo>
                    <a:pt x="14704" y="453"/>
                  </a:lnTo>
                  <a:lnTo>
                    <a:pt x="14294" y="330"/>
                  </a:lnTo>
                  <a:lnTo>
                    <a:pt x="13889" y="232"/>
                  </a:lnTo>
                  <a:lnTo>
                    <a:pt x="13479" y="147"/>
                  </a:lnTo>
                  <a:lnTo>
                    <a:pt x="13070" y="98"/>
                  </a:lnTo>
                  <a:lnTo>
                    <a:pt x="12342" y="37"/>
                  </a:lnTo>
                  <a:lnTo>
                    <a:pt x="11976" y="12"/>
                  </a:lnTo>
                  <a:lnTo>
                    <a:pt x="11615" y="12"/>
                  </a:lnTo>
                  <a:lnTo>
                    <a:pt x="11249" y="0"/>
                  </a:lnTo>
                  <a:close/>
                </a:path>
              </a:pathLst>
            </a:custGeom>
            <a:solidFill>
              <a:srgbClr val="FDB8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67" name="Google Shape;888;p22"/>
            <p:cNvSpPr/>
            <p:nvPr/>
          </p:nvSpPr>
          <p:spPr>
            <a:xfrm>
              <a:off x="92392" y="943779"/>
              <a:ext cx="1287092" cy="12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" y="0"/>
                  </a:moveTo>
                  <a:lnTo>
                    <a:pt x="456" y="42"/>
                  </a:lnTo>
                  <a:lnTo>
                    <a:pt x="404" y="124"/>
                  </a:lnTo>
                  <a:lnTo>
                    <a:pt x="357" y="249"/>
                  </a:lnTo>
                  <a:lnTo>
                    <a:pt x="309" y="415"/>
                  </a:lnTo>
                  <a:lnTo>
                    <a:pt x="266" y="663"/>
                  </a:lnTo>
                  <a:lnTo>
                    <a:pt x="226" y="912"/>
                  </a:lnTo>
                  <a:lnTo>
                    <a:pt x="186" y="1202"/>
                  </a:lnTo>
                  <a:lnTo>
                    <a:pt x="151" y="1575"/>
                  </a:lnTo>
                  <a:lnTo>
                    <a:pt x="119" y="1949"/>
                  </a:lnTo>
                  <a:lnTo>
                    <a:pt x="87" y="2364"/>
                  </a:lnTo>
                  <a:lnTo>
                    <a:pt x="63" y="2778"/>
                  </a:lnTo>
                  <a:lnTo>
                    <a:pt x="40" y="3234"/>
                  </a:lnTo>
                  <a:lnTo>
                    <a:pt x="24" y="3732"/>
                  </a:lnTo>
                  <a:lnTo>
                    <a:pt x="12" y="4229"/>
                  </a:lnTo>
                  <a:lnTo>
                    <a:pt x="4" y="4768"/>
                  </a:lnTo>
                  <a:lnTo>
                    <a:pt x="0" y="5307"/>
                  </a:lnTo>
                  <a:lnTo>
                    <a:pt x="0" y="16293"/>
                  </a:lnTo>
                  <a:lnTo>
                    <a:pt x="4" y="16832"/>
                  </a:lnTo>
                  <a:lnTo>
                    <a:pt x="12" y="17371"/>
                  </a:lnTo>
                  <a:lnTo>
                    <a:pt x="24" y="17869"/>
                  </a:lnTo>
                  <a:lnTo>
                    <a:pt x="40" y="18366"/>
                  </a:lnTo>
                  <a:lnTo>
                    <a:pt x="63" y="18823"/>
                  </a:lnTo>
                  <a:lnTo>
                    <a:pt x="87" y="19278"/>
                  </a:lnTo>
                  <a:lnTo>
                    <a:pt x="119" y="19651"/>
                  </a:lnTo>
                  <a:lnTo>
                    <a:pt x="151" y="20025"/>
                  </a:lnTo>
                  <a:lnTo>
                    <a:pt x="186" y="20398"/>
                  </a:lnTo>
                  <a:lnTo>
                    <a:pt x="226" y="20688"/>
                  </a:lnTo>
                  <a:lnTo>
                    <a:pt x="266" y="20937"/>
                  </a:lnTo>
                  <a:lnTo>
                    <a:pt x="309" y="21185"/>
                  </a:lnTo>
                  <a:lnTo>
                    <a:pt x="357" y="21351"/>
                  </a:lnTo>
                  <a:lnTo>
                    <a:pt x="404" y="21476"/>
                  </a:lnTo>
                  <a:lnTo>
                    <a:pt x="456" y="21558"/>
                  </a:lnTo>
                  <a:lnTo>
                    <a:pt x="508" y="21600"/>
                  </a:lnTo>
                  <a:lnTo>
                    <a:pt x="21096" y="21600"/>
                  </a:lnTo>
                  <a:lnTo>
                    <a:pt x="21148" y="21558"/>
                  </a:lnTo>
                  <a:lnTo>
                    <a:pt x="21196" y="21476"/>
                  </a:lnTo>
                  <a:lnTo>
                    <a:pt x="21243" y="21351"/>
                  </a:lnTo>
                  <a:lnTo>
                    <a:pt x="21291" y="21185"/>
                  </a:lnTo>
                  <a:lnTo>
                    <a:pt x="21378" y="20688"/>
                  </a:lnTo>
                  <a:lnTo>
                    <a:pt x="21418" y="20398"/>
                  </a:lnTo>
                  <a:lnTo>
                    <a:pt x="21453" y="20025"/>
                  </a:lnTo>
                  <a:lnTo>
                    <a:pt x="21485" y="19651"/>
                  </a:lnTo>
                  <a:lnTo>
                    <a:pt x="21513" y="19278"/>
                  </a:lnTo>
                  <a:lnTo>
                    <a:pt x="21540" y="18823"/>
                  </a:lnTo>
                  <a:lnTo>
                    <a:pt x="21560" y="18366"/>
                  </a:lnTo>
                  <a:lnTo>
                    <a:pt x="21576" y="17869"/>
                  </a:lnTo>
                  <a:lnTo>
                    <a:pt x="21588" y="17371"/>
                  </a:lnTo>
                  <a:lnTo>
                    <a:pt x="21596" y="16832"/>
                  </a:lnTo>
                  <a:lnTo>
                    <a:pt x="21600" y="16293"/>
                  </a:lnTo>
                  <a:lnTo>
                    <a:pt x="21600" y="5307"/>
                  </a:lnTo>
                  <a:lnTo>
                    <a:pt x="21596" y="4768"/>
                  </a:lnTo>
                  <a:lnTo>
                    <a:pt x="21588" y="4229"/>
                  </a:lnTo>
                  <a:lnTo>
                    <a:pt x="21576" y="3732"/>
                  </a:lnTo>
                  <a:lnTo>
                    <a:pt x="21560" y="3234"/>
                  </a:lnTo>
                  <a:lnTo>
                    <a:pt x="21540" y="2778"/>
                  </a:lnTo>
                  <a:lnTo>
                    <a:pt x="21485" y="1949"/>
                  </a:lnTo>
                  <a:lnTo>
                    <a:pt x="21453" y="1575"/>
                  </a:lnTo>
                  <a:lnTo>
                    <a:pt x="21418" y="1202"/>
                  </a:lnTo>
                  <a:lnTo>
                    <a:pt x="21378" y="912"/>
                  </a:lnTo>
                  <a:lnTo>
                    <a:pt x="21291" y="415"/>
                  </a:lnTo>
                  <a:lnTo>
                    <a:pt x="21243" y="249"/>
                  </a:lnTo>
                  <a:lnTo>
                    <a:pt x="21196" y="124"/>
                  </a:lnTo>
                  <a:lnTo>
                    <a:pt x="21148" y="42"/>
                  </a:lnTo>
                  <a:lnTo>
                    <a:pt x="21096" y="0"/>
                  </a:lnTo>
                  <a:close/>
                </a:path>
              </a:pathLst>
            </a:custGeom>
            <a:solidFill>
              <a:srgbClr val="DDA2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68" name="Google Shape;889;p22"/>
            <p:cNvSpPr/>
            <p:nvPr/>
          </p:nvSpPr>
          <p:spPr>
            <a:xfrm>
              <a:off x="1082697" y="670508"/>
              <a:ext cx="171785" cy="180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51" y="0"/>
                  </a:moveTo>
                  <a:lnTo>
                    <a:pt x="9685" y="30"/>
                  </a:lnTo>
                  <a:lnTo>
                    <a:pt x="9151" y="119"/>
                  </a:lnTo>
                  <a:lnTo>
                    <a:pt x="8616" y="208"/>
                  </a:lnTo>
                  <a:lnTo>
                    <a:pt x="8111" y="327"/>
                  </a:lnTo>
                  <a:lnTo>
                    <a:pt x="7576" y="475"/>
                  </a:lnTo>
                  <a:lnTo>
                    <a:pt x="7101" y="653"/>
                  </a:lnTo>
                  <a:lnTo>
                    <a:pt x="6596" y="832"/>
                  </a:lnTo>
                  <a:lnTo>
                    <a:pt x="6120" y="1040"/>
                  </a:lnTo>
                  <a:lnTo>
                    <a:pt x="5645" y="1278"/>
                  </a:lnTo>
                  <a:lnTo>
                    <a:pt x="5199" y="1545"/>
                  </a:lnTo>
                  <a:lnTo>
                    <a:pt x="4754" y="1842"/>
                  </a:lnTo>
                  <a:lnTo>
                    <a:pt x="4338" y="2139"/>
                  </a:lnTo>
                  <a:lnTo>
                    <a:pt x="3922" y="2466"/>
                  </a:lnTo>
                  <a:lnTo>
                    <a:pt x="3536" y="2793"/>
                  </a:lnTo>
                  <a:lnTo>
                    <a:pt x="3150" y="3150"/>
                  </a:lnTo>
                  <a:lnTo>
                    <a:pt x="2793" y="3536"/>
                  </a:lnTo>
                  <a:lnTo>
                    <a:pt x="2466" y="3922"/>
                  </a:lnTo>
                  <a:lnTo>
                    <a:pt x="2139" y="4338"/>
                  </a:lnTo>
                  <a:lnTo>
                    <a:pt x="1842" y="4754"/>
                  </a:lnTo>
                  <a:lnTo>
                    <a:pt x="1575" y="5200"/>
                  </a:lnTo>
                  <a:lnTo>
                    <a:pt x="1307" y="5645"/>
                  </a:lnTo>
                  <a:lnTo>
                    <a:pt x="1070" y="6090"/>
                  </a:lnTo>
                  <a:lnTo>
                    <a:pt x="862" y="6596"/>
                  </a:lnTo>
                  <a:lnTo>
                    <a:pt x="653" y="7071"/>
                  </a:lnTo>
                  <a:lnTo>
                    <a:pt x="475" y="7576"/>
                  </a:lnTo>
                  <a:lnTo>
                    <a:pt x="327" y="8081"/>
                  </a:lnTo>
                  <a:lnTo>
                    <a:pt x="208" y="8616"/>
                  </a:lnTo>
                  <a:lnTo>
                    <a:pt x="119" y="9151"/>
                  </a:lnTo>
                  <a:lnTo>
                    <a:pt x="59" y="9685"/>
                  </a:lnTo>
                  <a:lnTo>
                    <a:pt x="0" y="10221"/>
                  </a:lnTo>
                  <a:lnTo>
                    <a:pt x="0" y="11349"/>
                  </a:lnTo>
                  <a:lnTo>
                    <a:pt x="59" y="11885"/>
                  </a:lnTo>
                  <a:lnTo>
                    <a:pt x="119" y="12419"/>
                  </a:lnTo>
                  <a:lnTo>
                    <a:pt x="208" y="12954"/>
                  </a:lnTo>
                  <a:lnTo>
                    <a:pt x="327" y="13489"/>
                  </a:lnTo>
                  <a:lnTo>
                    <a:pt x="475" y="13994"/>
                  </a:lnTo>
                  <a:lnTo>
                    <a:pt x="653" y="14499"/>
                  </a:lnTo>
                  <a:lnTo>
                    <a:pt x="862" y="15004"/>
                  </a:lnTo>
                  <a:lnTo>
                    <a:pt x="1070" y="15480"/>
                  </a:lnTo>
                  <a:lnTo>
                    <a:pt x="1307" y="15925"/>
                  </a:lnTo>
                  <a:lnTo>
                    <a:pt x="1575" y="16401"/>
                  </a:lnTo>
                  <a:lnTo>
                    <a:pt x="1842" y="16816"/>
                  </a:lnTo>
                  <a:lnTo>
                    <a:pt x="2139" y="17262"/>
                  </a:lnTo>
                  <a:lnTo>
                    <a:pt x="2466" y="17649"/>
                  </a:lnTo>
                  <a:lnTo>
                    <a:pt x="2793" y="18064"/>
                  </a:lnTo>
                  <a:lnTo>
                    <a:pt x="3150" y="18421"/>
                  </a:lnTo>
                  <a:lnTo>
                    <a:pt x="3922" y="19134"/>
                  </a:lnTo>
                  <a:lnTo>
                    <a:pt x="4338" y="19431"/>
                  </a:lnTo>
                  <a:lnTo>
                    <a:pt x="4754" y="19758"/>
                  </a:lnTo>
                  <a:lnTo>
                    <a:pt x="5199" y="20025"/>
                  </a:lnTo>
                  <a:lnTo>
                    <a:pt x="5645" y="20293"/>
                  </a:lnTo>
                  <a:lnTo>
                    <a:pt x="6120" y="20530"/>
                  </a:lnTo>
                  <a:lnTo>
                    <a:pt x="6596" y="20738"/>
                  </a:lnTo>
                  <a:lnTo>
                    <a:pt x="7101" y="20947"/>
                  </a:lnTo>
                  <a:lnTo>
                    <a:pt x="7576" y="21095"/>
                  </a:lnTo>
                  <a:lnTo>
                    <a:pt x="8111" y="21244"/>
                  </a:lnTo>
                  <a:lnTo>
                    <a:pt x="8616" y="21363"/>
                  </a:lnTo>
                  <a:lnTo>
                    <a:pt x="9151" y="21452"/>
                  </a:lnTo>
                  <a:lnTo>
                    <a:pt x="9685" y="21541"/>
                  </a:lnTo>
                  <a:lnTo>
                    <a:pt x="10251" y="21570"/>
                  </a:lnTo>
                  <a:lnTo>
                    <a:pt x="10815" y="21600"/>
                  </a:lnTo>
                  <a:lnTo>
                    <a:pt x="11349" y="21570"/>
                  </a:lnTo>
                  <a:lnTo>
                    <a:pt x="11915" y="21541"/>
                  </a:lnTo>
                  <a:lnTo>
                    <a:pt x="12449" y="21452"/>
                  </a:lnTo>
                  <a:lnTo>
                    <a:pt x="12984" y="21363"/>
                  </a:lnTo>
                  <a:lnTo>
                    <a:pt x="13489" y="21244"/>
                  </a:lnTo>
                  <a:lnTo>
                    <a:pt x="14024" y="21095"/>
                  </a:lnTo>
                  <a:lnTo>
                    <a:pt x="14529" y="20947"/>
                  </a:lnTo>
                  <a:lnTo>
                    <a:pt x="15480" y="20530"/>
                  </a:lnTo>
                  <a:lnTo>
                    <a:pt x="15955" y="20293"/>
                  </a:lnTo>
                  <a:lnTo>
                    <a:pt x="16400" y="20025"/>
                  </a:lnTo>
                  <a:lnTo>
                    <a:pt x="16846" y="19758"/>
                  </a:lnTo>
                  <a:lnTo>
                    <a:pt x="17262" y="19431"/>
                  </a:lnTo>
                  <a:lnTo>
                    <a:pt x="17678" y="19134"/>
                  </a:lnTo>
                  <a:lnTo>
                    <a:pt x="18450" y="18421"/>
                  </a:lnTo>
                  <a:lnTo>
                    <a:pt x="18807" y="18064"/>
                  </a:lnTo>
                  <a:lnTo>
                    <a:pt x="19134" y="17649"/>
                  </a:lnTo>
                  <a:lnTo>
                    <a:pt x="19461" y="17262"/>
                  </a:lnTo>
                  <a:lnTo>
                    <a:pt x="19758" y="16816"/>
                  </a:lnTo>
                  <a:lnTo>
                    <a:pt x="20025" y="16401"/>
                  </a:lnTo>
                  <a:lnTo>
                    <a:pt x="20292" y="15925"/>
                  </a:lnTo>
                  <a:lnTo>
                    <a:pt x="20530" y="15480"/>
                  </a:lnTo>
                  <a:lnTo>
                    <a:pt x="20738" y="15004"/>
                  </a:lnTo>
                  <a:lnTo>
                    <a:pt x="20947" y="14499"/>
                  </a:lnTo>
                  <a:lnTo>
                    <a:pt x="21125" y="13994"/>
                  </a:lnTo>
                  <a:lnTo>
                    <a:pt x="21273" y="13489"/>
                  </a:lnTo>
                  <a:lnTo>
                    <a:pt x="21392" y="12954"/>
                  </a:lnTo>
                  <a:lnTo>
                    <a:pt x="21481" y="12419"/>
                  </a:lnTo>
                  <a:lnTo>
                    <a:pt x="21541" y="11885"/>
                  </a:lnTo>
                  <a:lnTo>
                    <a:pt x="21600" y="11349"/>
                  </a:lnTo>
                  <a:lnTo>
                    <a:pt x="21600" y="10221"/>
                  </a:lnTo>
                  <a:lnTo>
                    <a:pt x="21541" y="9685"/>
                  </a:lnTo>
                  <a:lnTo>
                    <a:pt x="21481" y="9151"/>
                  </a:lnTo>
                  <a:lnTo>
                    <a:pt x="21392" y="8616"/>
                  </a:lnTo>
                  <a:lnTo>
                    <a:pt x="21273" y="8081"/>
                  </a:lnTo>
                  <a:lnTo>
                    <a:pt x="21125" y="7576"/>
                  </a:lnTo>
                  <a:lnTo>
                    <a:pt x="20947" y="7071"/>
                  </a:lnTo>
                  <a:lnTo>
                    <a:pt x="20738" y="6596"/>
                  </a:lnTo>
                  <a:lnTo>
                    <a:pt x="20530" y="6090"/>
                  </a:lnTo>
                  <a:lnTo>
                    <a:pt x="20292" y="5645"/>
                  </a:lnTo>
                  <a:lnTo>
                    <a:pt x="20025" y="5200"/>
                  </a:lnTo>
                  <a:lnTo>
                    <a:pt x="19758" y="4754"/>
                  </a:lnTo>
                  <a:lnTo>
                    <a:pt x="19461" y="4338"/>
                  </a:lnTo>
                  <a:lnTo>
                    <a:pt x="19134" y="3922"/>
                  </a:lnTo>
                  <a:lnTo>
                    <a:pt x="18807" y="3536"/>
                  </a:lnTo>
                  <a:lnTo>
                    <a:pt x="18450" y="3150"/>
                  </a:lnTo>
                  <a:lnTo>
                    <a:pt x="18064" y="2793"/>
                  </a:lnTo>
                  <a:lnTo>
                    <a:pt x="17678" y="2466"/>
                  </a:lnTo>
                  <a:lnTo>
                    <a:pt x="17262" y="2139"/>
                  </a:lnTo>
                  <a:lnTo>
                    <a:pt x="16846" y="1842"/>
                  </a:lnTo>
                  <a:lnTo>
                    <a:pt x="16400" y="1545"/>
                  </a:lnTo>
                  <a:lnTo>
                    <a:pt x="15955" y="1278"/>
                  </a:lnTo>
                  <a:lnTo>
                    <a:pt x="15480" y="1040"/>
                  </a:lnTo>
                  <a:lnTo>
                    <a:pt x="15004" y="832"/>
                  </a:lnTo>
                  <a:lnTo>
                    <a:pt x="14529" y="653"/>
                  </a:lnTo>
                  <a:lnTo>
                    <a:pt x="14024" y="475"/>
                  </a:lnTo>
                  <a:lnTo>
                    <a:pt x="13489" y="327"/>
                  </a:lnTo>
                  <a:lnTo>
                    <a:pt x="12984" y="208"/>
                  </a:lnTo>
                  <a:lnTo>
                    <a:pt x="12449" y="119"/>
                  </a:lnTo>
                  <a:lnTo>
                    <a:pt x="11915" y="30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69" name="Google Shape;890;p22"/>
            <p:cNvSpPr/>
            <p:nvPr/>
          </p:nvSpPr>
          <p:spPr>
            <a:xfrm>
              <a:off x="1082697" y="670508"/>
              <a:ext cx="171785" cy="180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85"/>
                  </a:moveTo>
                  <a:lnTo>
                    <a:pt x="0" y="11349"/>
                  </a:lnTo>
                  <a:lnTo>
                    <a:pt x="59" y="11885"/>
                  </a:lnTo>
                  <a:lnTo>
                    <a:pt x="119" y="12419"/>
                  </a:lnTo>
                  <a:lnTo>
                    <a:pt x="208" y="12954"/>
                  </a:lnTo>
                  <a:lnTo>
                    <a:pt x="327" y="13489"/>
                  </a:lnTo>
                  <a:lnTo>
                    <a:pt x="475" y="13994"/>
                  </a:lnTo>
                  <a:lnTo>
                    <a:pt x="653" y="14499"/>
                  </a:lnTo>
                  <a:lnTo>
                    <a:pt x="862" y="15004"/>
                  </a:lnTo>
                  <a:lnTo>
                    <a:pt x="1070" y="15480"/>
                  </a:lnTo>
                  <a:lnTo>
                    <a:pt x="1307" y="15925"/>
                  </a:lnTo>
                  <a:lnTo>
                    <a:pt x="1575" y="16401"/>
                  </a:lnTo>
                  <a:lnTo>
                    <a:pt x="1842" y="16816"/>
                  </a:lnTo>
                  <a:lnTo>
                    <a:pt x="2139" y="17262"/>
                  </a:lnTo>
                  <a:lnTo>
                    <a:pt x="2466" y="17649"/>
                  </a:lnTo>
                  <a:lnTo>
                    <a:pt x="2793" y="18064"/>
                  </a:lnTo>
                  <a:lnTo>
                    <a:pt x="3150" y="18421"/>
                  </a:lnTo>
                  <a:lnTo>
                    <a:pt x="3922" y="19134"/>
                  </a:lnTo>
                  <a:lnTo>
                    <a:pt x="4338" y="19431"/>
                  </a:lnTo>
                  <a:lnTo>
                    <a:pt x="4754" y="19758"/>
                  </a:lnTo>
                  <a:lnTo>
                    <a:pt x="5199" y="20025"/>
                  </a:lnTo>
                  <a:lnTo>
                    <a:pt x="5645" y="20293"/>
                  </a:lnTo>
                  <a:lnTo>
                    <a:pt x="6120" y="20530"/>
                  </a:lnTo>
                  <a:lnTo>
                    <a:pt x="6596" y="20738"/>
                  </a:lnTo>
                  <a:lnTo>
                    <a:pt x="7101" y="20947"/>
                  </a:lnTo>
                  <a:lnTo>
                    <a:pt x="7576" y="21095"/>
                  </a:lnTo>
                  <a:lnTo>
                    <a:pt x="8111" y="21244"/>
                  </a:lnTo>
                  <a:lnTo>
                    <a:pt x="8616" y="21363"/>
                  </a:lnTo>
                  <a:lnTo>
                    <a:pt x="9151" y="21452"/>
                  </a:lnTo>
                  <a:lnTo>
                    <a:pt x="9685" y="21541"/>
                  </a:lnTo>
                  <a:lnTo>
                    <a:pt x="10251" y="21570"/>
                  </a:lnTo>
                  <a:lnTo>
                    <a:pt x="10815" y="21600"/>
                  </a:lnTo>
                  <a:lnTo>
                    <a:pt x="11349" y="21570"/>
                  </a:lnTo>
                  <a:lnTo>
                    <a:pt x="11915" y="21541"/>
                  </a:lnTo>
                  <a:lnTo>
                    <a:pt x="12449" y="21452"/>
                  </a:lnTo>
                  <a:lnTo>
                    <a:pt x="12984" y="21363"/>
                  </a:lnTo>
                  <a:lnTo>
                    <a:pt x="13489" y="21244"/>
                  </a:lnTo>
                  <a:lnTo>
                    <a:pt x="14024" y="21095"/>
                  </a:lnTo>
                  <a:lnTo>
                    <a:pt x="14529" y="20947"/>
                  </a:lnTo>
                  <a:lnTo>
                    <a:pt x="15480" y="20530"/>
                  </a:lnTo>
                  <a:lnTo>
                    <a:pt x="15955" y="20293"/>
                  </a:lnTo>
                  <a:lnTo>
                    <a:pt x="16400" y="20025"/>
                  </a:lnTo>
                  <a:lnTo>
                    <a:pt x="16846" y="19758"/>
                  </a:lnTo>
                  <a:lnTo>
                    <a:pt x="17262" y="19431"/>
                  </a:lnTo>
                  <a:lnTo>
                    <a:pt x="17678" y="19134"/>
                  </a:lnTo>
                  <a:lnTo>
                    <a:pt x="18450" y="18421"/>
                  </a:lnTo>
                  <a:lnTo>
                    <a:pt x="18807" y="18064"/>
                  </a:lnTo>
                  <a:lnTo>
                    <a:pt x="19134" y="17649"/>
                  </a:lnTo>
                  <a:lnTo>
                    <a:pt x="19461" y="17262"/>
                  </a:lnTo>
                  <a:lnTo>
                    <a:pt x="19758" y="16816"/>
                  </a:lnTo>
                  <a:lnTo>
                    <a:pt x="20025" y="16401"/>
                  </a:lnTo>
                  <a:lnTo>
                    <a:pt x="20292" y="15925"/>
                  </a:lnTo>
                  <a:lnTo>
                    <a:pt x="20530" y="15480"/>
                  </a:lnTo>
                  <a:lnTo>
                    <a:pt x="20738" y="15004"/>
                  </a:lnTo>
                  <a:lnTo>
                    <a:pt x="20947" y="14499"/>
                  </a:lnTo>
                  <a:lnTo>
                    <a:pt x="21125" y="13994"/>
                  </a:lnTo>
                  <a:lnTo>
                    <a:pt x="21273" y="13489"/>
                  </a:lnTo>
                  <a:lnTo>
                    <a:pt x="21392" y="12954"/>
                  </a:lnTo>
                  <a:lnTo>
                    <a:pt x="21481" y="12419"/>
                  </a:lnTo>
                  <a:lnTo>
                    <a:pt x="21541" y="11885"/>
                  </a:lnTo>
                  <a:lnTo>
                    <a:pt x="21600" y="11349"/>
                  </a:lnTo>
                  <a:lnTo>
                    <a:pt x="21600" y="10221"/>
                  </a:lnTo>
                  <a:lnTo>
                    <a:pt x="21541" y="9685"/>
                  </a:lnTo>
                  <a:lnTo>
                    <a:pt x="21481" y="9151"/>
                  </a:lnTo>
                  <a:lnTo>
                    <a:pt x="21392" y="8616"/>
                  </a:lnTo>
                  <a:lnTo>
                    <a:pt x="21273" y="8081"/>
                  </a:lnTo>
                  <a:lnTo>
                    <a:pt x="21125" y="7576"/>
                  </a:lnTo>
                  <a:lnTo>
                    <a:pt x="20947" y="7071"/>
                  </a:lnTo>
                  <a:lnTo>
                    <a:pt x="20738" y="6596"/>
                  </a:lnTo>
                  <a:lnTo>
                    <a:pt x="20530" y="6090"/>
                  </a:lnTo>
                  <a:lnTo>
                    <a:pt x="20292" y="5645"/>
                  </a:lnTo>
                  <a:lnTo>
                    <a:pt x="20025" y="5200"/>
                  </a:lnTo>
                  <a:lnTo>
                    <a:pt x="19758" y="4754"/>
                  </a:lnTo>
                  <a:lnTo>
                    <a:pt x="19461" y="4338"/>
                  </a:lnTo>
                  <a:lnTo>
                    <a:pt x="19134" y="3922"/>
                  </a:lnTo>
                  <a:lnTo>
                    <a:pt x="18807" y="3536"/>
                  </a:lnTo>
                  <a:lnTo>
                    <a:pt x="18450" y="3150"/>
                  </a:lnTo>
                  <a:lnTo>
                    <a:pt x="18064" y="2793"/>
                  </a:lnTo>
                  <a:lnTo>
                    <a:pt x="17678" y="2466"/>
                  </a:lnTo>
                  <a:lnTo>
                    <a:pt x="17262" y="2139"/>
                  </a:lnTo>
                  <a:lnTo>
                    <a:pt x="16846" y="1842"/>
                  </a:lnTo>
                  <a:lnTo>
                    <a:pt x="16400" y="1545"/>
                  </a:lnTo>
                  <a:lnTo>
                    <a:pt x="15955" y="1278"/>
                  </a:lnTo>
                  <a:lnTo>
                    <a:pt x="15480" y="1040"/>
                  </a:lnTo>
                  <a:lnTo>
                    <a:pt x="15004" y="832"/>
                  </a:lnTo>
                  <a:lnTo>
                    <a:pt x="14529" y="653"/>
                  </a:lnTo>
                  <a:lnTo>
                    <a:pt x="14024" y="475"/>
                  </a:lnTo>
                  <a:lnTo>
                    <a:pt x="13489" y="327"/>
                  </a:lnTo>
                  <a:lnTo>
                    <a:pt x="12984" y="208"/>
                  </a:lnTo>
                  <a:lnTo>
                    <a:pt x="12449" y="119"/>
                  </a:lnTo>
                  <a:lnTo>
                    <a:pt x="11915" y="30"/>
                  </a:lnTo>
                  <a:lnTo>
                    <a:pt x="11349" y="0"/>
                  </a:lnTo>
                  <a:lnTo>
                    <a:pt x="10251" y="0"/>
                  </a:lnTo>
                  <a:lnTo>
                    <a:pt x="9685" y="30"/>
                  </a:lnTo>
                  <a:lnTo>
                    <a:pt x="9151" y="119"/>
                  </a:lnTo>
                  <a:lnTo>
                    <a:pt x="8616" y="208"/>
                  </a:lnTo>
                  <a:lnTo>
                    <a:pt x="8111" y="327"/>
                  </a:lnTo>
                  <a:lnTo>
                    <a:pt x="7576" y="475"/>
                  </a:lnTo>
                  <a:lnTo>
                    <a:pt x="7101" y="653"/>
                  </a:lnTo>
                  <a:lnTo>
                    <a:pt x="6596" y="832"/>
                  </a:lnTo>
                  <a:lnTo>
                    <a:pt x="6120" y="1040"/>
                  </a:lnTo>
                  <a:lnTo>
                    <a:pt x="5645" y="1278"/>
                  </a:lnTo>
                  <a:lnTo>
                    <a:pt x="5199" y="1545"/>
                  </a:lnTo>
                  <a:lnTo>
                    <a:pt x="4754" y="1842"/>
                  </a:lnTo>
                  <a:lnTo>
                    <a:pt x="4338" y="2139"/>
                  </a:lnTo>
                  <a:lnTo>
                    <a:pt x="3922" y="2466"/>
                  </a:lnTo>
                  <a:lnTo>
                    <a:pt x="3536" y="2793"/>
                  </a:lnTo>
                  <a:lnTo>
                    <a:pt x="3150" y="3150"/>
                  </a:lnTo>
                  <a:lnTo>
                    <a:pt x="2793" y="3536"/>
                  </a:lnTo>
                  <a:lnTo>
                    <a:pt x="2466" y="3922"/>
                  </a:lnTo>
                  <a:lnTo>
                    <a:pt x="2139" y="4338"/>
                  </a:lnTo>
                  <a:lnTo>
                    <a:pt x="1842" y="4754"/>
                  </a:lnTo>
                  <a:lnTo>
                    <a:pt x="1575" y="5200"/>
                  </a:lnTo>
                  <a:lnTo>
                    <a:pt x="1307" y="5645"/>
                  </a:lnTo>
                  <a:lnTo>
                    <a:pt x="1070" y="6090"/>
                  </a:lnTo>
                  <a:lnTo>
                    <a:pt x="862" y="6596"/>
                  </a:lnTo>
                  <a:lnTo>
                    <a:pt x="653" y="7071"/>
                  </a:lnTo>
                  <a:lnTo>
                    <a:pt x="475" y="7576"/>
                  </a:lnTo>
                  <a:lnTo>
                    <a:pt x="327" y="8081"/>
                  </a:lnTo>
                  <a:lnTo>
                    <a:pt x="208" y="8616"/>
                  </a:lnTo>
                  <a:lnTo>
                    <a:pt x="119" y="9151"/>
                  </a:lnTo>
                  <a:lnTo>
                    <a:pt x="59" y="9685"/>
                  </a:lnTo>
                  <a:lnTo>
                    <a:pt x="0" y="10221"/>
                  </a:lnTo>
                  <a:lnTo>
                    <a:pt x="0" y="10785"/>
                  </a:lnTo>
                  <a:close/>
                </a:path>
              </a:pathLst>
            </a:custGeom>
            <a:noFill/>
            <a:ln w="38100" cap="rnd">
              <a:solidFill>
                <a:srgbClr val="43434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70" name="Google Shape;891;p22"/>
            <p:cNvSpPr/>
            <p:nvPr/>
          </p:nvSpPr>
          <p:spPr>
            <a:xfrm>
              <a:off x="236764" y="670508"/>
              <a:ext cx="171786" cy="180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51" y="0"/>
                  </a:moveTo>
                  <a:lnTo>
                    <a:pt x="9715" y="30"/>
                  </a:lnTo>
                  <a:lnTo>
                    <a:pt x="9181" y="119"/>
                  </a:lnTo>
                  <a:lnTo>
                    <a:pt x="8646" y="208"/>
                  </a:lnTo>
                  <a:lnTo>
                    <a:pt x="8111" y="327"/>
                  </a:lnTo>
                  <a:lnTo>
                    <a:pt x="7606" y="475"/>
                  </a:lnTo>
                  <a:lnTo>
                    <a:pt x="7101" y="653"/>
                  </a:lnTo>
                  <a:lnTo>
                    <a:pt x="6596" y="832"/>
                  </a:lnTo>
                  <a:lnTo>
                    <a:pt x="6120" y="1040"/>
                  </a:lnTo>
                  <a:lnTo>
                    <a:pt x="5675" y="1278"/>
                  </a:lnTo>
                  <a:lnTo>
                    <a:pt x="5200" y="1545"/>
                  </a:lnTo>
                  <a:lnTo>
                    <a:pt x="4784" y="1842"/>
                  </a:lnTo>
                  <a:lnTo>
                    <a:pt x="4338" y="2139"/>
                  </a:lnTo>
                  <a:lnTo>
                    <a:pt x="3952" y="2466"/>
                  </a:lnTo>
                  <a:lnTo>
                    <a:pt x="3536" y="2793"/>
                  </a:lnTo>
                  <a:lnTo>
                    <a:pt x="3180" y="3150"/>
                  </a:lnTo>
                  <a:lnTo>
                    <a:pt x="2823" y="3536"/>
                  </a:lnTo>
                  <a:lnTo>
                    <a:pt x="2466" y="3922"/>
                  </a:lnTo>
                  <a:lnTo>
                    <a:pt x="2169" y="4338"/>
                  </a:lnTo>
                  <a:lnTo>
                    <a:pt x="1842" y="4754"/>
                  </a:lnTo>
                  <a:lnTo>
                    <a:pt x="1575" y="5200"/>
                  </a:lnTo>
                  <a:lnTo>
                    <a:pt x="1308" y="5645"/>
                  </a:lnTo>
                  <a:lnTo>
                    <a:pt x="1070" y="6090"/>
                  </a:lnTo>
                  <a:lnTo>
                    <a:pt x="862" y="6596"/>
                  </a:lnTo>
                  <a:lnTo>
                    <a:pt x="654" y="7071"/>
                  </a:lnTo>
                  <a:lnTo>
                    <a:pt x="505" y="7576"/>
                  </a:lnTo>
                  <a:lnTo>
                    <a:pt x="357" y="8081"/>
                  </a:lnTo>
                  <a:lnTo>
                    <a:pt x="238" y="8616"/>
                  </a:lnTo>
                  <a:lnTo>
                    <a:pt x="149" y="9151"/>
                  </a:lnTo>
                  <a:lnTo>
                    <a:pt x="60" y="9685"/>
                  </a:lnTo>
                  <a:lnTo>
                    <a:pt x="30" y="10221"/>
                  </a:lnTo>
                  <a:lnTo>
                    <a:pt x="0" y="10785"/>
                  </a:lnTo>
                  <a:lnTo>
                    <a:pt x="30" y="11349"/>
                  </a:lnTo>
                  <a:lnTo>
                    <a:pt x="60" y="11885"/>
                  </a:lnTo>
                  <a:lnTo>
                    <a:pt x="149" y="12419"/>
                  </a:lnTo>
                  <a:lnTo>
                    <a:pt x="238" y="12954"/>
                  </a:lnTo>
                  <a:lnTo>
                    <a:pt x="357" y="13489"/>
                  </a:lnTo>
                  <a:lnTo>
                    <a:pt x="505" y="13994"/>
                  </a:lnTo>
                  <a:lnTo>
                    <a:pt x="654" y="14499"/>
                  </a:lnTo>
                  <a:lnTo>
                    <a:pt x="862" y="15004"/>
                  </a:lnTo>
                  <a:lnTo>
                    <a:pt x="1070" y="15480"/>
                  </a:lnTo>
                  <a:lnTo>
                    <a:pt x="1308" y="15925"/>
                  </a:lnTo>
                  <a:lnTo>
                    <a:pt x="1575" y="16401"/>
                  </a:lnTo>
                  <a:lnTo>
                    <a:pt x="1842" y="16816"/>
                  </a:lnTo>
                  <a:lnTo>
                    <a:pt x="2169" y="17262"/>
                  </a:lnTo>
                  <a:lnTo>
                    <a:pt x="2466" y="17649"/>
                  </a:lnTo>
                  <a:lnTo>
                    <a:pt x="2823" y="18064"/>
                  </a:lnTo>
                  <a:lnTo>
                    <a:pt x="3536" y="18777"/>
                  </a:lnTo>
                  <a:lnTo>
                    <a:pt x="3952" y="19134"/>
                  </a:lnTo>
                  <a:lnTo>
                    <a:pt x="4338" y="19431"/>
                  </a:lnTo>
                  <a:lnTo>
                    <a:pt x="4784" y="19758"/>
                  </a:lnTo>
                  <a:lnTo>
                    <a:pt x="5200" y="20025"/>
                  </a:lnTo>
                  <a:lnTo>
                    <a:pt x="5675" y="20293"/>
                  </a:lnTo>
                  <a:lnTo>
                    <a:pt x="6120" y="20530"/>
                  </a:lnTo>
                  <a:lnTo>
                    <a:pt x="6596" y="20738"/>
                  </a:lnTo>
                  <a:lnTo>
                    <a:pt x="7101" y="20947"/>
                  </a:lnTo>
                  <a:lnTo>
                    <a:pt x="7606" y="21095"/>
                  </a:lnTo>
                  <a:lnTo>
                    <a:pt x="8111" y="21244"/>
                  </a:lnTo>
                  <a:lnTo>
                    <a:pt x="8646" y="21363"/>
                  </a:lnTo>
                  <a:lnTo>
                    <a:pt x="9181" y="21452"/>
                  </a:lnTo>
                  <a:lnTo>
                    <a:pt x="9715" y="21541"/>
                  </a:lnTo>
                  <a:lnTo>
                    <a:pt x="10251" y="21570"/>
                  </a:lnTo>
                  <a:lnTo>
                    <a:pt x="10815" y="21600"/>
                  </a:lnTo>
                  <a:lnTo>
                    <a:pt x="11379" y="21570"/>
                  </a:lnTo>
                  <a:lnTo>
                    <a:pt x="11915" y="21541"/>
                  </a:lnTo>
                  <a:lnTo>
                    <a:pt x="12449" y="21452"/>
                  </a:lnTo>
                  <a:lnTo>
                    <a:pt x="12984" y="21363"/>
                  </a:lnTo>
                  <a:lnTo>
                    <a:pt x="13519" y="21244"/>
                  </a:lnTo>
                  <a:lnTo>
                    <a:pt x="14024" y="21095"/>
                  </a:lnTo>
                  <a:lnTo>
                    <a:pt x="14529" y="20947"/>
                  </a:lnTo>
                  <a:lnTo>
                    <a:pt x="15480" y="20530"/>
                  </a:lnTo>
                  <a:lnTo>
                    <a:pt x="15955" y="20293"/>
                  </a:lnTo>
                  <a:lnTo>
                    <a:pt x="16401" y="20025"/>
                  </a:lnTo>
                  <a:lnTo>
                    <a:pt x="16846" y="19758"/>
                  </a:lnTo>
                  <a:lnTo>
                    <a:pt x="17262" y="19431"/>
                  </a:lnTo>
                  <a:lnTo>
                    <a:pt x="17679" y="19134"/>
                  </a:lnTo>
                  <a:lnTo>
                    <a:pt x="18451" y="18421"/>
                  </a:lnTo>
                  <a:lnTo>
                    <a:pt x="18807" y="18064"/>
                  </a:lnTo>
                  <a:lnTo>
                    <a:pt x="19134" y="17649"/>
                  </a:lnTo>
                  <a:lnTo>
                    <a:pt x="19461" y="17262"/>
                  </a:lnTo>
                  <a:lnTo>
                    <a:pt x="19758" y="16816"/>
                  </a:lnTo>
                  <a:lnTo>
                    <a:pt x="20055" y="16401"/>
                  </a:lnTo>
                  <a:lnTo>
                    <a:pt x="20323" y="15925"/>
                  </a:lnTo>
                  <a:lnTo>
                    <a:pt x="20560" y="15480"/>
                  </a:lnTo>
                  <a:lnTo>
                    <a:pt x="20768" y="15004"/>
                  </a:lnTo>
                  <a:lnTo>
                    <a:pt x="21125" y="13994"/>
                  </a:lnTo>
                  <a:lnTo>
                    <a:pt x="21274" y="13489"/>
                  </a:lnTo>
                  <a:lnTo>
                    <a:pt x="21393" y="12954"/>
                  </a:lnTo>
                  <a:lnTo>
                    <a:pt x="21482" y="12419"/>
                  </a:lnTo>
                  <a:lnTo>
                    <a:pt x="21571" y="11885"/>
                  </a:lnTo>
                  <a:lnTo>
                    <a:pt x="21600" y="11349"/>
                  </a:lnTo>
                  <a:lnTo>
                    <a:pt x="21600" y="10221"/>
                  </a:lnTo>
                  <a:lnTo>
                    <a:pt x="21571" y="9685"/>
                  </a:lnTo>
                  <a:lnTo>
                    <a:pt x="21482" y="9151"/>
                  </a:lnTo>
                  <a:lnTo>
                    <a:pt x="21393" y="8616"/>
                  </a:lnTo>
                  <a:lnTo>
                    <a:pt x="21274" y="8081"/>
                  </a:lnTo>
                  <a:lnTo>
                    <a:pt x="21125" y="7576"/>
                  </a:lnTo>
                  <a:lnTo>
                    <a:pt x="20947" y="7071"/>
                  </a:lnTo>
                  <a:lnTo>
                    <a:pt x="20768" y="6596"/>
                  </a:lnTo>
                  <a:lnTo>
                    <a:pt x="20560" y="6090"/>
                  </a:lnTo>
                  <a:lnTo>
                    <a:pt x="20323" y="5645"/>
                  </a:lnTo>
                  <a:lnTo>
                    <a:pt x="20055" y="5200"/>
                  </a:lnTo>
                  <a:lnTo>
                    <a:pt x="19758" y="4754"/>
                  </a:lnTo>
                  <a:lnTo>
                    <a:pt x="19461" y="4338"/>
                  </a:lnTo>
                  <a:lnTo>
                    <a:pt x="19134" y="3922"/>
                  </a:lnTo>
                  <a:lnTo>
                    <a:pt x="18807" y="3536"/>
                  </a:lnTo>
                  <a:lnTo>
                    <a:pt x="18451" y="3150"/>
                  </a:lnTo>
                  <a:lnTo>
                    <a:pt x="18065" y="2793"/>
                  </a:lnTo>
                  <a:lnTo>
                    <a:pt x="17679" y="2466"/>
                  </a:lnTo>
                  <a:lnTo>
                    <a:pt x="17262" y="2139"/>
                  </a:lnTo>
                  <a:lnTo>
                    <a:pt x="16846" y="1842"/>
                  </a:lnTo>
                  <a:lnTo>
                    <a:pt x="16401" y="1545"/>
                  </a:lnTo>
                  <a:lnTo>
                    <a:pt x="15955" y="1278"/>
                  </a:lnTo>
                  <a:lnTo>
                    <a:pt x="15480" y="1040"/>
                  </a:lnTo>
                  <a:lnTo>
                    <a:pt x="15004" y="832"/>
                  </a:lnTo>
                  <a:lnTo>
                    <a:pt x="14529" y="653"/>
                  </a:lnTo>
                  <a:lnTo>
                    <a:pt x="14024" y="475"/>
                  </a:lnTo>
                  <a:lnTo>
                    <a:pt x="13519" y="327"/>
                  </a:lnTo>
                  <a:lnTo>
                    <a:pt x="12984" y="208"/>
                  </a:lnTo>
                  <a:lnTo>
                    <a:pt x="12449" y="119"/>
                  </a:lnTo>
                  <a:lnTo>
                    <a:pt x="11915" y="30"/>
                  </a:lnTo>
                  <a:lnTo>
                    <a:pt x="1137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71" name="Google Shape;892;p22"/>
            <p:cNvSpPr/>
            <p:nvPr/>
          </p:nvSpPr>
          <p:spPr>
            <a:xfrm>
              <a:off x="236764" y="670508"/>
              <a:ext cx="171786" cy="180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85"/>
                  </a:moveTo>
                  <a:lnTo>
                    <a:pt x="30" y="11349"/>
                  </a:lnTo>
                  <a:lnTo>
                    <a:pt x="60" y="11885"/>
                  </a:lnTo>
                  <a:lnTo>
                    <a:pt x="149" y="12419"/>
                  </a:lnTo>
                  <a:lnTo>
                    <a:pt x="238" y="12954"/>
                  </a:lnTo>
                  <a:lnTo>
                    <a:pt x="357" y="13489"/>
                  </a:lnTo>
                  <a:lnTo>
                    <a:pt x="505" y="13994"/>
                  </a:lnTo>
                  <a:lnTo>
                    <a:pt x="654" y="14499"/>
                  </a:lnTo>
                  <a:lnTo>
                    <a:pt x="862" y="15004"/>
                  </a:lnTo>
                  <a:lnTo>
                    <a:pt x="1070" y="15480"/>
                  </a:lnTo>
                  <a:lnTo>
                    <a:pt x="1308" y="15925"/>
                  </a:lnTo>
                  <a:lnTo>
                    <a:pt x="1575" y="16401"/>
                  </a:lnTo>
                  <a:lnTo>
                    <a:pt x="1842" y="16816"/>
                  </a:lnTo>
                  <a:lnTo>
                    <a:pt x="2169" y="17262"/>
                  </a:lnTo>
                  <a:lnTo>
                    <a:pt x="2466" y="17649"/>
                  </a:lnTo>
                  <a:lnTo>
                    <a:pt x="2823" y="18064"/>
                  </a:lnTo>
                  <a:lnTo>
                    <a:pt x="3536" y="18777"/>
                  </a:lnTo>
                  <a:lnTo>
                    <a:pt x="3952" y="19134"/>
                  </a:lnTo>
                  <a:lnTo>
                    <a:pt x="4338" y="19431"/>
                  </a:lnTo>
                  <a:lnTo>
                    <a:pt x="4784" y="19758"/>
                  </a:lnTo>
                  <a:lnTo>
                    <a:pt x="5200" y="20025"/>
                  </a:lnTo>
                  <a:lnTo>
                    <a:pt x="5675" y="20293"/>
                  </a:lnTo>
                  <a:lnTo>
                    <a:pt x="6120" y="20530"/>
                  </a:lnTo>
                  <a:lnTo>
                    <a:pt x="6596" y="20738"/>
                  </a:lnTo>
                  <a:lnTo>
                    <a:pt x="7101" y="20947"/>
                  </a:lnTo>
                  <a:lnTo>
                    <a:pt x="7606" y="21095"/>
                  </a:lnTo>
                  <a:lnTo>
                    <a:pt x="8111" y="21244"/>
                  </a:lnTo>
                  <a:lnTo>
                    <a:pt x="8646" y="21363"/>
                  </a:lnTo>
                  <a:lnTo>
                    <a:pt x="9181" y="21452"/>
                  </a:lnTo>
                  <a:lnTo>
                    <a:pt x="9715" y="21541"/>
                  </a:lnTo>
                  <a:lnTo>
                    <a:pt x="10251" y="21570"/>
                  </a:lnTo>
                  <a:lnTo>
                    <a:pt x="10815" y="21600"/>
                  </a:lnTo>
                  <a:lnTo>
                    <a:pt x="11379" y="21570"/>
                  </a:lnTo>
                  <a:lnTo>
                    <a:pt x="11915" y="21541"/>
                  </a:lnTo>
                  <a:lnTo>
                    <a:pt x="12449" y="21452"/>
                  </a:lnTo>
                  <a:lnTo>
                    <a:pt x="12984" y="21363"/>
                  </a:lnTo>
                  <a:lnTo>
                    <a:pt x="13519" y="21244"/>
                  </a:lnTo>
                  <a:lnTo>
                    <a:pt x="14024" y="21095"/>
                  </a:lnTo>
                  <a:lnTo>
                    <a:pt x="14529" y="20947"/>
                  </a:lnTo>
                  <a:lnTo>
                    <a:pt x="15480" y="20530"/>
                  </a:lnTo>
                  <a:lnTo>
                    <a:pt x="15955" y="20293"/>
                  </a:lnTo>
                  <a:lnTo>
                    <a:pt x="16401" y="20025"/>
                  </a:lnTo>
                  <a:lnTo>
                    <a:pt x="16846" y="19758"/>
                  </a:lnTo>
                  <a:lnTo>
                    <a:pt x="17262" y="19431"/>
                  </a:lnTo>
                  <a:lnTo>
                    <a:pt x="17679" y="19134"/>
                  </a:lnTo>
                  <a:lnTo>
                    <a:pt x="18451" y="18421"/>
                  </a:lnTo>
                  <a:lnTo>
                    <a:pt x="18807" y="18064"/>
                  </a:lnTo>
                  <a:lnTo>
                    <a:pt x="19134" y="17649"/>
                  </a:lnTo>
                  <a:lnTo>
                    <a:pt x="19461" y="17262"/>
                  </a:lnTo>
                  <a:lnTo>
                    <a:pt x="19758" y="16816"/>
                  </a:lnTo>
                  <a:lnTo>
                    <a:pt x="20055" y="16401"/>
                  </a:lnTo>
                  <a:lnTo>
                    <a:pt x="20323" y="15925"/>
                  </a:lnTo>
                  <a:lnTo>
                    <a:pt x="20560" y="15480"/>
                  </a:lnTo>
                  <a:lnTo>
                    <a:pt x="20768" y="15004"/>
                  </a:lnTo>
                  <a:lnTo>
                    <a:pt x="21125" y="13994"/>
                  </a:lnTo>
                  <a:lnTo>
                    <a:pt x="21274" y="13489"/>
                  </a:lnTo>
                  <a:lnTo>
                    <a:pt x="21393" y="12954"/>
                  </a:lnTo>
                  <a:lnTo>
                    <a:pt x="21482" y="12419"/>
                  </a:lnTo>
                  <a:lnTo>
                    <a:pt x="21571" y="11885"/>
                  </a:lnTo>
                  <a:lnTo>
                    <a:pt x="21600" y="11349"/>
                  </a:lnTo>
                  <a:lnTo>
                    <a:pt x="21600" y="10221"/>
                  </a:lnTo>
                  <a:lnTo>
                    <a:pt x="21571" y="9685"/>
                  </a:lnTo>
                  <a:lnTo>
                    <a:pt x="21482" y="9151"/>
                  </a:lnTo>
                  <a:lnTo>
                    <a:pt x="21393" y="8616"/>
                  </a:lnTo>
                  <a:lnTo>
                    <a:pt x="21274" y="8081"/>
                  </a:lnTo>
                  <a:lnTo>
                    <a:pt x="21125" y="7576"/>
                  </a:lnTo>
                  <a:lnTo>
                    <a:pt x="20947" y="7071"/>
                  </a:lnTo>
                  <a:lnTo>
                    <a:pt x="20768" y="6596"/>
                  </a:lnTo>
                  <a:lnTo>
                    <a:pt x="20560" y="6090"/>
                  </a:lnTo>
                  <a:lnTo>
                    <a:pt x="20323" y="5645"/>
                  </a:lnTo>
                  <a:lnTo>
                    <a:pt x="20055" y="5200"/>
                  </a:lnTo>
                  <a:lnTo>
                    <a:pt x="19758" y="4754"/>
                  </a:lnTo>
                  <a:lnTo>
                    <a:pt x="19461" y="4338"/>
                  </a:lnTo>
                  <a:lnTo>
                    <a:pt x="19134" y="3922"/>
                  </a:lnTo>
                  <a:lnTo>
                    <a:pt x="18807" y="3536"/>
                  </a:lnTo>
                  <a:lnTo>
                    <a:pt x="18451" y="3150"/>
                  </a:lnTo>
                  <a:lnTo>
                    <a:pt x="18065" y="2793"/>
                  </a:lnTo>
                  <a:lnTo>
                    <a:pt x="17679" y="2466"/>
                  </a:lnTo>
                  <a:lnTo>
                    <a:pt x="17262" y="2139"/>
                  </a:lnTo>
                  <a:lnTo>
                    <a:pt x="16846" y="1842"/>
                  </a:lnTo>
                  <a:lnTo>
                    <a:pt x="16401" y="1545"/>
                  </a:lnTo>
                  <a:lnTo>
                    <a:pt x="15955" y="1278"/>
                  </a:lnTo>
                  <a:lnTo>
                    <a:pt x="15480" y="1040"/>
                  </a:lnTo>
                  <a:lnTo>
                    <a:pt x="15004" y="832"/>
                  </a:lnTo>
                  <a:lnTo>
                    <a:pt x="14529" y="653"/>
                  </a:lnTo>
                  <a:lnTo>
                    <a:pt x="14024" y="475"/>
                  </a:lnTo>
                  <a:lnTo>
                    <a:pt x="13519" y="327"/>
                  </a:lnTo>
                  <a:lnTo>
                    <a:pt x="12984" y="208"/>
                  </a:lnTo>
                  <a:lnTo>
                    <a:pt x="12449" y="119"/>
                  </a:lnTo>
                  <a:lnTo>
                    <a:pt x="11915" y="30"/>
                  </a:lnTo>
                  <a:lnTo>
                    <a:pt x="11379" y="0"/>
                  </a:lnTo>
                  <a:lnTo>
                    <a:pt x="10251" y="0"/>
                  </a:lnTo>
                  <a:lnTo>
                    <a:pt x="9715" y="30"/>
                  </a:lnTo>
                  <a:lnTo>
                    <a:pt x="9181" y="119"/>
                  </a:lnTo>
                  <a:lnTo>
                    <a:pt x="8646" y="208"/>
                  </a:lnTo>
                  <a:lnTo>
                    <a:pt x="8111" y="327"/>
                  </a:lnTo>
                  <a:lnTo>
                    <a:pt x="7606" y="475"/>
                  </a:lnTo>
                  <a:lnTo>
                    <a:pt x="7101" y="653"/>
                  </a:lnTo>
                  <a:lnTo>
                    <a:pt x="6596" y="832"/>
                  </a:lnTo>
                  <a:lnTo>
                    <a:pt x="6120" y="1040"/>
                  </a:lnTo>
                  <a:lnTo>
                    <a:pt x="5675" y="1278"/>
                  </a:lnTo>
                  <a:lnTo>
                    <a:pt x="5200" y="1545"/>
                  </a:lnTo>
                  <a:lnTo>
                    <a:pt x="4784" y="1842"/>
                  </a:lnTo>
                  <a:lnTo>
                    <a:pt x="4338" y="2139"/>
                  </a:lnTo>
                  <a:lnTo>
                    <a:pt x="3952" y="2466"/>
                  </a:lnTo>
                  <a:lnTo>
                    <a:pt x="3536" y="2793"/>
                  </a:lnTo>
                  <a:lnTo>
                    <a:pt x="3180" y="3150"/>
                  </a:lnTo>
                  <a:lnTo>
                    <a:pt x="2823" y="3536"/>
                  </a:lnTo>
                  <a:lnTo>
                    <a:pt x="2466" y="3922"/>
                  </a:lnTo>
                  <a:lnTo>
                    <a:pt x="2169" y="4338"/>
                  </a:lnTo>
                  <a:lnTo>
                    <a:pt x="1842" y="4754"/>
                  </a:lnTo>
                  <a:lnTo>
                    <a:pt x="1575" y="5200"/>
                  </a:lnTo>
                  <a:lnTo>
                    <a:pt x="1308" y="5645"/>
                  </a:lnTo>
                  <a:lnTo>
                    <a:pt x="1070" y="6090"/>
                  </a:lnTo>
                  <a:lnTo>
                    <a:pt x="862" y="6596"/>
                  </a:lnTo>
                  <a:lnTo>
                    <a:pt x="654" y="7071"/>
                  </a:lnTo>
                  <a:lnTo>
                    <a:pt x="505" y="7576"/>
                  </a:lnTo>
                  <a:lnTo>
                    <a:pt x="357" y="8081"/>
                  </a:lnTo>
                  <a:lnTo>
                    <a:pt x="238" y="8616"/>
                  </a:lnTo>
                  <a:lnTo>
                    <a:pt x="149" y="9151"/>
                  </a:lnTo>
                  <a:lnTo>
                    <a:pt x="60" y="9685"/>
                  </a:lnTo>
                  <a:lnTo>
                    <a:pt x="30" y="10221"/>
                  </a:lnTo>
                  <a:lnTo>
                    <a:pt x="0" y="10785"/>
                  </a:lnTo>
                  <a:close/>
                </a:path>
              </a:pathLst>
            </a:custGeom>
            <a:noFill/>
            <a:ln w="38100" cap="rnd">
              <a:solidFill>
                <a:srgbClr val="43434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72" name="Google Shape;893;p22"/>
            <p:cNvSpPr/>
            <p:nvPr/>
          </p:nvSpPr>
          <p:spPr>
            <a:xfrm>
              <a:off x="536860" y="675981"/>
              <a:ext cx="398157" cy="37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9" y="0"/>
                  </a:moveTo>
                  <a:lnTo>
                    <a:pt x="769" y="292"/>
                  </a:lnTo>
                  <a:lnTo>
                    <a:pt x="679" y="435"/>
                  </a:lnTo>
                  <a:lnTo>
                    <a:pt x="500" y="1304"/>
                  </a:lnTo>
                  <a:lnTo>
                    <a:pt x="423" y="1884"/>
                  </a:lnTo>
                  <a:lnTo>
                    <a:pt x="346" y="2465"/>
                  </a:lnTo>
                  <a:lnTo>
                    <a:pt x="282" y="3188"/>
                  </a:lnTo>
                  <a:lnTo>
                    <a:pt x="218" y="3915"/>
                  </a:lnTo>
                  <a:lnTo>
                    <a:pt x="115" y="5653"/>
                  </a:lnTo>
                  <a:lnTo>
                    <a:pt x="77" y="6522"/>
                  </a:lnTo>
                  <a:lnTo>
                    <a:pt x="51" y="7537"/>
                  </a:lnTo>
                  <a:lnTo>
                    <a:pt x="26" y="8552"/>
                  </a:lnTo>
                  <a:lnTo>
                    <a:pt x="13" y="9714"/>
                  </a:lnTo>
                  <a:lnTo>
                    <a:pt x="0" y="10729"/>
                  </a:lnTo>
                  <a:lnTo>
                    <a:pt x="13" y="11886"/>
                  </a:lnTo>
                  <a:lnTo>
                    <a:pt x="26" y="12902"/>
                  </a:lnTo>
                  <a:lnTo>
                    <a:pt x="51" y="14063"/>
                  </a:lnTo>
                  <a:lnTo>
                    <a:pt x="77" y="14932"/>
                  </a:lnTo>
                  <a:lnTo>
                    <a:pt x="115" y="15947"/>
                  </a:lnTo>
                  <a:lnTo>
                    <a:pt x="218" y="17685"/>
                  </a:lnTo>
                  <a:lnTo>
                    <a:pt x="282" y="18408"/>
                  </a:lnTo>
                  <a:lnTo>
                    <a:pt x="346" y="19135"/>
                  </a:lnTo>
                  <a:lnTo>
                    <a:pt x="423" y="19716"/>
                  </a:lnTo>
                  <a:lnTo>
                    <a:pt x="500" y="20293"/>
                  </a:lnTo>
                  <a:lnTo>
                    <a:pt x="590" y="20731"/>
                  </a:lnTo>
                  <a:lnTo>
                    <a:pt x="679" y="21019"/>
                  </a:lnTo>
                  <a:lnTo>
                    <a:pt x="769" y="21308"/>
                  </a:lnTo>
                  <a:lnTo>
                    <a:pt x="859" y="21454"/>
                  </a:lnTo>
                  <a:lnTo>
                    <a:pt x="961" y="21600"/>
                  </a:lnTo>
                  <a:lnTo>
                    <a:pt x="20651" y="21600"/>
                  </a:lnTo>
                  <a:lnTo>
                    <a:pt x="20741" y="21454"/>
                  </a:lnTo>
                  <a:lnTo>
                    <a:pt x="20844" y="21308"/>
                  </a:lnTo>
                  <a:lnTo>
                    <a:pt x="20933" y="21019"/>
                  </a:lnTo>
                  <a:lnTo>
                    <a:pt x="21023" y="20731"/>
                  </a:lnTo>
                  <a:lnTo>
                    <a:pt x="21100" y="20293"/>
                  </a:lnTo>
                  <a:lnTo>
                    <a:pt x="21177" y="19716"/>
                  </a:lnTo>
                  <a:lnTo>
                    <a:pt x="21254" y="19135"/>
                  </a:lnTo>
                  <a:lnTo>
                    <a:pt x="21318" y="18408"/>
                  </a:lnTo>
                  <a:lnTo>
                    <a:pt x="21382" y="17685"/>
                  </a:lnTo>
                  <a:lnTo>
                    <a:pt x="21433" y="16816"/>
                  </a:lnTo>
                  <a:lnTo>
                    <a:pt x="21484" y="15947"/>
                  </a:lnTo>
                  <a:lnTo>
                    <a:pt x="21523" y="14932"/>
                  </a:lnTo>
                  <a:lnTo>
                    <a:pt x="21561" y="14063"/>
                  </a:lnTo>
                  <a:lnTo>
                    <a:pt x="21587" y="12902"/>
                  </a:lnTo>
                  <a:lnTo>
                    <a:pt x="21600" y="11886"/>
                  </a:lnTo>
                  <a:lnTo>
                    <a:pt x="21600" y="9714"/>
                  </a:lnTo>
                  <a:lnTo>
                    <a:pt x="21587" y="8552"/>
                  </a:lnTo>
                  <a:lnTo>
                    <a:pt x="21561" y="7537"/>
                  </a:lnTo>
                  <a:lnTo>
                    <a:pt x="21523" y="6522"/>
                  </a:lnTo>
                  <a:lnTo>
                    <a:pt x="21484" y="5653"/>
                  </a:lnTo>
                  <a:lnTo>
                    <a:pt x="21433" y="4784"/>
                  </a:lnTo>
                  <a:lnTo>
                    <a:pt x="21382" y="3915"/>
                  </a:lnTo>
                  <a:lnTo>
                    <a:pt x="21254" y="2465"/>
                  </a:lnTo>
                  <a:lnTo>
                    <a:pt x="21177" y="1884"/>
                  </a:lnTo>
                  <a:lnTo>
                    <a:pt x="21100" y="1304"/>
                  </a:lnTo>
                  <a:lnTo>
                    <a:pt x="21023" y="869"/>
                  </a:lnTo>
                  <a:lnTo>
                    <a:pt x="20933" y="435"/>
                  </a:lnTo>
                  <a:lnTo>
                    <a:pt x="20844" y="292"/>
                  </a:lnTo>
                  <a:lnTo>
                    <a:pt x="20741" y="0"/>
                  </a:lnTo>
                  <a:close/>
                </a:path>
              </a:pathLst>
            </a:custGeom>
            <a:solidFill>
              <a:srgbClr val="434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73" name="Google Shape;894;p22"/>
            <p:cNvSpPr/>
            <p:nvPr/>
          </p:nvSpPr>
          <p:spPr>
            <a:xfrm>
              <a:off x="536860" y="738454"/>
              <a:ext cx="398157" cy="37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61" y="0"/>
                  </a:moveTo>
                  <a:lnTo>
                    <a:pt x="859" y="142"/>
                  </a:lnTo>
                  <a:lnTo>
                    <a:pt x="769" y="289"/>
                  </a:lnTo>
                  <a:lnTo>
                    <a:pt x="679" y="577"/>
                  </a:lnTo>
                  <a:lnTo>
                    <a:pt x="590" y="869"/>
                  </a:lnTo>
                  <a:lnTo>
                    <a:pt x="500" y="1304"/>
                  </a:lnTo>
                  <a:lnTo>
                    <a:pt x="423" y="1885"/>
                  </a:lnTo>
                  <a:lnTo>
                    <a:pt x="346" y="2462"/>
                  </a:lnTo>
                  <a:lnTo>
                    <a:pt x="282" y="3189"/>
                  </a:lnTo>
                  <a:lnTo>
                    <a:pt x="218" y="3912"/>
                  </a:lnTo>
                  <a:lnTo>
                    <a:pt x="167" y="4785"/>
                  </a:lnTo>
                  <a:lnTo>
                    <a:pt x="115" y="5654"/>
                  </a:lnTo>
                  <a:lnTo>
                    <a:pt x="77" y="6669"/>
                  </a:lnTo>
                  <a:lnTo>
                    <a:pt x="51" y="7681"/>
                  </a:lnTo>
                  <a:lnTo>
                    <a:pt x="26" y="8696"/>
                  </a:lnTo>
                  <a:lnTo>
                    <a:pt x="13" y="9712"/>
                  </a:lnTo>
                  <a:lnTo>
                    <a:pt x="0" y="10873"/>
                  </a:lnTo>
                  <a:lnTo>
                    <a:pt x="13" y="11888"/>
                  </a:lnTo>
                  <a:lnTo>
                    <a:pt x="26" y="13046"/>
                  </a:lnTo>
                  <a:lnTo>
                    <a:pt x="51" y="14062"/>
                  </a:lnTo>
                  <a:lnTo>
                    <a:pt x="77" y="15077"/>
                  </a:lnTo>
                  <a:lnTo>
                    <a:pt x="115" y="15946"/>
                  </a:lnTo>
                  <a:lnTo>
                    <a:pt x="218" y="17685"/>
                  </a:lnTo>
                  <a:lnTo>
                    <a:pt x="282" y="18411"/>
                  </a:lnTo>
                  <a:lnTo>
                    <a:pt x="346" y="19135"/>
                  </a:lnTo>
                  <a:lnTo>
                    <a:pt x="423" y="19715"/>
                  </a:lnTo>
                  <a:lnTo>
                    <a:pt x="500" y="20296"/>
                  </a:lnTo>
                  <a:lnTo>
                    <a:pt x="679" y="21165"/>
                  </a:lnTo>
                  <a:lnTo>
                    <a:pt x="769" y="21454"/>
                  </a:lnTo>
                  <a:lnTo>
                    <a:pt x="859" y="21600"/>
                  </a:lnTo>
                  <a:lnTo>
                    <a:pt x="20741" y="21600"/>
                  </a:lnTo>
                  <a:lnTo>
                    <a:pt x="20844" y="21454"/>
                  </a:lnTo>
                  <a:lnTo>
                    <a:pt x="20933" y="21165"/>
                  </a:lnTo>
                  <a:lnTo>
                    <a:pt x="21023" y="20731"/>
                  </a:lnTo>
                  <a:lnTo>
                    <a:pt x="21100" y="20296"/>
                  </a:lnTo>
                  <a:lnTo>
                    <a:pt x="21177" y="19715"/>
                  </a:lnTo>
                  <a:lnTo>
                    <a:pt x="21254" y="19135"/>
                  </a:lnTo>
                  <a:lnTo>
                    <a:pt x="21382" y="17685"/>
                  </a:lnTo>
                  <a:lnTo>
                    <a:pt x="21433" y="16815"/>
                  </a:lnTo>
                  <a:lnTo>
                    <a:pt x="21484" y="15946"/>
                  </a:lnTo>
                  <a:lnTo>
                    <a:pt x="21523" y="15077"/>
                  </a:lnTo>
                  <a:lnTo>
                    <a:pt x="21561" y="14062"/>
                  </a:lnTo>
                  <a:lnTo>
                    <a:pt x="21587" y="13046"/>
                  </a:lnTo>
                  <a:lnTo>
                    <a:pt x="21600" y="11888"/>
                  </a:lnTo>
                  <a:lnTo>
                    <a:pt x="21600" y="9712"/>
                  </a:lnTo>
                  <a:lnTo>
                    <a:pt x="21587" y="8696"/>
                  </a:lnTo>
                  <a:lnTo>
                    <a:pt x="21561" y="7681"/>
                  </a:lnTo>
                  <a:lnTo>
                    <a:pt x="21523" y="6669"/>
                  </a:lnTo>
                  <a:lnTo>
                    <a:pt x="21484" y="5654"/>
                  </a:lnTo>
                  <a:lnTo>
                    <a:pt x="21433" y="4785"/>
                  </a:lnTo>
                  <a:lnTo>
                    <a:pt x="21382" y="3912"/>
                  </a:lnTo>
                  <a:lnTo>
                    <a:pt x="21318" y="3189"/>
                  </a:lnTo>
                  <a:lnTo>
                    <a:pt x="21254" y="2462"/>
                  </a:lnTo>
                  <a:lnTo>
                    <a:pt x="21177" y="1885"/>
                  </a:lnTo>
                  <a:lnTo>
                    <a:pt x="21100" y="1304"/>
                  </a:lnTo>
                  <a:lnTo>
                    <a:pt x="21023" y="869"/>
                  </a:lnTo>
                  <a:lnTo>
                    <a:pt x="20933" y="577"/>
                  </a:lnTo>
                  <a:lnTo>
                    <a:pt x="20844" y="289"/>
                  </a:lnTo>
                  <a:lnTo>
                    <a:pt x="20741" y="142"/>
                  </a:lnTo>
                  <a:lnTo>
                    <a:pt x="20651" y="0"/>
                  </a:lnTo>
                  <a:close/>
                </a:path>
              </a:pathLst>
            </a:custGeom>
            <a:solidFill>
              <a:srgbClr val="434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74" name="Google Shape;895;p22"/>
            <p:cNvSpPr/>
            <p:nvPr/>
          </p:nvSpPr>
          <p:spPr>
            <a:xfrm>
              <a:off x="536860" y="801171"/>
              <a:ext cx="398157" cy="37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9" y="0"/>
                  </a:moveTo>
                  <a:lnTo>
                    <a:pt x="769" y="142"/>
                  </a:lnTo>
                  <a:lnTo>
                    <a:pt x="679" y="435"/>
                  </a:lnTo>
                  <a:lnTo>
                    <a:pt x="500" y="1304"/>
                  </a:lnTo>
                  <a:lnTo>
                    <a:pt x="423" y="1885"/>
                  </a:lnTo>
                  <a:lnTo>
                    <a:pt x="346" y="2465"/>
                  </a:lnTo>
                  <a:lnTo>
                    <a:pt x="282" y="3189"/>
                  </a:lnTo>
                  <a:lnTo>
                    <a:pt x="218" y="3915"/>
                  </a:lnTo>
                  <a:lnTo>
                    <a:pt x="115" y="5654"/>
                  </a:lnTo>
                  <a:lnTo>
                    <a:pt x="77" y="6523"/>
                  </a:lnTo>
                  <a:lnTo>
                    <a:pt x="51" y="7538"/>
                  </a:lnTo>
                  <a:lnTo>
                    <a:pt x="26" y="8554"/>
                  </a:lnTo>
                  <a:lnTo>
                    <a:pt x="13" y="9712"/>
                  </a:lnTo>
                  <a:lnTo>
                    <a:pt x="0" y="10727"/>
                  </a:lnTo>
                  <a:lnTo>
                    <a:pt x="13" y="11888"/>
                  </a:lnTo>
                  <a:lnTo>
                    <a:pt x="26" y="12904"/>
                  </a:lnTo>
                  <a:lnTo>
                    <a:pt x="51" y="13915"/>
                  </a:lnTo>
                  <a:lnTo>
                    <a:pt x="77" y="14931"/>
                  </a:lnTo>
                  <a:lnTo>
                    <a:pt x="115" y="15946"/>
                  </a:lnTo>
                  <a:lnTo>
                    <a:pt x="167" y="16815"/>
                  </a:lnTo>
                  <a:lnTo>
                    <a:pt x="218" y="17542"/>
                  </a:lnTo>
                  <a:lnTo>
                    <a:pt x="282" y="18411"/>
                  </a:lnTo>
                  <a:lnTo>
                    <a:pt x="346" y="19138"/>
                  </a:lnTo>
                  <a:lnTo>
                    <a:pt x="423" y="19715"/>
                  </a:lnTo>
                  <a:lnTo>
                    <a:pt x="500" y="20296"/>
                  </a:lnTo>
                  <a:lnTo>
                    <a:pt x="590" y="20731"/>
                  </a:lnTo>
                  <a:lnTo>
                    <a:pt x="679" y="21023"/>
                  </a:lnTo>
                  <a:lnTo>
                    <a:pt x="769" y="21311"/>
                  </a:lnTo>
                  <a:lnTo>
                    <a:pt x="859" y="21458"/>
                  </a:lnTo>
                  <a:lnTo>
                    <a:pt x="961" y="21600"/>
                  </a:lnTo>
                  <a:lnTo>
                    <a:pt x="20651" y="21600"/>
                  </a:lnTo>
                  <a:lnTo>
                    <a:pt x="20741" y="21458"/>
                  </a:lnTo>
                  <a:lnTo>
                    <a:pt x="20844" y="21311"/>
                  </a:lnTo>
                  <a:lnTo>
                    <a:pt x="20933" y="21023"/>
                  </a:lnTo>
                  <a:lnTo>
                    <a:pt x="21023" y="20731"/>
                  </a:lnTo>
                  <a:lnTo>
                    <a:pt x="21100" y="20296"/>
                  </a:lnTo>
                  <a:lnTo>
                    <a:pt x="21177" y="19715"/>
                  </a:lnTo>
                  <a:lnTo>
                    <a:pt x="21254" y="19138"/>
                  </a:lnTo>
                  <a:lnTo>
                    <a:pt x="21318" y="18411"/>
                  </a:lnTo>
                  <a:lnTo>
                    <a:pt x="21382" y="17542"/>
                  </a:lnTo>
                  <a:lnTo>
                    <a:pt x="21433" y="16815"/>
                  </a:lnTo>
                  <a:lnTo>
                    <a:pt x="21484" y="15946"/>
                  </a:lnTo>
                  <a:lnTo>
                    <a:pt x="21561" y="13915"/>
                  </a:lnTo>
                  <a:lnTo>
                    <a:pt x="21587" y="12904"/>
                  </a:lnTo>
                  <a:lnTo>
                    <a:pt x="21600" y="11888"/>
                  </a:lnTo>
                  <a:lnTo>
                    <a:pt x="21600" y="9712"/>
                  </a:lnTo>
                  <a:lnTo>
                    <a:pt x="21587" y="8554"/>
                  </a:lnTo>
                  <a:lnTo>
                    <a:pt x="21561" y="7538"/>
                  </a:lnTo>
                  <a:lnTo>
                    <a:pt x="21523" y="6523"/>
                  </a:lnTo>
                  <a:lnTo>
                    <a:pt x="21484" y="5654"/>
                  </a:lnTo>
                  <a:lnTo>
                    <a:pt x="21433" y="4785"/>
                  </a:lnTo>
                  <a:lnTo>
                    <a:pt x="21382" y="3915"/>
                  </a:lnTo>
                  <a:lnTo>
                    <a:pt x="21254" y="2465"/>
                  </a:lnTo>
                  <a:lnTo>
                    <a:pt x="21177" y="1885"/>
                  </a:lnTo>
                  <a:lnTo>
                    <a:pt x="21100" y="1304"/>
                  </a:lnTo>
                  <a:lnTo>
                    <a:pt x="21023" y="869"/>
                  </a:lnTo>
                  <a:lnTo>
                    <a:pt x="20933" y="435"/>
                  </a:lnTo>
                  <a:lnTo>
                    <a:pt x="20844" y="142"/>
                  </a:lnTo>
                  <a:lnTo>
                    <a:pt x="20741" y="0"/>
                  </a:lnTo>
                  <a:close/>
                </a:path>
              </a:pathLst>
            </a:custGeom>
            <a:solidFill>
              <a:srgbClr val="434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275" name="Google Shape;896;p22"/>
            <p:cNvSpPr/>
            <p:nvPr/>
          </p:nvSpPr>
          <p:spPr>
            <a:xfrm>
              <a:off x="534021" y="923866"/>
              <a:ext cx="403829" cy="166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18" y="0"/>
                  </a:moveTo>
                  <a:lnTo>
                    <a:pt x="1289" y="65"/>
                  </a:lnTo>
                  <a:lnTo>
                    <a:pt x="1138" y="195"/>
                  </a:lnTo>
                  <a:lnTo>
                    <a:pt x="986" y="323"/>
                  </a:lnTo>
                  <a:lnTo>
                    <a:pt x="847" y="485"/>
                  </a:lnTo>
                  <a:lnTo>
                    <a:pt x="708" y="712"/>
                  </a:lnTo>
                  <a:lnTo>
                    <a:pt x="594" y="938"/>
                  </a:lnTo>
                  <a:lnTo>
                    <a:pt x="480" y="1197"/>
                  </a:lnTo>
                  <a:lnTo>
                    <a:pt x="367" y="1487"/>
                  </a:lnTo>
                  <a:lnTo>
                    <a:pt x="278" y="1811"/>
                  </a:lnTo>
                  <a:lnTo>
                    <a:pt x="203" y="2167"/>
                  </a:lnTo>
                  <a:lnTo>
                    <a:pt x="126" y="2523"/>
                  </a:lnTo>
                  <a:lnTo>
                    <a:pt x="76" y="2878"/>
                  </a:lnTo>
                  <a:lnTo>
                    <a:pt x="38" y="3298"/>
                  </a:lnTo>
                  <a:lnTo>
                    <a:pt x="13" y="3687"/>
                  </a:lnTo>
                  <a:lnTo>
                    <a:pt x="0" y="4107"/>
                  </a:lnTo>
                  <a:lnTo>
                    <a:pt x="0" y="17493"/>
                  </a:lnTo>
                  <a:lnTo>
                    <a:pt x="13" y="17913"/>
                  </a:lnTo>
                  <a:lnTo>
                    <a:pt x="38" y="18302"/>
                  </a:lnTo>
                  <a:lnTo>
                    <a:pt x="76" y="18722"/>
                  </a:lnTo>
                  <a:lnTo>
                    <a:pt x="126" y="19077"/>
                  </a:lnTo>
                  <a:lnTo>
                    <a:pt x="203" y="19433"/>
                  </a:lnTo>
                  <a:lnTo>
                    <a:pt x="278" y="19789"/>
                  </a:lnTo>
                  <a:lnTo>
                    <a:pt x="367" y="20113"/>
                  </a:lnTo>
                  <a:lnTo>
                    <a:pt x="480" y="20403"/>
                  </a:lnTo>
                  <a:lnTo>
                    <a:pt x="594" y="20662"/>
                  </a:lnTo>
                  <a:lnTo>
                    <a:pt x="708" y="20888"/>
                  </a:lnTo>
                  <a:lnTo>
                    <a:pt x="847" y="21115"/>
                  </a:lnTo>
                  <a:lnTo>
                    <a:pt x="986" y="21277"/>
                  </a:lnTo>
                  <a:lnTo>
                    <a:pt x="1138" y="21406"/>
                  </a:lnTo>
                  <a:lnTo>
                    <a:pt x="1289" y="21503"/>
                  </a:lnTo>
                  <a:lnTo>
                    <a:pt x="1454" y="21567"/>
                  </a:lnTo>
                  <a:lnTo>
                    <a:pt x="1618" y="21600"/>
                  </a:lnTo>
                  <a:lnTo>
                    <a:pt x="19995" y="21600"/>
                  </a:lnTo>
                  <a:lnTo>
                    <a:pt x="20159" y="21567"/>
                  </a:lnTo>
                  <a:lnTo>
                    <a:pt x="20311" y="21503"/>
                  </a:lnTo>
                  <a:lnTo>
                    <a:pt x="20475" y="21406"/>
                  </a:lnTo>
                  <a:lnTo>
                    <a:pt x="20614" y="21277"/>
                  </a:lnTo>
                  <a:lnTo>
                    <a:pt x="20753" y="21115"/>
                  </a:lnTo>
                  <a:lnTo>
                    <a:pt x="20892" y="20888"/>
                  </a:lnTo>
                  <a:lnTo>
                    <a:pt x="21019" y="20662"/>
                  </a:lnTo>
                  <a:lnTo>
                    <a:pt x="21132" y="20403"/>
                  </a:lnTo>
                  <a:lnTo>
                    <a:pt x="21234" y="20113"/>
                  </a:lnTo>
                  <a:lnTo>
                    <a:pt x="21322" y="19789"/>
                  </a:lnTo>
                  <a:lnTo>
                    <a:pt x="21410" y="19433"/>
                  </a:lnTo>
                  <a:lnTo>
                    <a:pt x="21474" y="19077"/>
                  </a:lnTo>
                  <a:lnTo>
                    <a:pt x="21524" y="18722"/>
                  </a:lnTo>
                  <a:lnTo>
                    <a:pt x="21575" y="18302"/>
                  </a:lnTo>
                  <a:lnTo>
                    <a:pt x="21587" y="17913"/>
                  </a:lnTo>
                  <a:lnTo>
                    <a:pt x="21600" y="17493"/>
                  </a:lnTo>
                  <a:lnTo>
                    <a:pt x="21600" y="4107"/>
                  </a:lnTo>
                  <a:lnTo>
                    <a:pt x="21587" y="3687"/>
                  </a:lnTo>
                  <a:lnTo>
                    <a:pt x="21575" y="3298"/>
                  </a:lnTo>
                  <a:lnTo>
                    <a:pt x="21524" y="2878"/>
                  </a:lnTo>
                  <a:lnTo>
                    <a:pt x="21474" y="2523"/>
                  </a:lnTo>
                  <a:lnTo>
                    <a:pt x="21410" y="2167"/>
                  </a:lnTo>
                  <a:lnTo>
                    <a:pt x="21322" y="1811"/>
                  </a:lnTo>
                  <a:lnTo>
                    <a:pt x="21234" y="1487"/>
                  </a:lnTo>
                  <a:lnTo>
                    <a:pt x="21132" y="1197"/>
                  </a:lnTo>
                  <a:lnTo>
                    <a:pt x="21019" y="938"/>
                  </a:lnTo>
                  <a:lnTo>
                    <a:pt x="20892" y="712"/>
                  </a:lnTo>
                  <a:lnTo>
                    <a:pt x="20753" y="485"/>
                  </a:lnTo>
                  <a:lnTo>
                    <a:pt x="20614" y="323"/>
                  </a:lnTo>
                  <a:lnTo>
                    <a:pt x="20475" y="195"/>
                  </a:lnTo>
                  <a:lnTo>
                    <a:pt x="20311" y="65"/>
                  </a:lnTo>
                  <a:lnTo>
                    <a:pt x="20159" y="33"/>
                  </a:lnTo>
                  <a:lnTo>
                    <a:pt x="19995" y="0"/>
                  </a:lnTo>
                  <a:close/>
                </a:path>
              </a:pathLst>
            </a:custGeom>
            <a:solidFill>
              <a:srgbClr val="BC8B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</p:grpSp>
      <p:sp>
        <p:nvSpPr>
          <p:cNvPr id="277" name="Slide Number"/>
          <p:cNvSpPr txBox="1"/>
          <p:nvPr>
            <p:ph type="sldNum" sz="quarter" idx="4294967295"/>
          </p:nvPr>
        </p:nvSpPr>
        <p:spPr>
          <a:xfrm>
            <a:off x="8958004" y="4860037"/>
            <a:ext cx="185996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8" name="SchwarzShuttle:"/>
          <p:cNvSpPr txBox="1"/>
          <p:nvPr/>
        </p:nvSpPr>
        <p:spPr>
          <a:xfrm>
            <a:off x="1800667" y="710670"/>
            <a:ext cx="3364239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8">
              <a:defRPr b="1" sz="33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SchwarzShuttle: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2795;p57"/>
          <p:cNvSpPr txBox="1"/>
          <p:nvPr>
            <p:ph type="title"/>
          </p:nvPr>
        </p:nvSpPr>
        <p:spPr>
          <a:xfrm>
            <a:off x="441663" y="162463"/>
            <a:ext cx="7819953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Python Deployment Script</a:t>
            </a:r>
          </a:p>
        </p:txBody>
      </p:sp>
      <p:sp>
        <p:nvSpPr>
          <p:cNvPr id="1056" name="TextBox 4"/>
          <p:cNvSpPr txBox="1"/>
          <p:nvPr/>
        </p:nvSpPr>
        <p:spPr>
          <a:xfrm>
            <a:off x="6579748" y="1330782"/>
            <a:ext cx="2477084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Key Points:</a:t>
            </a:r>
          </a:p>
          <a:p>
            <a:pPr>
              <a:defRPr b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Component-Level Deployment: </a:t>
            </a:r>
            <a:r>
              <a:t>Each service deployed independently</a:t>
            </a:r>
          </a:p>
          <a:p>
            <a:pPr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Event-Driven Architecture: </a:t>
            </a:r>
            <a:r>
              <a:t>Functions triggered by Pub/Sub events</a:t>
            </a:r>
          </a:p>
          <a:p>
            <a:pPr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Idempotent Operations</a:t>
            </a:r>
            <a:r>
              <a:t>:Includes error handling for resilience</a:t>
            </a:r>
          </a:p>
          <a:p>
            <a:pPr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Configuration Flexibility: </a:t>
            </a:r>
            <a:r>
              <a:rPr b="0"/>
              <a:t>Customisable runtime and locations</a:t>
            </a:r>
            <a:endParaRPr b="0"/>
          </a:p>
          <a:p>
            <a:pPr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endParaRPr b="0"/>
          </a:p>
          <a:p>
            <a:pPr marL="285750" indent="-285750">
              <a:buClr>
                <a:srgbClr val="000000"/>
              </a:buClr>
              <a:buSzPct val="100000"/>
              <a:buChar char="▪"/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Audit Logging:</a:t>
            </a:r>
            <a:r>
              <a:rPr b="0"/>
              <a:t> Deployment actions tracked for accountability</a:t>
            </a:r>
          </a:p>
        </p:txBody>
      </p:sp>
      <p:sp>
        <p:nvSpPr>
          <p:cNvPr id="1057" name="Slide Number Placeholder 1"/>
          <p:cNvSpPr txBox="1"/>
          <p:nvPr>
            <p:ph type="sldNum" sz="quarter" idx="4294967295"/>
          </p:nvPr>
        </p:nvSpPr>
        <p:spPr>
          <a:xfrm>
            <a:off x="8876149" y="4860037"/>
            <a:ext cx="26785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58" name="Screenshot 2025-04-12 at 11.09.30.png" descr="Screenshot 2025-04-12 at 11.0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340" y="831658"/>
            <a:ext cx="6085822" cy="3877693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Browse complete repository here"/>
          <p:cNvSpPr txBox="1"/>
          <p:nvPr/>
        </p:nvSpPr>
        <p:spPr>
          <a:xfrm>
            <a:off x="1262913" y="4866387"/>
            <a:ext cx="180669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t>Browse complete repository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here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lide Number"/>
          <p:cNvSpPr txBox="1"/>
          <p:nvPr>
            <p:ph type="sldNum" sz="quarter" idx="4294967295"/>
          </p:nvPr>
        </p:nvSpPr>
        <p:spPr>
          <a:xfrm>
            <a:off x="8876149" y="4860037"/>
            <a:ext cx="26785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62" name="Google Shape;2795;p57"/>
          <p:cNvSpPr txBox="1"/>
          <p:nvPr/>
        </p:nvSpPr>
        <p:spPr>
          <a:xfrm>
            <a:off x="578792" y="106975"/>
            <a:ext cx="7819952" cy="5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59536">
              <a:defRPr sz="2256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Terraform Infrastructure</a:t>
            </a:r>
          </a:p>
        </p:txBody>
      </p:sp>
      <p:sp>
        <p:nvSpPr>
          <p:cNvPr id="1063" name="TextBox 4"/>
          <p:cNvSpPr txBox="1"/>
          <p:nvPr/>
        </p:nvSpPr>
        <p:spPr>
          <a:xfrm>
            <a:off x="141883" y="3883441"/>
            <a:ext cx="4300967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i="1" sz="900">
                <a:latin typeface="DM Sans"/>
                <a:ea typeface="DM Sans"/>
                <a:cs typeface="DM Sans"/>
                <a:sym typeface="DM Sans"/>
              </a:defRPr>
            </a:pPr>
            <a:r>
              <a:t>Key Points:</a:t>
            </a:r>
          </a:p>
          <a:p>
            <a:pPr>
              <a:defRPr b="1" i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Configuration as Code: </a:t>
            </a:r>
            <a:r>
              <a:rPr b="0"/>
              <a:t>Complete infrastructure defined in version control</a:t>
            </a:r>
            <a:endParaRPr b="0"/>
          </a:p>
          <a:p>
            <a:pPr marL="285750" indent="-285750">
              <a:buClr>
                <a:srgbClr val="000000"/>
              </a:buClr>
              <a:buSzPct val="100000"/>
              <a:buChar char="▪"/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rPr b="1" i="0"/>
              <a:t>Modular Architecture: </a:t>
            </a:r>
            <a:r>
              <a:rPr i="0"/>
              <a:t>Separated services with dedicated resources</a:t>
            </a:r>
            <a:endParaRPr i="0"/>
          </a:p>
          <a:p>
            <a:pPr marL="285750" indent="-285750">
              <a:buClr>
                <a:srgbClr val="000000"/>
              </a:buClr>
              <a:buSzPct val="100000"/>
              <a:buChar char="▪"/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Security-First Design: </a:t>
            </a:r>
            <a:r>
              <a:rPr b="0"/>
              <a:t>Private networking and service-specific accounts</a:t>
            </a:r>
            <a:endParaRPr b="0"/>
          </a:p>
          <a:p>
            <a:pPr marL="285750" indent="-285750">
              <a:buClr>
                <a:srgbClr val="000000"/>
              </a:buClr>
              <a:buSzPct val="100000"/>
              <a:buChar char="▪"/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Dynamic Scaling</a:t>
            </a:r>
            <a:r>
              <a:rPr b="0"/>
              <a:t>: Automatic resource adjustment based on demand</a:t>
            </a:r>
            <a:endParaRPr b="0"/>
          </a:p>
          <a:p>
            <a:pPr marL="285750" indent="-285750">
              <a:buClr>
                <a:srgbClr val="000000"/>
              </a:buClr>
              <a:buSzPct val="100000"/>
              <a:buChar char="▪"/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External Configuration: </a:t>
            </a:r>
            <a:r>
              <a:rPr b="0"/>
              <a:t>YAML-driven deployment for environment flexibility</a:t>
            </a:r>
          </a:p>
        </p:txBody>
      </p:sp>
      <p:pic>
        <p:nvPicPr>
          <p:cNvPr id="1064" name="Screenshot 2025-04-12 at 11.23.22.png" descr="Screenshot 2025-04-12 at 11.23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8954" y="820669"/>
            <a:ext cx="4183627" cy="3650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5" name="Screenshot 2025-04-12 at 11.11.51.png" descr="Screenshot 2025-04-12 at 11.11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663" y="823838"/>
            <a:ext cx="4491513" cy="2885609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Browse complete repository here"/>
          <p:cNvSpPr txBox="1"/>
          <p:nvPr/>
        </p:nvSpPr>
        <p:spPr>
          <a:xfrm>
            <a:off x="5897418" y="4866387"/>
            <a:ext cx="1806698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t>Browse complete repository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here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2795;p57"/>
          <p:cNvSpPr txBox="1"/>
          <p:nvPr>
            <p:ph type="title"/>
          </p:nvPr>
        </p:nvSpPr>
        <p:spPr>
          <a:xfrm>
            <a:off x="514056" y="162862"/>
            <a:ext cx="7819952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 Multi-Layered Security &amp; Data Protection Strategy</a:t>
            </a:r>
          </a:p>
        </p:txBody>
      </p:sp>
      <p:sp>
        <p:nvSpPr>
          <p:cNvPr id="1069" name="Slide Number Placeholder 1"/>
          <p:cNvSpPr txBox="1"/>
          <p:nvPr>
            <p:ph type="sldNum" sz="quarter" idx="4294967295"/>
          </p:nvPr>
        </p:nvSpPr>
        <p:spPr>
          <a:xfrm>
            <a:off x="8876149" y="4860037"/>
            <a:ext cx="26785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70" name="TextBox 4"/>
          <p:cNvSpPr txBox="1"/>
          <p:nvPr/>
        </p:nvSpPr>
        <p:spPr>
          <a:xfrm>
            <a:off x="6803892" y="2684355"/>
            <a:ext cx="2477084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Key Points:</a:t>
            </a:r>
          </a:p>
          <a:p>
            <a:pPr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Data Infiltration Prevention</a:t>
            </a:r>
            <a:r>
              <a:t>:</a:t>
            </a:r>
          </a:p>
          <a:p>
            <a:pPr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API Gateway Validation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Application-Level Security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Authentication Services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Secure Request Handling</a:t>
            </a:r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Data Exfiltration Prevention:</a:t>
            </a:r>
            <a:r>
              <a:t> </a:t>
            </a:r>
          </a:p>
          <a:p>
            <a:pPr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Network Perimeter Controls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Restricted Data Movement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Authorized Access Only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Comprehensive Logging &amp; SIEM Monitoring</a:t>
            </a:r>
          </a:p>
        </p:txBody>
      </p:sp>
      <p:pic>
        <p:nvPicPr>
          <p:cNvPr id="1071" name="Final-Architectures.drawio.txt-Security-Architecture.drawio.png" descr="Final-Architectures.drawio.txt-Security-Architecture.drawio.png"/>
          <p:cNvPicPr>
            <a:picLocks noChangeAspect="1"/>
          </p:cNvPicPr>
          <p:nvPr/>
        </p:nvPicPr>
        <p:blipFill>
          <a:blip r:embed="rId2">
            <a:extLst/>
          </a:blip>
          <a:srcRect l="0" t="9436" r="0" b="0"/>
          <a:stretch>
            <a:fillRect/>
          </a:stretch>
        </p:blipFill>
        <p:spPr>
          <a:xfrm>
            <a:off x="-50801" y="539744"/>
            <a:ext cx="9245678" cy="4265094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TextBox 4"/>
          <p:cNvSpPr txBox="1"/>
          <p:nvPr/>
        </p:nvSpPr>
        <p:spPr>
          <a:xfrm>
            <a:off x="1548558" y="3834430"/>
            <a:ext cx="2477085" cy="190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Key Security Layers:</a:t>
            </a:r>
            <a:endParaRPr b="1"/>
          </a:p>
          <a:p>
            <a:pPr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Perimeter Security: VPC, Firewalls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Identity &amp; Access: IAM with Least Privilege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Data Protection: CMEK Encryption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Application Security: Input Validation, Secure APIs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1073" name="TextBox 4"/>
          <p:cNvSpPr txBox="1"/>
          <p:nvPr/>
        </p:nvSpPr>
        <p:spPr>
          <a:xfrm>
            <a:off x="4412965" y="4044663"/>
            <a:ext cx="2477084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Comprehensive Protection:</a:t>
            </a:r>
            <a:endParaRPr b="1"/>
          </a:p>
          <a:p>
            <a:pPr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Mitigating External Threats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Managing Insider Risks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End-to-End Security Approach</a:t>
            </a:r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1074" name="View high-resolution diagram here, and download drawio source file here"/>
          <p:cNvSpPr txBox="1"/>
          <p:nvPr/>
        </p:nvSpPr>
        <p:spPr>
          <a:xfrm>
            <a:off x="30799" y="4633824"/>
            <a:ext cx="1544145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t>View high-resolution diagram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here</a:t>
            </a:r>
            <a:r>
              <a:t>, and download drawio source file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2795;p57"/>
          <p:cNvSpPr txBox="1"/>
          <p:nvPr>
            <p:ph type="title"/>
          </p:nvPr>
        </p:nvSpPr>
        <p:spPr>
          <a:xfrm>
            <a:off x="514056" y="150162"/>
            <a:ext cx="7819952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 Security Implementation Controls</a:t>
            </a:r>
          </a:p>
        </p:txBody>
      </p:sp>
      <p:sp>
        <p:nvSpPr>
          <p:cNvPr id="1077" name="Slide Number Placeholder 1"/>
          <p:cNvSpPr txBox="1"/>
          <p:nvPr>
            <p:ph type="sldNum" sz="quarter" idx="4294967295"/>
          </p:nvPr>
        </p:nvSpPr>
        <p:spPr>
          <a:xfrm>
            <a:off x="8850749" y="4898137"/>
            <a:ext cx="26785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78" name="TextBox 4"/>
          <p:cNvSpPr txBox="1"/>
          <p:nvPr/>
        </p:nvSpPr>
        <p:spPr>
          <a:xfrm>
            <a:off x="7403978" y="1478279"/>
            <a:ext cx="1709880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       Key Security mechanisms demonstrated:</a:t>
            </a:r>
          </a:p>
          <a:p>
            <a:pPr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Customer-Managed Encryption Keys</a:t>
            </a:r>
            <a:endParaRPr b="1"/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Least Privilege Access Control</a:t>
            </a:r>
            <a:endParaRPr b="1"/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Fine-Grained IAM Bindings</a:t>
            </a:r>
            <a:endParaRPr b="1"/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Security Monitoring</a:t>
            </a:r>
            <a:endParaRPr b="1"/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Resource Isolation</a:t>
            </a:r>
          </a:p>
        </p:txBody>
      </p:sp>
      <p:sp>
        <p:nvSpPr>
          <p:cNvPr id="1079" name="TextBox 4"/>
          <p:cNvSpPr txBox="1"/>
          <p:nvPr/>
        </p:nvSpPr>
        <p:spPr>
          <a:xfrm>
            <a:off x="1075802" y="803356"/>
            <a:ext cx="179207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900"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r>
              <a:t>Python: Data Encryption &amp; Access Control:</a:t>
            </a:r>
          </a:p>
        </p:txBody>
      </p:sp>
      <p:sp>
        <p:nvSpPr>
          <p:cNvPr id="1080" name="TextBox 4"/>
          <p:cNvSpPr txBox="1"/>
          <p:nvPr/>
        </p:nvSpPr>
        <p:spPr>
          <a:xfrm>
            <a:off x="4328625" y="800169"/>
            <a:ext cx="247708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900"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r>
              <a:t>Terraform: Network &amp; Security Configuration</a:t>
            </a:r>
          </a:p>
        </p:txBody>
      </p:sp>
      <p:pic>
        <p:nvPicPr>
          <p:cNvPr id="1081" name="Screenshot 2025-04-13 at 15.04.45.png" descr="Screenshot 2025-04-13 at 15.04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93" y="1312963"/>
            <a:ext cx="4047484" cy="3349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2" name="Screenshot 2025-04-13 at 15.11.17.png" descr="Screenshot 2025-04-13 at 15.11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8302" y="1216681"/>
            <a:ext cx="3159780" cy="3834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" name="Google Shape;1835;p29"/>
          <p:cNvGrpSpPr/>
          <p:nvPr/>
        </p:nvGrpSpPr>
        <p:grpSpPr>
          <a:xfrm>
            <a:off x="5475782" y="1701264"/>
            <a:ext cx="1371757" cy="1"/>
            <a:chOff x="0" y="0"/>
            <a:chExt cx="1371755" cy="0"/>
          </a:xfrm>
        </p:grpSpPr>
        <p:sp>
          <p:nvSpPr>
            <p:cNvPr id="1084" name="Google Shape;1836;p29"/>
            <p:cNvSpPr/>
            <p:nvPr/>
          </p:nvSpPr>
          <p:spPr>
            <a:xfrm>
              <a:off x="0" y="0"/>
              <a:ext cx="815835" cy="0"/>
            </a:xfrm>
            <a:prstGeom prst="line">
              <a:avLst/>
            </a:prstGeom>
            <a:noFill/>
            <a:ln w="19050" cap="flat">
              <a:solidFill>
                <a:srgbClr val="1C1C6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5" name="Google Shape;1837;p29"/>
            <p:cNvSpPr/>
            <p:nvPr/>
          </p:nvSpPr>
          <p:spPr>
            <a:xfrm>
              <a:off x="558107" y="0"/>
              <a:ext cx="813649" cy="0"/>
            </a:xfrm>
            <a:prstGeom prst="line">
              <a:avLst/>
            </a:prstGeom>
            <a:noFill/>
            <a:ln w="19050" cap="flat">
              <a:solidFill>
                <a:srgbClr val="1C1C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89" name="Google Shape;1835;p29"/>
          <p:cNvGrpSpPr/>
          <p:nvPr/>
        </p:nvGrpSpPr>
        <p:grpSpPr>
          <a:xfrm>
            <a:off x="2389902" y="1705080"/>
            <a:ext cx="1371757" cy="1"/>
            <a:chOff x="0" y="0"/>
            <a:chExt cx="1371755" cy="0"/>
          </a:xfrm>
        </p:grpSpPr>
        <p:sp>
          <p:nvSpPr>
            <p:cNvPr id="1087" name="Google Shape;1836;p29"/>
            <p:cNvSpPr/>
            <p:nvPr/>
          </p:nvSpPr>
          <p:spPr>
            <a:xfrm>
              <a:off x="0" y="0"/>
              <a:ext cx="815835" cy="0"/>
            </a:xfrm>
            <a:prstGeom prst="line">
              <a:avLst/>
            </a:prstGeom>
            <a:noFill/>
            <a:ln w="19050" cap="flat">
              <a:solidFill>
                <a:srgbClr val="1C1C6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8" name="Google Shape;1837;p29"/>
            <p:cNvSpPr/>
            <p:nvPr/>
          </p:nvSpPr>
          <p:spPr>
            <a:xfrm>
              <a:off x="558107" y="0"/>
              <a:ext cx="813649" cy="0"/>
            </a:xfrm>
            <a:prstGeom prst="line">
              <a:avLst/>
            </a:prstGeom>
            <a:noFill/>
            <a:ln w="19050" cap="flat">
              <a:solidFill>
                <a:srgbClr val="1C1C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12" name="Group 2417"/>
          <p:cNvGrpSpPr/>
          <p:nvPr/>
        </p:nvGrpSpPr>
        <p:grpSpPr>
          <a:xfrm>
            <a:off x="722022" y="1181367"/>
            <a:ext cx="1891967" cy="3623911"/>
            <a:chOff x="0" y="34"/>
            <a:chExt cx="1891965" cy="3623910"/>
          </a:xfrm>
        </p:grpSpPr>
        <p:grpSp>
          <p:nvGrpSpPr>
            <p:cNvPr id="1094" name="Google Shape;1795;p29"/>
            <p:cNvGrpSpPr/>
            <p:nvPr/>
          </p:nvGrpSpPr>
          <p:grpSpPr>
            <a:xfrm>
              <a:off x="-1" y="1328634"/>
              <a:ext cx="1891967" cy="2295311"/>
              <a:chOff x="0" y="0"/>
              <a:chExt cx="1891965" cy="2295310"/>
            </a:xfrm>
          </p:grpSpPr>
          <p:sp>
            <p:nvSpPr>
              <p:cNvPr id="1090" name="Google Shape;1796;p29"/>
              <p:cNvSpPr/>
              <p:nvPr/>
            </p:nvSpPr>
            <p:spPr>
              <a:xfrm>
                <a:off x="-1" y="298784"/>
                <a:ext cx="1452443" cy="197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31" y="0"/>
                    </a:moveTo>
                    <a:cubicBezTo>
                      <a:pt x="367" y="0"/>
                      <a:pt x="0" y="319"/>
                      <a:pt x="0" y="718"/>
                    </a:cubicBezTo>
                    <a:lnTo>
                      <a:pt x="0" y="20882"/>
                    </a:lnTo>
                    <a:cubicBezTo>
                      <a:pt x="0" y="21281"/>
                      <a:pt x="367" y="21600"/>
                      <a:pt x="831" y="21600"/>
                    </a:cubicBezTo>
                    <a:lnTo>
                      <a:pt x="20769" y="21600"/>
                    </a:lnTo>
                    <a:cubicBezTo>
                      <a:pt x="21227" y="21600"/>
                      <a:pt x="21600" y="21281"/>
                      <a:pt x="21600" y="20882"/>
                    </a:cubicBezTo>
                    <a:lnTo>
                      <a:pt x="21600" y="718"/>
                    </a:lnTo>
                    <a:cubicBezTo>
                      <a:pt x="21600" y="319"/>
                      <a:pt x="21227" y="0"/>
                      <a:pt x="207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grpSp>
            <p:nvGrpSpPr>
              <p:cNvPr id="1093" name="Google Shape;1798;p29"/>
              <p:cNvGrpSpPr/>
              <p:nvPr/>
            </p:nvGrpSpPr>
            <p:grpSpPr>
              <a:xfrm>
                <a:off x="10" y="0"/>
                <a:ext cx="1891956" cy="2295311"/>
                <a:chOff x="0" y="0"/>
                <a:chExt cx="1891954" cy="2295310"/>
              </a:xfrm>
            </p:grpSpPr>
            <p:sp>
              <p:nvSpPr>
                <p:cNvPr id="1091" name="Shape"/>
                <p:cNvSpPr/>
                <p:nvPr/>
              </p:nvSpPr>
              <p:spPr>
                <a:xfrm>
                  <a:off x="0" y="0"/>
                  <a:ext cx="1891955" cy="22953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31" y="0"/>
                      </a:moveTo>
                      <a:cubicBezTo>
                        <a:pt x="367" y="0"/>
                        <a:pt x="0" y="319"/>
                        <a:pt x="0" y="718"/>
                      </a:cubicBezTo>
                      <a:lnTo>
                        <a:pt x="0" y="20882"/>
                      </a:lnTo>
                      <a:cubicBezTo>
                        <a:pt x="0" y="21281"/>
                        <a:pt x="367" y="21600"/>
                        <a:pt x="831" y="21600"/>
                      </a:cubicBezTo>
                      <a:lnTo>
                        <a:pt x="20769" y="21600"/>
                      </a:lnTo>
                      <a:cubicBezTo>
                        <a:pt x="21227" y="21600"/>
                        <a:pt x="21600" y="21281"/>
                        <a:pt x="21600" y="20882"/>
                      </a:cubicBezTo>
                      <a:lnTo>
                        <a:pt x="21600" y="718"/>
                      </a:lnTo>
                      <a:cubicBezTo>
                        <a:pt x="21600" y="319"/>
                        <a:pt x="21227" y="0"/>
                        <a:pt x="20769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 w="19050" cap="flat">
                  <a:solidFill>
                    <a:srgbClr val="DD90B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92" name="Passenger Data: Personal information, trip history…"/>
                <p:cNvSpPr txBox="1"/>
                <p:nvPr/>
              </p:nvSpPr>
              <p:spPr>
                <a:xfrm>
                  <a:off x="9524" y="78353"/>
                  <a:ext cx="1872907" cy="21386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/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 marL="171450" indent="-171450">
                    <a:buSzPct val="100000"/>
                    <a:buChar char="▪"/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r>
                    <a:t>Passenger Data</a:t>
                  </a:r>
                  <a:r>
                    <a:rPr b="0"/>
                    <a:t>: Personal information, trip history</a:t>
                  </a:r>
                  <a:endParaRPr b="0"/>
                </a:p>
                <a:p>
                  <a:pPr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 marL="171450" indent="-171450">
                    <a:buSzPct val="100000"/>
                    <a:buChar char="▪"/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r>
                    <a:t>Payment Security</a:t>
                  </a:r>
                  <a:r>
                    <a:rPr b="0"/>
                    <a:t>: Transaction processing, fraud prevention</a:t>
                  </a:r>
                  <a:endParaRPr b="0"/>
                </a:p>
                <a:p>
                  <a:pPr marL="171450" indent="-171450">
                    <a:buSzPct val="100000"/>
                    <a:buChar char="▪"/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 marL="171450" indent="-171450">
                    <a:buSzPct val="100000"/>
                    <a:buChar char="▪"/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r>
                    <a:t>Location Privacy</a:t>
                  </a:r>
                  <a:r>
                    <a:rPr b="0"/>
                    <a:t>: Trip tracking, route protection</a:t>
                  </a:r>
                </a:p>
              </p:txBody>
            </p:sp>
          </p:grpSp>
        </p:grpSp>
        <p:grpSp>
          <p:nvGrpSpPr>
            <p:cNvPr id="1111" name="Google Shape;1839;p29"/>
            <p:cNvGrpSpPr/>
            <p:nvPr/>
          </p:nvGrpSpPr>
          <p:grpSpPr>
            <a:xfrm>
              <a:off x="25265" y="34"/>
              <a:ext cx="1866701" cy="1333848"/>
              <a:chOff x="43" y="34"/>
              <a:chExt cx="1866700" cy="1333847"/>
            </a:xfrm>
          </p:grpSpPr>
          <p:sp>
            <p:nvSpPr>
              <p:cNvPr id="1095" name="Google Shape;1844;p29"/>
              <p:cNvSpPr/>
              <p:nvPr/>
            </p:nvSpPr>
            <p:spPr>
              <a:xfrm>
                <a:off x="870840" y="1100482"/>
                <a:ext cx="1" cy="233401"/>
              </a:xfrm>
              <a:prstGeom prst="line">
                <a:avLst/>
              </a:prstGeom>
              <a:noFill/>
              <a:ln w="19050" cap="flat">
                <a:solidFill>
                  <a:srgbClr val="DD90B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grpSp>
            <p:nvGrpSpPr>
              <p:cNvPr id="1110" name="Google Shape;1845;p29"/>
              <p:cNvGrpSpPr/>
              <p:nvPr/>
            </p:nvGrpSpPr>
            <p:grpSpPr>
              <a:xfrm>
                <a:off x="43" y="34"/>
                <a:ext cx="1866701" cy="1115836"/>
                <a:chOff x="43" y="34"/>
                <a:chExt cx="1866700" cy="1115834"/>
              </a:xfrm>
            </p:grpSpPr>
            <p:sp>
              <p:nvSpPr>
                <p:cNvPr id="1096" name="Google Shape;1846;p29"/>
                <p:cNvSpPr/>
                <p:nvPr/>
              </p:nvSpPr>
              <p:spPr>
                <a:xfrm>
                  <a:off x="43" y="20253"/>
                  <a:ext cx="1866701" cy="10956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90" y="0"/>
                      </a:moveTo>
                      <a:cubicBezTo>
                        <a:pt x="396" y="0"/>
                        <a:pt x="0" y="537"/>
                        <a:pt x="0" y="1213"/>
                      </a:cubicBezTo>
                      <a:lnTo>
                        <a:pt x="0" y="20387"/>
                      </a:lnTo>
                      <a:cubicBezTo>
                        <a:pt x="0" y="21063"/>
                        <a:pt x="396" y="21600"/>
                        <a:pt x="890" y="21600"/>
                      </a:cubicBezTo>
                      <a:lnTo>
                        <a:pt x="20710" y="21600"/>
                      </a:lnTo>
                      <a:cubicBezTo>
                        <a:pt x="21203" y="21600"/>
                        <a:pt x="21600" y="21063"/>
                        <a:pt x="21600" y="20387"/>
                      </a:cubicBezTo>
                      <a:lnTo>
                        <a:pt x="21600" y="1213"/>
                      </a:lnTo>
                      <a:cubicBezTo>
                        <a:pt x="21600" y="537"/>
                        <a:pt x="21203" y="0"/>
                        <a:pt x="2071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>
                  <a:solidFill>
                    <a:srgbClr val="000000"/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097" name="Google Shape;1847;p29"/>
                <p:cNvSpPr/>
                <p:nvPr/>
              </p:nvSpPr>
              <p:spPr>
                <a:xfrm>
                  <a:off x="364704" y="767272"/>
                  <a:ext cx="400478" cy="144155"/>
                </a:xfrm>
                <a:prstGeom prst="rect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098" name="Google Shape;1848;p29"/>
                <p:cNvSpPr/>
                <p:nvPr/>
              </p:nvSpPr>
              <p:spPr>
                <a:xfrm>
                  <a:off x="213151" y="481929"/>
                  <a:ext cx="703573" cy="2287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646" y="0"/>
                      </a:moveTo>
                      <a:cubicBezTo>
                        <a:pt x="1185" y="0"/>
                        <a:pt x="0" y="4833"/>
                        <a:pt x="0" y="10800"/>
                      </a:cubicBezTo>
                      <a:cubicBezTo>
                        <a:pt x="0" y="16767"/>
                        <a:pt x="1185" y="21600"/>
                        <a:pt x="2646" y="21600"/>
                      </a:cubicBezTo>
                      <a:lnTo>
                        <a:pt x="18963" y="21600"/>
                      </a:lnTo>
                      <a:cubicBezTo>
                        <a:pt x="20416" y="21600"/>
                        <a:pt x="21600" y="16767"/>
                        <a:pt x="21600" y="10800"/>
                      </a:cubicBezTo>
                      <a:cubicBezTo>
                        <a:pt x="21600" y="4833"/>
                        <a:pt x="20416" y="0"/>
                        <a:pt x="189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099" name="Google Shape;1849;p29"/>
                <p:cNvSpPr/>
                <p:nvPr/>
              </p:nvSpPr>
              <p:spPr>
                <a:xfrm>
                  <a:off x="389898" y="211466"/>
                  <a:ext cx="349784" cy="1808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1" h="21600" fill="norm" stroke="1" extrusionOk="0">
                      <a:moveTo>
                        <a:pt x="3910" y="5514"/>
                      </a:moveTo>
                      <a:cubicBezTo>
                        <a:pt x="4825" y="5514"/>
                        <a:pt x="5702" y="7324"/>
                        <a:pt x="5702" y="10058"/>
                      </a:cubicBezTo>
                      <a:cubicBezTo>
                        <a:pt x="5702" y="12577"/>
                        <a:pt x="4915" y="14649"/>
                        <a:pt x="3936" y="14649"/>
                      </a:cubicBezTo>
                      <a:cubicBezTo>
                        <a:pt x="2343" y="14649"/>
                        <a:pt x="1556" y="9715"/>
                        <a:pt x="2669" y="6856"/>
                      </a:cubicBezTo>
                      <a:cubicBezTo>
                        <a:pt x="3030" y="5928"/>
                        <a:pt x="3473" y="5514"/>
                        <a:pt x="3910" y="5514"/>
                      </a:cubicBezTo>
                      <a:close/>
                      <a:moveTo>
                        <a:pt x="3918" y="0"/>
                      </a:moveTo>
                      <a:cubicBezTo>
                        <a:pt x="3739" y="0"/>
                        <a:pt x="3560" y="33"/>
                        <a:pt x="3380" y="95"/>
                      </a:cubicBezTo>
                      <a:cubicBezTo>
                        <a:pt x="1440" y="787"/>
                        <a:pt x="0" y="5079"/>
                        <a:pt x="0" y="10058"/>
                      </a:cubicBezTo>
                      <a:cubicBezTo>
                        <a:pt x="0" y="15092"/>
                        <a:pt x="1440" y="19334"/>
                        <a:pt x="3380" y="20022"/>
                      </a:cubicBezTo>
                      <a:cubicBezTo>
                        <a:pt x="3562" y="20088"/>
                        <a:pt x="3744" y="20121"/>
                        <a:pt x="3925" y="20121"/>
                      </a:cubicBezTo>
                      <a:cubicBezTo>
                        <a:pt x="5652" y="20121"/>
                        <a:pt x="7194" y="17200"/>
                        <a:pt x="7681" y="12822"/>
                      </a:cubicBezTo>
                      <a:lnTo>
                        <a:pt x="16051" y="12822"/>
                      </a:lnTo>
                      <a:lnTo>
                        <a:pt x="16051" y="16471"/>
                      </a:lnTo>
                      <a:cubicBezTo>
                        <a:pt x="16013" y="18000"/>
                        <a:pt x="16512" y="19334"/>
                        <a:pt x="17107" y="19334"/>
                      </a:cubicBezTo>
                      <a:cubicBezTo>
                        <a:pt x="17722" y="19334"/>
                        <a:pt x="18201" y="18000"/>
                        <a:pt x="18181" y="16471"/>
                      </a:cubicBezTo>
                      <a:lnTo>
                        <a:pt x="18181" y="12822"/>
                      </a:lnTo>
                      <a:lnTo>
                        <a:pt x="19430" y="12822"/>
                      </a:lnTo>
                      <a:lnTo>
                        <a:pt x="19430" y="18692"/>
                      </a:lnTo>
                      <a:cubicBezTo>
                        <a:pt x="19410" y="20270"/>
                        <a:pt x="19891" y="21600"/>
                        <a:pt x="20505" y="21600"/>
                      </a:cubicBezTo>
                      <a:cubicBezTo>
                        <a:pt x="21119" y="21600"/>
                        <a:pt x="21600" y="20270"/>
                        <a:pt x="21581" y="18692"/>
                      </a:cubicBezTo>
                      <a:lnTo>
                        <a:pt x="21581" y="10058"/>
                      </a:lnTo>
                      <a:cubicBezTo>
                        <a:pt x="21581" y="8580"/>
                        <a:pt x="21100" y="7349"/>
                        <a:pt x="20505" y="7349"/>
                      </a:cubicBezTo>
                      <a:lnTo>
                        <a:pt x="7681" y="7349"/>
                      </a:lnTo>
                      <a:cubicBezTo>
                        <a:pt x="7192" y="2966"/>
                        <a:pt x="5647" y="0"/>
                        <a:pt x="39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00" name="Google Shape;1850;p29"/>
                <p:cNvSpPr/>
                <p:nvPr/>
              </p:nvSpPr>
              <p:spPr>
                <a:xfrm>
                  <a:off x="364704" y="911418"/>
                  <a:ext cx="400478" cy="21471"/>
                </a:xfrm>
                <a:prstGeom prst="rect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01" name="Google Shape;1851;p29"/>
                <p:cNvSpPr/>
                <p:nvPr/>
              </p:nvSpPr>
              <p:spPr>
                <a:xfrm>
                  <a:off x="282250" y="564095"/>
                  <a:ext cx="48534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4" y="0"/>
                      </a:moveTo>
                      <a:cubicBezTo>
                        <a:pt x="4839" y="0"/>
                        <a:pt x="0" y="4817"/>
                        <a:pt x="0" y="10731"/>
                      </a:cubicBezTo>
                      <a:cubicBezTo>
                        <a:pt x="0" y="16783"/>
                        <a:pt x="4839" y="21600"/>
                        <a:pt x="10794" y="21600"/>
                      </a:cubicBezTo>
                      <a:cubicBezTo>
                        <a:pt x="16750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50" y="0"/>
                        <a:pt x="1079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02" name="Google Shape;1852;p29"/>
                <p:cNvSpPr/>
                <p:nvPr/>
              </p:nvSpPr>
              <p:spPr>
                <a:xfrm>
                  <a:off x="384305" y="564095"/>
                  <a:ext cx="48848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64" y="0"/>
                      </a:moveTo>
                      <a:cubicBezTo>
                        <a:pt x="4819" y="0"/>
                        <a:pt x="0" y="4817"/>
                        <a:pt x="0" y="10731"/>
                      </a:cubicBezTo>
                      <a:cubicBezTo>
                        <a:pt x="0" y="16783"/>
                        <a:pt x="4819" y="21600"/>
                        <a:pt x="10864" y="21600"/>
                      </a:cubicBezTo>
                      <a:cubicBezTo>
                        <a:pt x="16781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81" y="0"/>
                        <a:pt x="1086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03" name="Google Shape;1853;p29"/>
                <p:cNvSpPr/>
                <p:nvPr/>
              </p:nvSpPr>
              <p:spPr>
                <a:xfrm>
                  <a:off x="486673" y="564095"/>
                  <a:ext cx="48534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6" y="0"/>
                      </a:moveTo>
                      <a:cubicBezTo>
                        <a:pt x="4850" y="0"/>
                        <a:pt x="0" y="4817"/>
                        <a:pt x="0" y="10731"/>
                      </a:cubicBezTo>
                      <a:cubicBezTo>
                        <a:pt x="0" y="16783"/>
                        <a:pt x="4850" y="21600"/>
                        <a:pt x="10806" y="21600"/>
                      </a:cubicBezTo>
                      <a:cubicBezTo>
                        <a:pt x="16761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61" y="0"/>
                        <a:pt x="1080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04" name="Google Shape;1854;p29"/>
                <p:cNvSpPr/>
                <p:nvPr/>
              </p:nvSpPr>
              <p:spPr>
                <a:xfrm>
                  <a:off x="589042" y="564095"/>
                  <a:ext cx="48561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48" y="0"/>
                        <a:pt x="0" y="4817"/>
                        <a:pt x="0" y="10731"/>
                      </a:cubicBezTo>
                      <a:cubicBezTo>
                        <a:pt x="0" y="16783"/>
                        <a:pt x="4848" y="21600"/>
                        <a:pt x="10800" y="21600"/>
                      </a:cubicBezTo>
                      <a:cubicBezTo>
                        <a:pt x="16752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52" y="0"/>
                        <a:pt x="108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05" name="Google Shape;1855;p29"/>
                <p:cNvSpPr/>
                <p:nvPr/>
              </p:nvSpPr>
              <p:spPr>
                <a:xfrm>
                  <a:off x="691411" y="564095"/>
                  <a:ext cx="48560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48" y="0"/>
                        <a:pt x="0" y="4817"/>
                        <a:pt x="0" y="10731"/>
                      </a:cubicBezTo>
                      <a:cubicBezTo>
                        <a:pt x="0" y="16783"/>
                        <a:pt x="4848" y="21600"/>
                        <a:pt x="10800" y="21600"/>
                      </a:cubicBezTo>
                      <a:cubicBezTo>
                        <a:pt x="16752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52" y="0"/>
                        <a:pt x="108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06" name="Google Shape;1856;p29"/>
                <p:cNvSpPr/>
                <p:nvPr/>
              </p:nvSpPr>
              <p:spPr>
                <a:xfrm>
                  <a:off x="799084" y="564095"/>
                  <a:ext cx="48534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6" y="0"/>
                      </a:moveTo>
                      <a:cubicBezTo>
                        <a:pt x="4850" y="0"/>
                        <a:pt x="0" y="4817"/>
                        <a:pt x="0" y="10731"/>
                      </a:cubicBezTo>
                      <a:cubicBezTo>
                        <a:pt x="0" y="16783"/>
                        <a:pt x="4850" y="21600"/>
                        <a:pt x="10806" y="21600"/>
                      </a:cubicBezTo>
                      <a:cubicBezTo>
                        <a:pt x="16761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61" y="0"/>
                        <a:pt x="1080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07" name="Google Shape;1857;p29"/>
                <p:cNvSpPr/>
                <p:nvPr/>
              </p:nvSpPr>
              <p:spPr>
                <a:xfrm>
                  <a:off x="431295" y="839137"/>
                  <a:ext cx="267289" cy="1"/>
                </a:xfrm>
                <a:prstGeom prst="line">
                  <a:avLst/>
                </a:prstGeom>
                <a:noFill/>
                <a:ln w="3875" cap="rnd">
                  <a:solidFill>
                    <a:srgbClr val="000000"/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08" name="Google Shape;1858;p29"/>
                <p:cNvSpPr/>
                <p:nvPr/>
              </p:nvSpPr>
              <p:spPr>
                <a:xfrm>
                  <a:off x="43" y="34"/>
                  <a:ext cx="1866701" cy="10952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90" y="0"/>
                      </a:moveTo>
                      <a:cubicBezTo>
                        <a:pt x="396" y="0"/>
                        <a:pt x="0" y="537"/>
                        <a:pt x="0" y="1205"/>
                      </a:cubicBezTo>
                      <a:lnTo>
                        <a:pt x="0" y="20395"/>
                      </a:lnTo>
                      <a:cubicBezTo>
                        <a:pt x="0" y="21062"/>
                        <a:pt x="396" y="21600"/>
                        <a:pt x="890" y="21600"/>
                      </a:cubicBezTo>
                      <a:lnTo>
                        <a:pt x="20710" y="21600"/>
                      </a:lnTo>
                      <a:cubicBezTo>
                        <a:pt x="21203" y="21600"/>
                        <a:pt x="21600" y="21062"/>
                        <a:pt x="21600" y="20395"/>
                      </a:cubicBezTo>
                      <a:lnTo>
                        <a:pt x="21600" y="1205"/>
                      </a:lnTo>
                      <a:cubicBezTo>
                        <a:pt x="21600" y="537"/>
                        <a:pt x="21203" y="0"/>
                        <a:pt x="20710" y="0"/>
                      </a:cubicBezTo>
                      <a:close/>
                    </a:path>
                  </a:pathLst>
                </a:custGeom>
                <a:solidFill>
                  <a:schemeClr val="accent4">
                    <a:lumOff val="44000"/>
                  </a:schemeClr>
                </a:solidFill>
                <a:ln w="22925" cap="flat">
                  <a:solidFill>
                    <a:srgbClr val="DD90B6"/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09" name="Google Shape;1869;p29"/>
                <p:cNvSpPr/>
                <p:nvPr/>
              </p:nvSpPr>
              <p:spPr>
                <a:xfrm>
                  <a:off x="431295" y="818916"/>
                  <a:ext cx="267289" cy="1"/>
                </a:xfrm>
                <a:prstGeom prst="line">
                  <a:avLst/>
                </a:prstGeom>
                <a:noFill/>
                <a:ln w="9525" cap="rnd">
                  <a:solidFill>
                    <a:schemeClr val="accent4">
                      <a:lumOff val="44000"/>
                    </a:schemeClr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1113" name="Google Shape;1843;p29"/>
          <p:cNvSpPr txBox="1"/>
          <p:nvPr/>
        </p:nvSpPr>
        <p:spPr>
          <a:xfrm>
            <a:off x="797041" y="1247890"/>
            <a:ext cx="1741938" cy="906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1600">
                <a:solidFill>
                  <a:srgbClr val="100E29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Threat Model for Taxi Operations</a:t>
            </a:r>
          </a:p>
        </p:txBody>
      </p:sp>
      <p:grpSp>
        <p:nvGrpSpPr>
          <p:cNvPr id="1125" name="Google Shape;1537;p27"/>
          <p:cNvGrpSpPr/>
          <p:nvPr/>
        </p:nvGrpSpPr>
        <p:grpSpPr>
          <a:xfrm>
            <a:off x="1305849" y="2619161"/>
            <a:ext cx="624532" cy="642974"/>
            <a:chOff x="0" y="0"/>
            <a:chExt cx="624531" cy="642973"/>
          </a:xfrm>
        </p:grpSpPr>
        <p:sp>
          <p:nvSpPr>
            <p:cNvPr id="1114" name="Google Shape;1538;p27"/>
            <p:cNvSpPr/>
            <p:nvPr/>
          </p:nvSpPr>
          <p:spPr>
            <a:xfrm>
              <a:off x="-1" y="0"/>
              <a:ext cx="624533" cy="64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5" h="21600" fill="norm" stroke="1" extrusionOk="0">
                  <a:moveTo>
                    <a:pt x="9454" y="0"/>
                  </a:moveTo>
                  <a:cubicBezTo>
                    <a:pt x="7849" y="0"/>
                    <a:pt x="6223" y="467"/>
                    <a:pt x="4733" y="1449"/>
                  </a:cubicBezTo>
                  <a:cubicBezTo>
                    <a:pt x="210" y="4430"/>
                    <a:pt x="-1343" y="11031"/>
                    <a:pt x="1267" y="16196"/>
                  </a:cubicBezTo>
                  <a:cubicBezTo>
                    <a:pt x="3018" y="19661"/>
                    <a:pt x="6201" y="21600"/>
                    <a:pt x="9472" y="21600"/>
                  </a:cubicBezTo>
                  <a:cubicBezTo>
                    <a:pt x="11076" y="21600"/>
                    <a:pt x="12700" y="21134"/>
                    <a:pt x="14188" y="20153"/>
                  </a:cubicBezTo>
                  <a:cubicBezTo>
                    <a:pt x="18711" y="17164"/>
                    <a:pt x="20257" y="10563"/>
                    <a:pt x="17647" y="5398"/>
                  </a:cubicBezTo>
                  <a:cubicBezTo>
                    <a:pt x="15897" y="1935"/>
                    <a:pt x="12720" y="0"/>
                    <a:pt x="9454" y="0"/>
                  </a:cubicBezTo>
                  <a:close/>
                </a:path>
              </a:pathLst>
            </a:custGeom>
            <a:solidFill>
              <a:srgbClr val="424B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grpSp>
          <p:nvGrpSpPr>
            <p:cNvPr id="1124" name="Google Shape;1539;p27"/>
            <p:cNvGrpSpPr/>
            <p:nvPr/>
          </p:nvGrpSpPr>
          <p:grpSpPr>
            <a:xfrm>
              <a:off x="120406" y="179351"/>
              <a:ext cx="383897" cy="284259"/>
              <a:chOff x="0" y="0"/>
              <a:chExt cx="383896" cy="284258"/>
            </a:xfrm>
          </p:grpSpPr>
          <p:sp>
            <p:nvSpPr>
              <p:cNvPr id="1115" name="Google Shape;1540;p27"/>
              <p:cNvSpPr/>
              <p:nvPr/>
            </p:nvSpPr>
            <p:spPr>
              <a:xfrm>
                <a:off x="0" y="-1"/>
                <a:ext cx="383658" cy="284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50" y="0"/>
                    </a:moveTo>
                    <a:cubicBezTo>
                      <a:pt x="0" y="0"/>
                      <a:pt x="0" y="2154"/>
                      <a:pt x="0" y="2154"/>
                    </a:cubicBezTo>
                    <a:lnTo>
                      <a:pt x="0" y="19446"/>
                    </a:lnTo>
                    <a:cubicBezTo>
                      <a:pt x="0" y="21600"/>
                      <a:pt x="1550" y="21600"/>
                      <a:pt x="1550" y="21600"/>
                    </a:cubicBezTo>
                    <a:lnTo>
                      <a:pt x="20050" y="21600"/>
                    </a:lnTo>
                    <a:cubicBezTo>
                      <a:pt x="21600" y="21600"/>
                      <a:pt x="21600" y="19446"/>
                      <a:pt x="21600" y="19446"/>
                    </a:cubicBezTo>
                    <a:lnTo>
                      <a:pt x="21600" y="2154"/>
                    </a:lnTo>
                    <a:cubicBezTo>
                      <a:pt x="21600" y="0"/>
                      <a:pt x="20050" y="0"/>
                      <a:pt x="20050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16" name="Google Shape;1541;p27"/>
              <p:cNvSpPr/>
              <p:nvPr/>
            </p:nvSpPr>
            <p:spPr>
              <a:xfrm>
                <a:off x="0" y="-1"/>
                <a:ext cx="383658" cy="284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54"/>
                    </a:moveTo>
                    <a:cubicBezTo>
                      <a:pt x="0" y="2154"/>
                      <a:pt x="0" y="0"/>
                      <a:pt x="1550" y="0"/>
                    </a:cubicBezTo>
                    <a:lnTo>
                      <a:pt x="20050" y="0"/>
                    </a:lnTo>
                    <a:cubicBezTo>
                      <a:pt x="20050" y="0"/>
                      <a:pt x="21600" y="0"/>
                      <a:pt x="21600" y="2154"/>
                    </a:cubicBezTo>
                    <a:lnTo>
                      <a:pt x="21600" y="19446"/>
                    </a:lnTo>
                    <a:cubicBezTo>
                      <a:pt x="21600" y="19446"/>
                      <a:pt x="21600" y="21600"/>
                      <a:pt x="20050" y="21600"/>
                    </a:cubicBezTo>
                    <a:lnTo>
                      <a:pt x="1550" y="21600"/>
                    </a:lnTo>
                    <a:cubicBezTo>
                      <a:pt x="1550" y="21600"/>
                      <a:pt x="0" y="21600"/>
                      <a:pt x="0" y="19446"/>
                    </a:cubicBezTo>
                    <a:close/>
                  </a:path>
                </a:pathLst>
              </a:custGeom>
              <a:noFill/>
              <a:ln w="113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17" name="Google Shape;1542;p27"/>
              <p:cNvSpPr/>
              <p:nvPr/>
            </p:nvSpPr>
            <p:spPr>
              <a:xfrm>
                <a:off x="-1" y="69425"/>
                <a:ext cx="383898" cy="1"/>
              </a:xfrm>
              <a:prstGeom prst="line">
                <a:avLst/>
              </a:prstGeom>
              <a:noFill/>
              <a:ln w="113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18" name="Google Shape;1543;p27"/>
              <p:cNvSpPr/>
              <p:nvPr/>
            </p:nvSpPr>
            <p:spPr>
              <a:xfrm>
                <a:off x="333330" y="22251"/>
                <a:ext cx="22552" cy="23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676" y="0"/>
                    </a:moveTo>
                    <a:cubicBezTo>
                      <a:pt x="4775" y="0"/>
                      <a:pt x="0" y="4775"/>
                      <a:pt x="0" y="10676"/>
                    </a:cubicBezTo>
                    <a:cubicBezTo>
                      <a:pt x="0" y="16825"/>
                      <a:pt x="4775" y="21600"/>
                      <a:pt x="10676" y="21600"/>
                    </a:cubicBezTo>
                    <a:cubicBezTo>
                      <a:pt x="16596" y="21600"/>
                      <a:pt x="21600" y="16825"/>
                      <a:pt x="21600" y="10676"/>
                    </a:cubicBezTo>
                    <a:cubicBezTo>
                      <a:pt x="21600" y="4775"/>
                      <a:pt x="16596" y="0"/>
                      <a:pt x="106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19" name="Google Shape;1544;p27"/>
              <p:cNvSpPr/>
              <p:nvPr/>
            </p:nvSpPr>
            <p:spPr>
              <a:xfrm>
                <a:off x="299611" y="22251"/>
                <a:ext cx="22553" cy="23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24" y="0"/>
                    </a:moveTo>
                    <a:cubicBezTo>
                      <a:pt x="5004" y="0"/>
                      <a:pt x="0" y="4775"/>
                      <a:pt x="0" y="10676"/>
                    </a:cubicBezTo>
                    <a:cubicBezTo>
                      <a:pt x="0" y="16825"/>
                      <a:pt x="5004" y="21600"/>
                      <a:pt x="10924" y="21600"/>
                    </a:cubicBezTo>
                    <a:cubicBezTo>
                      <a:pt x="16825" y="21600"/>
                      <a:pt x="21600" y="16825"/>
                      <a:pt x="21600" y="10676"/>
                    </a:cubicBezTo>
                    <a:cubicBezTo>
                      <a:pt x="21600" y="4775"/>
                      <a:pt x="16825" y="0"/>
                      <a:pt x="109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20" name="Google Shape;1545;p27"/>
              <p:cNvSpPr/>
              <p:nvPr/>
            </p:nvSpPr>
            <p:spPr>
              <a:xfrm>
                <a:off x="266133" y="22251"/>
                <a:ext cx="22553" cy="23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695" y="0"/>
                    </a:moveTo>
                    <a:cubicBezTo>
                      <a:pt x="4775" y="0"/>
                      <a:pt x="0" y="4775"/>
                      <a:pt x="0" y="10676"/>
                    </a:cubicBezTo>
                    <a:cubicBezTo>
                      <a:pt x="0" y="16825"/>
                      <a:pt x="4775" y="21600"/>
                      <a:pt x="10695" y="21600"/>
                    </a:cubicBezTo>
                    <a:cubicBezTo>
                      <a:pt x="16825" y="21600"/>
                      <a:pt x="21600" y="16825"/>
                      <a:pt x="21600" y="10676"/>
                    </a:cubicBezTo>
                    <a:cubicBezTo>
                      <a:pt x="21600" y="4775"/>
                      <a:pt x="16825" y="0"/>
                      <a:pt x="10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21" name="Google Shape;1546;p27"/>
              <p:cNvSpPr/>
              <p:nvPr/>
            </p:nvSpPr>
            <p:spPr>
              <a:xfrm>
                <a:off x="47736" y="100712"/>
                <a:ext cx="288685" cy="141278"/>
              </a:xfrm>
              <a:prstGeom prst="rect">
                <a:avLst/>
              </a:prstGeom>
              <a:noFill/>
              <a:ln w="113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22" name="Google Shape;1547;p27"/>
              <p:cNvSpPr/>
              <p:nvPr/>
            </p:nvSpPr>
            <p:spPr>
              <a:xfrm>
                <a:off x="169745" y="148358"/>
                <a:ext cx="44406" cy="45964"/>
              </a:xfrm>
              <a:prstGeom prst="line">
                <a:avLst/>
              </a:prstGeom>
              <a:noFill/>
              <a:ln w="113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23" name="Google Shape;1548;p27"/>
              <p:cNvSpPr/>
              <p:nvPr/>
            </p:nvSpPr>
            <p:spPr>
              <a:xfrm flipV="1">
                <a:off x="169745" y="148358"/>
                <a:ext cx="44406" cy="45964"/>
              </a:xfrm>
              <a:prstGeom prst="line">
                <a:avLst/>
              </a:prstGeom>
              <a:noFill/>
              <a:ln w="113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126" name="Google Shape;874;p37"/>
          <p:cNvSpPr txBox="1"/>
          <p:nvPr>
            <p:ph type="title"/>
          </p:nvPr>
        </p:nvSpPr>
        <p:spPr>
          <a:xfrm>
            <a:off x="561889" y="125471"/>
            <a:ext cx="6084000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Security Enhancement</a:t>
            </a:r>
          </a:p>
        </p:txBody>
      </p:sp>
      <p:grpSp>
        <p:nvGrpSpPr>
          <p:cNvPr id="1149" name="Group 19"/>
          <p:cNvGrpSpPr/>
          <p:nvPr/>
        </p:nvGrpSpPr>
        <p:grpSpPr>
          <a:xfrm>
            <a:off x="3751446" y="1176763"/>
            <a:ext cx="1891967" cy="3685305"/>
            <a:chOff x="0" y="34"/>
            <a:chExt cx="1891965" cy="3685303"/>
          </a:xfrm>
        </p:grpSpPr>
        <p:grpSp>
          <p:nvGrpSpPr>
            <p:cNvPr id="1131" name="Google Shape;1795;p29"/>
            <p:cNvGrpSpPr/>
            <p:nvPr/>
          </p:nvGrpSpPr>
          <p:grpSpPr>
            <a:xfrm>
              <a:off x="-1" y="1267287"/>
              <a:ext cx="1891967" cy="2418052"/>
              <a:chOff x="0" y="-61346"/>
              <a:chExt cx="1891965" cy="2418050"/>
            </a:xfrm>
          </p:grpSpPr>
          <p:sp>
            <p:nvSpPr>
              <p:cNvPr id="1127" name="Google Shape;1796;p29"/>
              <p:cNvSpPr/>
              <p:nvPr/>
            </p:nvSpPr>
            <p:spPr>
              <a:xfrm>
                <a:off x="-1" y="298784"/>
                <a:ext cx="1452443" cy="197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31" y="0"/>
                    </a:moveTo>
                    <a:cubicBezTo>
                      <a:pt x="367" y="0"/>
                      <a:pt x="0" y="319"/>
                      <a:pt x="0" y="718"/>
                    </a:cubicBezTo>
                    <a:lnTo>
                      <a:pt x="0" y="20882"/>
                    </a:lnTo>
                    <a:cubicBezTo>
                      <a:pt x="0" y="21281"/>
                      <a:pt x="367" y="21600"/>
                      <a:pt x="831" y="21600"/>
                    </a:cubicBezTo>
                    <a:lnTo>
                      <a:pt x="20769" y="21600"/>
                    </a:lnTo>
                    <a:cubicBezTo>
                      <a:pt x="21227" y="21600"/>
                      <a:pt x="21600" y="21281"/>
                      <a:pt x="21600" y="20882"/>
                    </a:cubicBezTo>
                    <a:lnTo>
                      <a:pt x="21600" y="718"/>
                    </a:lnTo>
                    <a:cubicBezTo>
                      <a:pt x="21600" y="319"/>
                      <a:pt x="21227" y="0"/>
                      <a:pt x="207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grpSp>
            <p:nvGrpSpPr>
              <p:cNvPr id="1130" name="Google Shape;1798;p29"/>
              <p:cNvGrpSpPr/>
              <p:nvPr/>
            </p:nvGrpSpPr>
            <p:grpSpPr>
              <a:xfrm>
                <a:off x="10" y="-61347"/>
                <a:ext cx="1891956" cy="2418052"/>
                <a:chOff x="0" y="-61346"/>
                <a:chExt cx="1891954" cy="2418050"/>
              </a:xfrm>
            </p:grpSpPr>
            <p:sp>
              <p:nvSpPr>
                <p:cNvPr id="1128" name="Shape"/>
                <p:cNvSpPr/>
                <p:nvPr/>
              </p:nvSpPr>
              <p:spPr>
                <a:xfrm>
                  <a:off x="0" y="0"/>
                  <a:ext cx="1891955" cy="22953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31" y="0"/>
                      </a:moveTo>
                      <a:cubicBezTo>
                        <a:pt x="367" y="0"/>
                        <a:pt x="0" y="319"/>
                        <a:pt x="0" y="718"/>
                      </a:cubicBezTo>
                      <a:lnTo>
                        <a:pt x="0" y="20882"/>
                      </a:lnTo>
                      <a:cubicBezTo>
                        <a:pt x="0" y="21281"/>
                        <a:pt x="367" y="21600"/>
                        <a:pt x="831" y="21600"/>
                      </a:cubicBezTo>
                      <a:lnTo>
                        <a:pt x="20769" y="21600"/>
                      </a:lnTo>
                      <a:cubicBezTo>
                        <a:pt x="21227" y="21600"/>
                        <a:pt x="21600" y="21281"/>
                        <a:pt x="21600" y="20882"/>
                      </a:cubicBezTo>
                      <a:lnTo>
                        <a:pt x="21600" y="718"/>
                      </a:lnTo>
                      <a:cubicBezTo>
                        <a:pt x="21600" y="319"/>
                        <a:pt x="21227" y="0"/>
                        <a:pt x="20769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 w="19050" cap="flat">
                  <a:solidFill>
                    <a:srgbClr val="DD90B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29" name="Identity: Cloud Identity MFA for all access…"/>
                <p:cNvSpPr txBox="1"/>
                <p:nvPr/>
              </p:nvSpPr>
              <p:spPr>
                <a:xfrm>
                  <a:off x="9524" y="-61347"/>
                  <a:ext cx="1872907" cy="24180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/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 marL="171450" indent="-171450">
                    <a:buSzPct val="100000"/>
                    <a:buChar char="▪"/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r>
                    <a:rPr b="1"/>
                    <a:t>Identity: </a:t>
                  </a:r>
                  <a:r>
                    <a:t>Cloud Identity MFA for all access</a:t>
                  </a: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 marL="171450" indent="-171450">
                    <a:buSzPct val="100000"/>
                    <a:buChar char="▪"/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r>
                    <a:rPr b="1"/>
                    <a:t>Encryption: </a:t>
                  </a:r>
                  <a:r>
                    <a:t>CMEK for data-at-rest &amp; in-transit</a:t>
                  </a: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 marL="171450" indent="-171450">
                    <a:buSzPct val="100000"/>
                    <a:buChar char="▪"/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r>
                    <a:t>Access Control: </a:t>
                  </a:r>
                  <a:r>
                    <a:rPr b="0"/>
                    <a:t>API Gateway with Cloud Armor</a:t>
                  </a:r>
                  <a:endParaRPr b="0"/>
                </a:p>
                <a:p>
                  <a:pPr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endParaRPr b="0"/>
                </a:p>
                <a:p>
                  <a:pPr marL="171450" indent="-171450">
                    <a:buSzPct val="100000"/>
                    <a:buChar char="▪"/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r>
                    <a:t>Network Isolation</a:t>
                  </a:r>
                  <a:r>
                    <a:rPr b="0"/>
                    <a:t>: VPC Service Controls</a:t>
                  </a:r>
                </a:p>
              </p:txBody>
            </p:sp>
          </p:grpSp>
        </p:grpSp>
        <p:grpSp>
          <p:nvGrpSpPr>
            <p:cNvPr id="1148" name="Google Shape;1839;p29"/>
            <p:cNvGrpSpPr/>
            <p:nvPr/>
          </p:nvGrpSpPr>
          <p:grpSpPr>
            <a:xfrm>
              <a:off x="25265" y="34"/>
              <a:ext cx="1866701" cy="1333848"/>
              <a:chOff x="43" y="34"/>
              <a:chExt cx="1866700" cy="1333847"/>
            </a:xfrm>
          </p:grpSpPr>
          <p:sp>
            <p:nvSpPr>
              <p:cNvPr id="1132" name="Google Shape;1844;p29"/>
              <p:cNvSpPr/>
              <p:nvPr/>
            </p:nvSpPr>
            <p:spPr>
              <a:xfrm>
                <a:off x="870840" y="1100482"/>
                <a:ext cx="1" cy="233401"/>
              </a:xfrm>
              <a:prstGeom prst="line">
                <a:avLst/>
              </a:prstGeom>
              <a:noFill/>
              <a:ln w="19050" cap="flat">
                <a:solidFill>
                  <a:srgbClr val="DD90B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grpSp>
            <p:nvGrpSpPr>
              <p:cNvPr id="1147" name="Google Shape;1845;p29"/>
              <p:cNvGrpSpPr/>
              <p:nvPr/>
            </p:nvGrpSpPr>
            <p:grpSpPr>
              <a:xfrm>
                <a:off x="43" y="34"/>
                <a:ext cx="1866701" cy="1115836"/>
                <a:chOff x="43" y="34"/>
                <a:chExt cx="1866700" cy="1115834"/>
              </a:xfrm>
            </p:grpSpPr>
            <p:sp>
              <p:nvSpPr>
                <p:cNvPr id="1133" name="Google Shape;1846;p29"/>
                <p:cNvSpPr/>
                <p:nvPr/>
              </p:nvSpPr>
              <p:spPr>
                <a:xfrm>
                  <a:off x="43" y="20253"/>
                  <a:ext cx="1866701" cy="10956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90" y="0"/>
                      </a:moveTo>
                      <a:cubicBezTo>
                        <a:pt x="396" y="0"/>
                        <a:pt x="0" y="537"/>
                        <a:pt x="0" y="1213"/>
                      </a:cubicBezTo>
                      <a:lnTo>
                        <a:pt x="0" y="20387"/>
                      </a:lnTo>
                      <a:cubicBezTo>
                        <a:pt x="0" y="21063"/>
                        <a:pt x="396" y="21600"/>
                        <a:pt x="890" y="21600"/>
                      </a:cubicBezTo>
                      <a:lnTo>
                        <a:pt x="20710" y="21600"/>
                      </a:lnTo>
                      <a:cubicBezTo>
                        <a:pt x="21203" y="21600"/>
                        <a:pt x="21600" y="21063"/>
                        <a:pt x="21600" y="20387"/>
                      </a:cubicBezTo>
                      <a:lnTo>
                        <a:pt x="21600" y="1213"/>
                      </a:lnTo>
                      <a:cubicBezTo>
                        <a:pt x="21600" y="537"/>
                        <a:pt x="21203" y="0"/>
                        <a:pt x="2071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>
                  <a:solidFill>
                    <a:srgbClr val="000000"/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34" name="Google Shape;1847;p29"/>
                <p:cNvSpPr/>
                <p:nvPr/>
              </p:nvSpPr>
              <p:spPr>
                <a:xfrm>
                  <a:off x="364704" y="767272"/>
                  <a:ext cx="400478" cy="144155"/>
                </a:xfrm>
                <a:prstGeom prst="rect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35" name="Google Shape;1848;p29"/>
                <p:cNvSpPr/>
                <p:nvPr/>
              </p:nvSpPr>
              <p:spPr>
                <a:xfrm>
                  <a:off x="213151" y="481929"/>
                  <a:ext cx="703573" cy="2287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646" y="0"/>
                      </a:moveTo>
                      <a:cubicBezTo>
                        <a:pt x="1185" y="0"/>
                        <a:pt x="0" y="4833"/>
                        <a:pt x="0" y="10800"/>
                      </a:cubicBezTo>
                      <a:cubicBezTo>
                        <a:pt x="0" y="16767"/>
                        <a:pt x="1185" y="21600"/>
                        <a:pt x="2646" y="21600"/>
                      </a:cubicBezTo>
                      <a:lnTo>
                        <a:pt x="18963" y="21600"/>
                      </a:lnTo>
                      <a:cubicBezTo>
                        <a:pt x="20416" y="21600"/>
                        <a:pt x="21600" y="16767"/>
                        <a:pt x="21600" y="10800"/>
                      </a:cubicBezTo>
                      <a:cubicBezTo>
                        <a:pt x="21600" y="4833"/>
                        <a:pt x="20416" y="0"/>
                        <a:pt x="189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36" name="Google Shape;1849;p29"/>
                <p:cNvSpPr/>
                <p:nvPr/>
              </p:nvSpPr>
              <p:spPr>
                <a:xfrm>
                  <a:off x="389898" y="211466"/>
                  <a:ext cx="349784" cy="1808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1" h="21600" fill="norm" stroke="1" extrusionOk="0">
                      <a:moveTo>
                        <a:pt x="3910" y="5514"/>
                      </a:moveTo>
                      <a:cubicBezTo>
                        <a:pt x="4825" y="5514"/>
                        <a:pt x="5702" y="7324"/>
                        <a:pt x="5702" y="10058"/>
                      </a:cubicBezTo>
                      <a:cubicBezTo>
                        <a:pt x="5702" y="12577"/>
                        <a:pt x="4915" y="14649"/>
                        <a:pt x="3936" y="14649"/>
                      </a:cubicBezTo>
                      <a:cubicBezTo>
                        <a:pt x="2343" y="14649"/>
                        <a:pt x="1556" y="9715"/>
                        <a:pt x="2669" y="6856"/>
                      </a:cubicBezTo>
                      <a:cubicBezTo>
                        <a:pt x="3030" y="5928"/>
                        <a:pt x="3473" y="5514"/>
                        <a:pt x="3910" y="5514"/>
                      </a:cubicBezTo>
                      <a:close/>
                      <a:moveTo>
                        <a:pt x="3918" y="0"/>
                      </a:moveTo>
                      <a:cubicBezTo>
                        <a:pt x="3739" y="0"/>
                        <a:pt x="3560" y="33"/>
                        <a:pt x="3380" y="95"/>
                      </a:cubicBezTo>
                      <a:cubicBezTo>
                        <a:pt x="1440" y="787"/>
                        <a:pt x="0" y="5079"/>
                        <a:pt x="0" y="10058"/>
                      </a:cubicBezTo>
                      <a:cubicBezTo>
                        <a:pt x="0" y="15092"/>
                        <a:pt x="1440" y="19334"/>
                        <a:pt x="3380" y="20022"/>
                      </a:cubicBezTo>
                      <a:cubicBezTo>
                        <a:pt x="3562" y="20088"/>
                        <a:pt x="3744" y="20121"/>
                        <a:pt x="3925" y="20121"/>
                      </a:cubicBezTo>
                      <a:cubicBezTo>
                        <a:pt x="5652" y="20121"/>
                        <a:pt x="7194" y="17200"/>
                        <a:pt x="7681" y="12822"/>
                      </a:cubicBezTo>
                      <a:lnTo>
                        <a:pt x="16051" y="12822"/>
                      </a:lnTo>
                      <a:lnTo>
                        <a:pt x="16051" y="16471"/>
                      </a:lnTo>
                      <a:cubicBezTo>
                        <a:pt x="16013" y="18000"/>
                        <a:pt x="16512" y="19334"/>
                        <a:pt x="17107" y="19334"/>
                      </a:cubicBezTo>
                      <a:cubicBezTo>
                        <a:pt x="17722" y="19334"/>
                        <a:pt x="18201" y="18000"/>
                        <a:pt x="18181" y="16471"/>
                      </a:cubicBezTo>
                      <a:lnTo>
                        <a:pt x="18181" y="12822"/>
                      </a:lnTo>
                      <a:lnTo>
                        <a:pt x="19430" y="12822"/>
                      </a:lnTo>
                      <a:lnTo>
                        <a:pt x="19430" y="18692"/>
                      </a:lnTo>
                      <a:cubicBezTo>
                        <a:pt x="19410" y="20270"/>
                        <a:pt x="19891" y="21600"/>
                        <a:pt x="20505" y="21600"/>
                      </a:cubicBezTo>
                      <a:cubicBezTo>
                        <a:pt x="21119" y="21600"/>
                        <a:pt x="21600" y="20270"/>
                        <a:pt x="21581" y="18692"/>
                      </a:cubicBezTo>
                      <a:lnTo>
                        <a:pt x="21581" y="10058"/>
                      </a:lnTo>
                      <a:cubicBezTo>
                        <a:pt x="21581" y="8580"/>
                        <a:pt x="21100" y="7349"/>
                        <a:pt x="20505" y="7349"/>
                      </a:cubicBezTo>
                      <a:lnTo>
                        <a:pt x="7681" y="7349"/>
                      </a:lnTo>
                      <a:cubicBezTo>
                        <a:pt x="7192" y="2966"/>
                        <a:pt x="5647" y="0"/>
                        <a:pt x="39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37" name="Google Shape;1850;p29"/>
                <p:cNvSpPr/>
                <p:nvPr/>
              </p:nvSpPr>
              <p:spPr>
                <a:xfrm>
                  <a:off x="364704" y="911418"/>
                  <a:ext cx="400478" cy="21471"/>
                </a:xfrm>
                <a:prstGeom prst="rect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38" name="Google Shape;1851;p29"/>
                <p:cNvSpPr/>
                <p:nvPr/>
              </p:nvSpPr>
              <p:spPr>
                <a:xfrm>
                  <a:off x="282250" y="564095"/>
                  <a:ext cx="48534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4" y="0"/>
                      </a:moveTo>
                      <a:cubicBezTo>
                        <a:pt x="4839" y="0"/>
                        <a:pt x="0" y="4817"/>
                        <a:pt x="0" y="10731"/>
                      </a:cubicBezTo>
                      <a:cubicBezTo>
                        <a:pt x="0" y="16783"/>
                        <a:pt x="4839" y="21600"/>
                        <a:pt x="10794" y="21600"/>
                      </a:cubicBezTo>
                      <a:cubicBezTo>
                        <a:pt x="16750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50" y="0"/>
                        <a:pt x="1079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39" name="Google Shape;1852;p29"/>
                <p:cNvSpPr/>
                <p:nvPr/>
              </p:nvSpPr>
              <p:spPr>
                <a:xfrm>
                  <a:off x="384305" y="564095"/>
                  <a:ext cx="48848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64" y="0"/>
                      </a:moveTo>
                      <a:cubicBezTo>
                        <a:pt x="4819" y="0"/>
                        <a:pt x="0" y="4817"/>
                        <a:pt x="0" y="10731"/>
                      </a:cubicBezTo>
                      <a:cubicBezTo>
                        <a:pt x="0" y="16783"/>
                        <a:pt x="4819" y="21600"/>
                        <a:pt x="10864" y="21600"/>
                      </a:cubicBezTo>
                      <a:cubicBezTo>
                        <a:pt x="16781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81" y="0"/>
                        <a:pt x="1086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40" name="Google Shape;1853;p29"/>
                <p:cNvSpPr/>
                <p:nvPr/>
              </p:nvSpPr>
              <p:spPr>
                <a:xfrm>
                  <a:off x="486673" y="564095"/>
                  <a:ext cx="48534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6" y="0"/>
                      </a:moveTo>
                      <a:cubicBezTo>
                        <a:pt x="4850" y="0"/>
                        <a:pt x="0" y="4817"/>
                        <a:pt x="0" y="10731"/>
                      </a:cubicBezTo>
                      <a:cubicBezTo>
                        <a:pt x="0" y="16783"/>
                        <a:pt x="4850" y="21600"/>
                        <a:pt x="10806" y="21600"/>
                      </a:cubicBezTo>
                      <a:cubicBezTo>
                        <a:pt x="16761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61" y="0"/>
                        <a:pt x="1080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41" name="Google Shape;1854;p29"/>
                <p:cNvSpPr/>
                <p:nvPr/>
              </p:nvSpPr>
              <p:spPr>
                <a:xfrm>
                  <a:off x="589042" y="564095"/>
                  <a:ext cx="48561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48" y="0"/>
                        <a:pt x="0" y="4817"/>
                        <a:pt x="0" y="10731"/>
                      </a:cubicBezTo>
                      <a:cubicBezTo>
                        <a:pt x="0" y="16783"/>
                        <a:pt x="4848" y="21600"/>
                        <a:pt x="10800" y="21600"/>
                      </a:cubicBezTo>
                      <a:cubicBezTo>
                        <a:pt x="16752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52" y="0"/>
                        <a:pt x="108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42" name="Google Shape;1855;p29"/>
                <p:cNvSpPr/>
                <p:nvPr/>
              </p:nvSpPr>
              <p:spPr>
                <a:xfrm>
                  <a:off x="691411" y="564095"/>
                  <a:ext cx="48560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48" y="0"/>
                        <a:pt x="0" y="4817"/>
                        <a:pt x="0" y="10731"/>
                      </a:cubicBezTo>
                      <a:cubicBezTo>
                        <a:pt x="0" y="16783"/>
                        <a:pt x="4848" y="21600"/>
                        <a:pt x="10800" y="21600"/>
                      </a:cubicBezTo>
                      <a:cubicBezTo>
                        <a:pt x="16752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52" y="0"/>
                        <a:pt x="108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43" name="Google Shape;1856;p29"/>
                <p:cNvSpPr/>
                <p:nvPr/>
              </p:nvSpPr>
              <p:spPr>
                <a:xfrm>
                  <a:off x="799084" y="564095"/>
                  <a:ext cx="48534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6" y="0"/>
                      </a:moveTo>
                      <a:cubicBezTo>
                        <a:pt x="4850" y="0"/>
                        <a:pt x="0" y="4817"/>
                        <a:pt x="0" y="10731"/>
                      </a:cubicBezTo>
                      <a:cubicBezTo>
                        <a:pt x="0" y="16783"/>
                        <a:pt x="4850" y="21600"/>
                        <a:pt x="10806" y="21600"/>
                      </a:cubicBezTo>
                      <a:cubicBezTo>
                        <a:pt x="16761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61" y="0"/>
                        <a:pt x="1080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44" name="Google Shape;1857;p29"/>
                <p:cNvSpPr/>
                <p:nvPr/>
              </p:nvSpPr>
              <p:spPr>
                <a:xfrm>
                  <a:off x="431295" y="839137"/>
                  <a:ext cx="267289" cy="1"/>
                </a:xfrm>
                <a:prstGeom prst="line">
                  <a:avLst/>
                </a:prstGeom>
                <a:noFill/>
                <a:ln w="3875" cap="rnd">
                  <a:solidFill>
                    <a:srgbClr val="000000"/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45" name="Google Shape;1858;p29"/>
                <p:cNvSpPr/>
                <p:nvPr/>
              </p:nvSpPr>
              <p:spPr>
                <a:xfrm>
                  <a:off x="43" y="34"/>
                  <a:ext cx="1866701" cy="10952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90" y="0"/>
                      </a:moveTo>
                      <a:cubicBezTo>
                        <a:pt x="396" y="0"/>
                        <a:pt x="0" y="537"/>
                        <a:pt x="0" y="1205"/>
                      </a:cubicBezTo>
                      <a:lnTo>
                        <a:pt x="0" y="20395"/>
                      </a:lnTo>
                      <a:cubicBezTo>
                        <a:pt x="0" y="21062"/>
                        <a:pt x="396" y="21600"/>
                        <a:pt x="890" y="21600"/>
                      </a:cubicBezTo>
                      <a:lnTo>
                        <a:pt x="20710" y="21600"/>
                      </a:lnTo>
                      <a:cubicBezTo>
                        <a:pt x="21203" y="21600"/>
                        <a:pt x="21600" y="21062"/>
                        <a:pt x="21600" y="20395"/>
                      </a:cubicBezTo>
                      <a:lnTo>
                        <a:pt x="21600" y="1205"/>
                      </a:lnTo>
                      <a:cubicBezTo>
                        <a:pt x="21600" y="537"/>
                        <a:pt x="21203" y="0"/>
                        <a:pt x="20710" y="0"/>
                      </a:cubicBezTo>
                      <a:close/>
                    </a:path>
                  </a:pathLst>
                </a:custGeom>
                <a:solidFill>
                  <a:schemeClr val="accent4">
                    <a:lumOff val="44000"/>
                  </a:schemeClr>
                </a:solidFill>
                <a:ln w="22925" cap="flat">
                  <a:solidFill>
                    <a:srgbClr val="DD90B6"/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46" name="Google Shape;1869;p29"/>
                <p:cNvSpPr/>
                <p:nvPr/>
              </p:nvSpPr>
              <p:spPr>
                <a:xfrm>
                  <a:off x="431295" y="818916"/>
                  <a:ext cx="267289" cy="1"/>
                </a:xfrm>
                <a:prstGeom prst="line">
                  <a:avLst/>
                </a:prstGeom>
                <a:noFill/>
                <a:ln w="9525" cap="rnd">
                  <a:solidFill>
                    <a:schemeClr val="accent4">
                      <a:lumOff val="44000"/>
                    </a:schemeClr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grpSp>
        <p:nvGrpSpPr>
          <p:cNvPr id="1172" name="Group 40"/>
          <p:cNvGrpSpPr/>
          <p:nvPr/>
        </p:nvGrpSpPr>
        <p:grpSpPr>
          <a:xfrm>
            <a:off x="6780871" y="1172159"/>
            <a:ext cx="1891967" cy="3623911"/>
            <a:chOff x="0" y="34"/>
            <a:chExt cx="1891965" cy="3623910"/>
          </a:xfrm>
        </p:grpSpPr>
        <p:grpSp>
          <p:nvGrpSpPr>
            <p:cNvPr id="1154" name="Google Shape;1795;p29"/>
            <p:cNvGrpSpPr/>
            <p:nvPr/>
          </p:nvGrpSpPr>
          <p:grpSpPr>
            <a:xfrm>
              <a:off x="-1" y="1328634"/>
              <a:ext cx="1891967" cy="2295311"/>
              <a:chOff x="0" y="0"/>
              <a:chExt cx="1891965" cy="2295310"/>
            </a:xfrm>
          </p:grpSpPr>
          <p:sp>
            <p:nvSpPr>
              <p:cNvPr id="1150" name="Google Shape;1796;p29"/>
              <p:cNvSpPr/>
              <p:nvPr/>
            </p:nvSpPr>
            <p:spPr>
              <a:xfrm>
                <a:off x="-1" y="298784"/>
                <a:ext cx="1452443" cy="197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31" y="0"/>
                    </a:moveTo>
                    <a:cubicBezTo>
                      <a:pt x="367" y="0"/>
                      <a:pt x="0" y="319"/>
                      <a:pt x="0" y="718"/>
                    </a:cubicBezTo>
                    <a:lnTo>
                      <a:pt x="0" y="20882"/>
                    </a:lnTo>
                    <a:cubicBezTo>
                      <a:pt x="0" y="21281"/>
                      <a:pt x="367" y="21600"/>
                      <a:pt x="831" y="21600"/>
                    </a:cubicBezTo>
                    <a:lnTo>
                      <a:pt x="20769" y="21600"/>
                    </a:lnTo>
                    <a:cubicBezTo>
                      <a:pt x="21227" y="21600"/>
                      <a:pt x="21600" y="21281"/>
                      <a:pt x="21600" y="20882"/>
                    </a:cubicBezTo>
                    <a:lnTo>
                      <a:pt x="21600" y="718"/>
                    </a:lnTo>
                    <a:cubicBezTo>
                      <a:pt x="21600" y="319"/>
                      <a:pt x="21227" y="0"/>
                      <a:pt x="207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grpSp>
            <p:nvGrpSpPr>
              <p:cNvPr id="1153" name="Google Shape;1798;p29"/>
              <p:cNvGrpSpPr/>
              <p:nvPr/>
            </p:nvGrpSpPr>
            <p:grpSpPr>
              <a:xfrm>
                <a:off x="10" y="0"/>
                <a:ext cx="1891956" cy="2295311"/>
                <a:chOff x="0" y="0"/>
                <a:chExt cx="1891954" cy="2295310"/>
              </a:xfrm>
            </p:grpSpPr>
            <p:sp>
              <p:nvSpPr>
                <p:cNvPr id="1151" name="Shape"/>
                <p:cNvSpPr/>
                <p:nvPr/>
              </p:nvSpPr>
              <p:spPr>
                <a:xfrm>
                  <a:off x="0" y="0"/>
                  <a:ext cx="1891955" cy="22953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31" y="0"/>
                      </a:moveTo>
                      <a:cubicBezTo>
                        <a:pt x="367" y="0"/>
                        <a:pt x="0" y="319"/>
                        <a:pt x="0" y="718"/>
                      </a:cubicBezTo>
                      <a:lnTo>
                        <a:pt x="0" y="20882"/>
                      </a:lnTo>
                      <a:cubicBezTo>
                        <a:pt x="0" y="21281"/>
                        <a:pt x="367" y="21600"/>
                        <a:pt x="831" y="21600"/>
                      </a:cubicBezTo>
                      <a:lnTo>
                        <a:pt x="20769" y="21600"/>
                      </a:lnTo>
                      <a:cubicBezTo>
                        <a:pt x="21227" y="21600"/>
                        <a:pt x="21600" y="21281"/>
                        <a:pt x="21600" y="20882"/>
                      </a:cubicBezTo>
                      <a:lnTo>
                        <a:pt x="21600" y="718"/>
                      </a:lnTo>
                      <a:cubicBezTo>
                        <a:pt x="21600" y="319"/>
                        <a:pt x="21227" y="0"/>
                        <a:pt x="20769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 w="19050" cap="flat">
                  <a:solidFill>
                    <a:srgbClr val="DD90B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52" name="PCI-DSS: Payment card protection…"/>
                <p:cNvSpPr txBox="1"/>
                <p:nvPr/>
              </p:nvSpPr>
              <p:spPr>
                <a:xfrm>
                  <a:off x="9524" y="287903"/>
                  <a:ext cx="1872907" cy="17195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/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>
                    <a:defRPr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</a:p>
                <a:p>
                  <a:pPr marL="171450" indent="-171450">
                    <a:buSzPct val="100000"/>
                    <a:buChar char="▪"/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r>
                    <a:t>PCI-DSS: </a:t>
                  </a:r>
                  <a:r>
                    <a:rPr b="0"/>
                    <a:t>Payment card protection</a:t>
                  </a:r>
                  <a:endParaRPr b="0"/>
                </a:p>
                <a:p>
                  <a:pPr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endParaRPr b="0"/>
                </a:p>
                <a:p>
                  <a:pPr marL="171450" indent="-171450">
                    <a:buSzPct val="100000"/>
                    <a:buChar char="▪"/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r>
                    <a:t>GDPR/</a:t>
                  </a:r>
                  <a:r>
                    <a:t>CCPA</a:t>
                  </a:r>
                  <a:r>
                    <a:rPr b="0"/>
                    <a:t>: Privacy controls</a:t>
                  </a:r>
                  <a:endParaRPr b="0"/>
                </a:p>
                <a:p>
                  <a:pPr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endParaRPr b="0"/>
                </a:p>
                <a:p>
                  <a:pPr marL="171450" indent="-171450">
                    <a:buSzPct val="100000"/>
                    <a:buChar char="▪"/>
                    <a:defRPr b="1" sz="900">
                      <a:latin typeface="DM Sans"/>
                      <a:ea typeface="DM Sans"/>
                      <a:cs typeface="DM Sans"/>
                      <a:sym typeface="DM Sans"/>
                    </a:defRPr>
                  </a:pPr>
                  <a:r>
                    <a:t>Industry: </a:t>
                  </a:r>
                  <a:r>
                    <a:rPr b="0"/>
                    <a:t>Required ride record retention</a:t>
                  </a:r>
                </a:p>
              </p:txBody>
            </p:sp>
          </p:grpSp>
        </p:grpSp>
        <p:grpSp>
          <p:nvGrpSpPr>
            <p:cNvPr id="1171" name="Google Shape;1839;p29"/>
            <p:cNvGrpSpPr/>
            <p:nvPr/>
          </p:nvGrpSpPr>
          <p:grpSpPr>
            <a:xfrm>
              <a:off x="25265" y="34"/>
              <a:ext cx="1866701" cy="1333848"/>
              <a:chOff x="43" y="34"/>
              <a:chExt cx="1866700" cy="1333847"/>
            </a:xfrm>
          </p:grpSpPr>
          <p:sp>
            <p:nvSpPr>
              <p:cNvPr id="1155" name="Google Shape;1844;p29"/>
              <p:cNvSpPr/>
              <p:nvPr/>
            </p:nvSpPr>
            <p:spPr>
              <a:xfrm>
                <a:off x="870840" y="1100482"/>
                <a:ext cx="1" cy="233401"/>
              </a:xfrm>
              <a:prstGeom prst="line">
                <a:avLst/>
              </a:prstGeom>
              <a:noFill/>
              <a:ln w="19050" cap="flat">
                <a:solidFill>
                  <a:srgbClr val="DD90B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grpSp>
            <p:nvGrpSpPr>
              <p:cNvPr id="1170" name="Google Shape;1845;p29"/>
              <p:cNvGrpSpPr/>
              <p:nvPr/>
            </p:nvGrpSpPr>
            <p:grpSpPr>
              <a:xfrm>
                <a:off x="43" y="34"/>
                <a:ext cx="1866701" cy="1115836"/>
                <a:chOff x="43" y="34"/>
                <a:chExt cx="1866700" cy="1115834"/>
              </a:xfrm>
            </p:grpSpPr>
            <p:sp>
              <p:nvSpPr>
                <p:cNvPr id="1156" name="Google Shape;1846;p29"/>
                <p:cNvSpPr/>
                <p:nvPr/>
              </p:nvSpPr>
              <p:spPr>
                <a:xfrm>
                  <a:off x="43" y="20253"/>
                  <a:ext cx="1866701" cy="10956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90" y="0"/>
                      </a:moveTo>
                      <a:cubicBezTo>
                        <a:pt x="396" y="0"/>
                        <a:pt x="0" y="537"/>
                        <a:pt x="0" y="1213"/>
                      </a:cubicBezTo>
                      <a:lnTo>
                        <a:pt x="0" y="20387"/>
                      </a:lnTo>
                      <a:cubicBezTo>
                        <a:pt x="0" y="21063"/>
                        <a:pt x="396" y="21600"/>
                        <a:pt x="890" y="21600"/>
                      </a:cubicBezTo>
                      <a:lnTo>
                        <a:pt x="20710" y="21600"/>
                      </a:lnTo>
                      <a:cubicBezTo>
                        <a:pt x="21203" y="21600"/>
                        <a:pt x="21600" y="21063"/>
                        <a:pt x="21600" y="20387"/>
                      </a:cubicBezTo>
                      <a:lnTo>
                        <a:pt x="21600" y="1213"/>
                      </a:lnTo>
                      <a:cubicBezTo>
                        <a:pt x="21600" y="537"/>
                        <a:pt x="21203" y="0"/>
                        <a:pt x="2071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2925" cap="flat">
                  <a:solidFill>
                    <a:srgbClr val="000000"/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57" name="Google Shape;1847;p29"/>
                <p:cNvSpPr/>
                <p:nvPr/>
              </p:nvSpPr>
              <p:spPr>
                <a:xfrm>
                  <a:off x="364704" y="767272"/>
                  <a:ext cx="400478" cy="144155"/>
                </a:xfrm>
                <a:prstGeom prst="rect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58" name="Google Shape;1848;p29"/>
                <p:cNvSpPr/>
                <p:nvPr/>
              </p:nvSpPr>
              <p:spPr>
                <a:xfrm>
                  <a:off x="213151" y="481929"/>
                  <a:ext cx="703573" cy="2287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646" y="0"/>
                      </a:moveTo>
                      <a:cubicBezTo>
                        <a:pt x="1185" y="0"/>
                        <a:pt x="0" y="4833"/>
                        <a:pt x="0" y="10800"/>
                      </a:cubicBezTo>
                      <a:cubicBezTo>
                        <a:pt x="0" y="16767"/>
                        <a:pt x="1185" y="21600"/>
                        <a:pt x="2646" y="21600"/>
                      </a:cubicBezTo>
                      <a:lnTo>
                        <a:pt x="18963" y="21600"/>
                      </a:lnTo>
                      <a:cubicBezTo>
                        <a:pt x="20416" y="21600"/>
                        <a:pt x="21600" y="16767"/>
                        <a:pt x="21600" y="10800"/>
                      </a:cubicBezTo>
                      <a:cubicBezTo>
                        <a:pt x="21600" y="4833"/>
                        <a:pt x="20416" y="0"/>
                        <a:pt x="189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59" name="Google Shape;1849;p29"/>
                <p:cNvSpPr/>
                <p:nvPr/>
              </p:nvSpPr>
              <p:spPr>
                <a:xfrm>
                  <a:off x="389898" y="211466"/>
                  <a:ext cx="349784" cy="1808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1" h="21600" fill="norm" stroke="1" extrusionOk="0">
                      <a:moveTo>
                        <a:pt x="3910" y="5514"/>
                      </a:moveTo>
                      <a:cubicBezTo>
                        <a:pt x="4825" y="5514"/>
                        <a:pt x="5702" y="7324"/>
                        <a:pt x="5702" y="10058"/>
                      </a:cubicBezTo>
                      <a:cubicBezTo>
                        <a:pt x="5702" y="12577"/>
                        <a:pt x="4915" y="14649"/>
                        <a:pt x="3936" y="14649"/>
                      </a:cubicBezTo>
                      <a:cubicBezTo>
                        <a:pt x="2343" y="14649"/>
                        <a:pt x="1556" y="9715"/>
                        <a:pt x="2669" y="6856"/>
                      </a:cubicBezTo>
                      <a:cubicBezTo>
                        <a:pt x="3030" y="5928"/>
                        <a:pt x="3473" y="5514"/>
                        <a:pt x="3910" y="5514"/>
                      </a:cubicBezTo>
                      <a:close/>
                      <a:moveTo>
                        <a:pt x="3918" y="0"/>
                      </a:moveTo>
                      <a:cubicBezTo>
                        <a:pt x="3739" y="0"/>
                        <a:pt x="3560" y="33"/>
                        <a:pt x="3380" y="95"/>
                      </a:cubicBezTo>
                      <a:cubicBezTo>
                        <a:pt x="1440" y="787"/>
                        <a:pt x="0" y="5079"/>
                        <a:pt x="0" y="10058"/>
                      </a:cubicBezTo>
                      <a:cubicBezTo>
                        <a:pt x="0" y="15092"/>
                        <a:pt x="1440" y="19334"/>
                        <a:pt x="3380" y="20022"/>
                      </a:cubicBezTo>
                      <a:cubicBezTo>
                        <a:pt x="3562" y="20088"/>
                        <a:pt x="3744" y="20121"/>
                        <a:pt x="3925" y="20121"/>
                      </a:cubicBezTo>
                      <a:cubicBezTo>
                        <a:pt x="5652" y="20121"/>
                        <a:pt x="7194" y="17200"/>
                        <a:pt x="7681" y="12822"/>
                      </a:cubicBezTo>
                      <a:lnTo>
                        <a:pt x="16051" y="12822"/>
                      </a:lnTo>
                      <a:lnTo>
                        <a:pt x="16051" y="16471"/>
                      </a:lnTo>
                      <a:cubicBezTo>
                        <a:pt x="16013" y="18000"/>
                        <a:pt x="16512" y="19334"/>
                        <a:pt x="17107" y="19334"/>
                      </a:cubicBezTo>
                      <a:cubicBezTo>
                        <a:pt x="17722" y="19334"/>
                        <a:pt x="18201" y="18000"/>
                        <a:pt x="18181" y="16471"/>
                      </a:cubicBezTo>
                      <a:lnTo>
                        <a:pt x="18181" y="12822"/>
                      </a:lnTo>
                      <a:lnTo>
                        <a:pt x="19430" y="12822"/>
                      </a:lnTo>
                      <a:lnTo>
                        <a:pt x="19430" y="18692"/>
                      </a:lnTo>
                      <a:cubicBezTo>
                        <a:pt x="19410" y="20270"/>
                        <a:pt x="19891" y="21600"/>
                        <a:pt x="20505" y="21600"/>
                      </a:cubicBezTo>
                      <a:cubicBezTo>
                        <a:pt x="21119" y="21600"/>
                        <a:pt x="21600" y="20270"/>
                        <a:pt x="21581" y="18692"/>
                      </a:cubicBezTo>
                      <a:lnTo>
                        <a:pt x="21581" y="10058"/>
                      </a:lnTo>
                      <a:cubicBezTo>
                        <a:pt x="21581" y="8580"/>
                        <a:pt x="21100" y="7349"/>
                        <a:pt x="20505" y="7349"/>
                      </a:cubicBezTo>
                      <a:lnTo>
                        <a:pt x="7681" y="7349"/>
                      </a:lnTo>
                      <a:cubicBezTo>
                        <a:pt x="7192" y="2966"/>
                        <a:pt x="5647" y="0"/>
                        <a:pt x="39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60" name="Google Shape;1850;p29"/>
                <p:cNvSpPr/>
                <p:nvPr/>
              </p:nvSpPr>
              <p:spPr>
                <a:xfrm>
                  <a:off x="364704" y="911418"/>
                  <a:ext cx="400478" cy="21471"/>
                </a:xfrm>
                <a:prstGeom prst="rect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61" name="Google Shape;1851;p29"/>
                <p:cNvSpPr/>
                <p:nvPr/>
              </p:nvSpPr>
              <p:spPr>
                <a:xfrm>
                  <a:off x="282250" y="564095"/>
                  <a:ext cx="48534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4" y="0"/>
                      </a:moveTo>
                      <a:cubicBezTo>
                        <a:pt x="4839" y="0"/>
                        <a:pt x="0" y="4817"/>
                        <a:pt x="0" y="10731"/>
                      </a:cubicBezTo>
                      <a:cubicBezTo>
                        <a:pt x="0" y="16783"/>
                        <a:pt x="4839" y="21600"/>
                        <a:pt x="10794" y="21600"/>
                      </a:cubicBezTo>
                      <a:cubicBezTo>
                        <a:pt x="16750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50" y="0"/>
                        <a:pt x="1079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62" name="Google Shape;1852;p29"/>
                <p:cNvSpPr/>
                <p:nvPr/>
              </p:nvSpPr>
              <p:spPr>
                <a:xfrm>
                  <a:off x="384305" y="564095"/>
                  <a:ext cx="48848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64" y="0"/>
                      </a:moveTo>
                      <a:cubicBezTo>
                        <a:pt x="4819" y="0"/>
                        <a:pt x="0" y="4817"/>
                        <a:pt x="0" y="10731"/>
                      </a:cubicBezTo>
                      <a:cubicBezTo>
                        <a:pt x="0" y="16783"/>
                        <a:pt x="4819" y="21600"/>
                        <a:pt x="10864" y="21600"/>
                      </a:cubicBezTo>
                      <a:cubicBezTo>
                        <a:pt x="16781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81" y="0"/>
                        <a:pt x="1086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63" name="Google Shape;1853;p29"/>
                <p:cNvSpPr/>
                <p:nvPr/>
              </p:nvSpPr>
              <p:spPr>
                <a:xfrm>
                  <a:off x="486673" y="564095"/>
                  <a:ext cx="48534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6" y="0"/>
                      </a:moveTo>
                      <a:cubicBezTo>
                        <a:pt x="4850" y="0"/>
                        <a:pt x="0" y="4817"/>
                        <a:pt x="0" y="10731"/>
                      </a:cubicBezTo>
                      <a:cubicBezTo>
                        <a:pt x="0" y="16783"/>
                        <a:pt x="4850" y="21600"/>
                        <a:pt x="10806" y="21600"/>
                      </a:cubicBezTo>
                      <a:cubicBezTo>
                        <a:pt x="16761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61" y="0"/>
                        <a:pt x="1080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64" name="Google Shape;1854;p29"/>
                <p:cNvSpPr/>
                <p:nvPr/>
              </p:nvSpPr>
              <p:spPr>
                <a:xfrm>
                  <a:off x="589042" y="564095"/>
                  <a:ext cx="48561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48" y="0"/>
                        <a:pt x="0" y="4817"/>
                        <a:pt x="0" y="10731"/>
                      </a:cubicBezTo>
                      <a:cubicBezTo>
                        <a:pt x="0" y="16783"/>
                        <a:pt x="4848" y="21600"/>
                        <a:pt x="10800" y="21600"/>
                      </a:cubicBezTo>
                      <a:cubicBezTo>
                        <a:pt x="16752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52" y="0"/>
                        <a:pt x="108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65" name="Google Shape;1855;p29"/>
                <p:cNvSpPr/>
                <p:nvPr/>
              </p:nvSpPr>
              <p:spPr>
                <a:xfrm>
                  <a:off x="691411" y="564095"/>
                  <a:ext cx="48560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48" y="0"/>
                        <a:pt x="0" y="4817"/>
                        <a:pt x="0" y="10731"/>
                      </a:cubicBezTo>
                      <a:cubicBezTo>
                        <a:pt x="0" y="16783"/>
                        <a:pt x="4848" y="21600"/>
                        <a:pt x="10800" y="21600"/>
                      </a:cubicBezTo>
                      <a:cubicBezTo>
                        <a:pt x="16752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52" y="0"/>
                        <a:pt x="108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66" name="Google Shape;1856;p29"/>
                <p:cNvSpPr/>
                <p:nvPr/>
              </p:nvSpPr>
              <p:spPr>
                <a:xfrm>
                  <a:off x="799084" y="564095"/>
                  <a:ext cx="48534" cy="64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6" y="0"/>
                      </a:moveTo>
                      <a:cubicBezTo>
                        <a:pt x="4850" y="0"/>
                        <a:pt x="0" y="4817"/>
                        <a:pt x="0" y="10731"/>
                      </a:cubicBezTo>
                      <a:cubicBezTo>
                        <a:pt x="0" y="16783"/>
                        <a:pt x="4850" y="21600"/>
                        <a:pt x="10806" y="21600"/>
                      </a:cubicBezTo>
                      <a:cubicBezTo>
                        <a:pt x="16761" y="21600"/>
                        <a:pt x="21600" y="16783"/>
                        <a:pt x="21600" y="10731"/>
                      </a:cubicBezTo>
                      <a:cubicBezTo>
                        <a:pt x="21600" y="4817"/>
                        <a:pt x="16761" y="0"/>
                        <a:pt x="1080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67" name="Google Shape;1857;p29"/>
                <p:cNvSpPr/>
                <p:nvPr/>
              </p:nvSpPr>
              <p:spPr>
                <a:xfrm>
                  <a:off x="431295" y="839137"/>
                  <a:ext cx="267289" cy="1"/>
                </a:xfrm>
                <a:prstGeom prst="line">
                  <a:avLst/>
                </a:prstGeom>
                <a:noFill/>
                <a:ln w="3875" cap="rnd">
                  <a:solidFill>
                    <a:srgbClr val="000000"/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68" name="Google Shape;1858;p29"/>
                <p:cNvSpPr/>
                <p:nvPr/>
              </p:nvSpPr>
              <p:spPr>
                <a:xfrm>
                  <a:off x="43" y="34"/>
                  <a:ext cx="1866701" cy="10952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90" y="0"/>
                      </a:moveTo>
                      <a:cubicBezTo>
                        <a:pt x="396" y="0"/>
                        <a:pt x="0" y="537"/>
                        <a:pt x="0" y="1205"/>
                      </a:cubicBezTo>
                      <a:lnTo>
                        <a:pt x="0" y="20395"/>
                      </a:lnTo>
                      <a:cubicBezTo>
                        <a:pt x="0" y="21062"/>
                        <a:pt x="396" y="21600"/>
                        <a:pt x="890" y="21600"/>
                      </a:cubicBezTo>
                      <a:lnTo>
                        <a:pt x="20710" y="21600"/>
                      </a:lnTo>
                      <a:cubicBezTo>
                        <a:pt x="21203" y="21600"/>
                        <a:pt x="21600" y="21062"/>
                        <a:pt x="21600" y="20395"/>
                      </a:cubicBezTo>
                      <a:lnTo>
                        <a:pt x="21600" y="1205"/>
                      </a:lnTo>
                      <a:cubicBezTo>
                        <a:pt x="21600" y="537"/>
                        <a:pt x="21203" y="0"/>
                        <a:pt x="20710" y="0"/>
                      </a:cubicBezTo>
                      <a:close/>
                    </a:path>
                  </a:pathLst>
                </a:custGeom>
                <a:solidFill>
                  <a:schemeClr val="accent4">
                    <a:lumOff val="44000"/>
                  </a:schemeClr>
                </a:solidFill>
                <a:ln w="22925" cap="flat">
                  <a:solidFill>
                    <a:srgbClr val="DD90B6"/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800"/>
                  </a:pPr>
                </a:p>
              </p:txBody>
            </p:sp>
            <p:sp>
              <p:nvSpPr>
                <p:cNvPr id="1169" name="Google Shape;1869;p29"/>
                <p:cNvSpPr/>
                <p:nvPr/>
              </p:nvSpPr>
              <p:spPr>
                <a:xfrm>
                  <a:off x="431295" y="818916"/>
                  <a:ext cx="267289" cy="1"/>
                </a:xfrm>
                <a:prstGeom prst="line">
                  <a:avLst/>
                </a:prstGeom>
                <a:noFill/>
                <a:ln w="9525" cap="rnd">
                  <a:solidFill>
                    <a:schemeClr val="accent4">
                      <a:lumOff val="44000"/>
                    </a:schemeClr>
                  </a:solidFill>
                  <a:prstDash val="solid"/>
                  <a:miter lim="11906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grpSp>
        <p:nvGrpSpPr>
          <p:cNvPr id="1180" name="Google Shape;1501;p27"/>
          <p:cNvGrpSpPr/>
          <p:nvPr/>
        </p:nvGrpSpPr>
        <p:grpSpPr>
          <a:xfrm>
            <a:off x="4425630" y="2614017"/>
            <a:ext cx="502114" cy="507799"/>
            <a:chOff x="0" y="0"/>
            <a:chExt cx="502113" cy="507798"/>
          </a:xfrm>
        </p:grpSpPr>
        <p:sp>
          <p:nvSpPr>
            <p:cNvPr id="1173" name="Google Shape;1502;p27"/>
            <p:cNvSpPr/>
            <p:nvPr/>
          </p:nvSpPr>
          <p:spPr>
            <a:xfrm>
              <a:off x="-1" y="0"/>
              <a:ext cx="502115" cy="507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6" h="21600" fill="norm" stroke="1" extrusionOk="0">
                  <a:moveTo>
                    <a:pt x="9471" y="0"/>
                  </a:moveTo>
                  <a:cubicBezTo>
                    <a:pt x="6201" y="0"/>
                    <a:pt x="3021" y="1939"/>
                    <a:pt x="1269" y="5404"/>
                  </a:cubicBezTo>
                  <a:cubicBezTo>
                    <a:pt x="-1342" y="10569"/>
                    <a:pt x="205" y="17171"/>
                    <a:pt x="4729" y="20152"/>
                  </a:cubicBezTo>
                  <a:cubicBezTo>
                    <a:pt x="6219" y="21133"/>
                    <a:pt x="7846" y="21600"/>
                    <a:pt x="9451" y="21600"/>
                  </a:cubicBezTo>
                  <a:cubicBezTo>
                    <a:pt x="12719" y="21600"/>
                    <a:pt x="15896" y="19666"/>
                    <a:pt x="17647" y="16202"/>
                  </a:cubicBezTo>
                  <a:cubicBezTo>
                    <a:pt x="20258" y="11037"/>
                    <a:pt x="18711" y="4435"/>
                    <a:pt x="14187" y="1446"/>
                  </a:cubicBezTo>
                  <a:cubicBezTo>
                    <a:pt x="12699" y="466"/>
                    <a:pt x="11074" y="0"/>
                    <a:pt x="9471" y="0"/>
                  </a:cubicBezTo>
                  <a:close/>
                </a:path>
              </a:pathLst>
            </a:custGeom>
            <a:solidFill>
              <a:srgbClr val="8058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grpSp>
          <p:nvGrpSpPr>
            <p:cNvPr id="1179" name="Google Shape;1503;p27"/>
            <p:cNvGrpSpPr/>
            <p:nvPr/>
          </p:nvGrpSpPr>
          <p:grpSpPr>
            <a:xfrm>
              <a:off x="156442" y="109997"/>
              <a:ext cx="189036" cy="262721"/>
              <a:chOff x="0" y="16"/>
              <a:chExt cx="189035" cy="262719"/>
            </a:xfrm>
          </p:grpSpPr>
          <p:sp>
            <p:nvSpPr>
              <p:cNvPr id="1174" name="Google Shape;1504;p27"/>
              <p:cNvSpPr/>
              <p:nvPr/>
            </p:nvSpPr>
            <p:spPr>
              <a:xfrm>
                <a:off x="-1" y="16"/>
                <a:ext cx="189037" cy="262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45" y="0"/>
                      <a:pt x="0" y="3507"/>
                      <a:pt x="0" y="7855"/>
                    </a:cubicBezTo>
                    <a:lnTo>
                      <a:pt x="0" y="13745"/>
                    </a:lnTo>
                    <a:cubicBezTo>
                      <a:pt x="0" y="18093"/>
                      <a:pt x="4845" y="21600"/>
                      <a:pt x="10800" y="21600"/>
                    </a:cubicBezTo>
                    <a:cubicBezTo>
                      <a:pt x="16777" y="21600"/>
                      <a:pt x="21600" y="18093"/>
                      <a:pt x="21600" y="13745"/>
                    </a:cubicBezTo>
                    <a:lnTo>
                      <a:pt x="21600" y="7855"/>
                    </a:lnTo>
                    <a:cubicBezTo>
                      <a:pt x="21600" y="3507"/>
                      <a:pt x="16777" y="0"/>
                      <a:pt x="10800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75" name="Google Shape;1505;p27"/>
              <p:cNvSpPr/>
              <p:nvPr/>
            </p:nvSpPr>
            <p:spPr>
              <a:xfrm>
                <a:off x="0" y="16"/>
                <a:ext cx="189036" cy="262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745"/>
                    </a:moveTo>
                    <a:cubicBezTo>
                      <a:pt x="0" y="18093"/>
                      <a:pt x="4845" y="21600"/>
                      <a:pt x="10800" y="21600"/>
                    </a:cubicBezTo>
                    <a:cubicBezTo>
                      <a:pt x="16777" y="21600"/>
                      <a:pt x="21600" y="18093"/>
                      <a:pt x="21600" y="13745"/>
                    </a:cubicBezTo>
                    <a:lnTo>
                      <a:pt x="21600" y="7855"/>
                    </a:lnTo>
                    <a:cubicBezTo>
                      <a:pt x="21600" y="3507"/>
                      <a:pt x="16777" y="0"/>
                      <a:pt x="10800" y="0"/>
                    </a:cubicBezTo>
                    <a:cubicBezTo>
                      <a:pt x="4845" y="0"/>
                      <a:pt x="0" y="3507"/>
                      <a:pt x="0" y="7855"/>
                    </a:cubicBezTo>
                    <a:close/>
                  </a:path>
                </a:pathLst>
              </a:custGeom>
              <a:noFill/>
              <a:ln w="113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76" name="Google Shape;1506;p27"/>
              <p:cNvSpPr/>
              <p:nvPr/>
            </p:nvSpPr>
            <p:spPr>
              <a:xfrm>
                <a:off x="0" y="89772"/>
                <a:ext cx="188843" cy="8340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77" name="Google Shape;1507;p27"/>
              <p:cNvSpPr/>
              <p:nvPr/>
            </p:nvSpPr>
            <p:spPr>
              <a:xfrm>
                <a:off x="16066" y="101543"/>
                <a:ext cx="54783" cy="51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3" h="21600" fill="norm" stroke="1" extrusionOk="0">
                    <a:moveTo>
                      <a:pt x="2799" y="0"/>
                    </a:moveTo>
                    <a:cubicBezTo>
                      <a:pt x="-1477" y="5146"/>
                      <a:pt x="-1477" y="15281"/>
                      <a:pt x="7217" y="20180"/>
                    </a:cubicBezTo>
                    <a:cubicBezTo>
                      <a:pt x="8943" y="21195"/>
                      <a:pt x="10492" y="21600"/>
                      <a:pt x="11871" y="21600"/>
                    </a:cubicBezTo>
                    <a:cubicBezTo>
                      <a:pt x="17384" y="21600"/>
                      <a:pt x="20123" y="15116"/>
                      <a:pt x="20123" y="15116"/>
                    </a:cubicBez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78" name="Google Shape;1508;p27"/>
              <p:cNvSpPr/>
              <p:nvPr/>
            </p:nvSpPr>
            <p:spPr>
              <a:xfrm>
                <a:off x="118187" y="101543"/>
                <a:ext cx="54976" cy="51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7" h="21600" fill="norm" stroke="1" extrusionOk="0">
                    <a:moveTo>
                      <a:pt x="17338" y="0"/>
                    </a:moveTo>
                    <a:lnTo>
                      <a:pt x="0" y="15116"/>
                    </a:lnTo>
                    <a:cubicBezTo>
                      <a:pt x="0" y="15116"/>
                      <a:pt x="2730" y="21600"/>
                      <a:pt x="8261" y="21600"/>
                    </a:cubicBezTo>
                    <a:cubicBezTo>
                      <a:pt x="9646" y="21600"/>
                      <a:pt x="11202" y="21195"/>
                      <a:pt x="12934" y="20180"/>
                    </a:cubicBezTo>
                    <a:cubicBezTo>
                      <a:pt x="21600" y="15281"/>
                      <a:pt x="21600" y="5146"/>
                      <a:pt x="17338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</p:grpSp>
      </p:grpSp>
      <p:sp>
        <p:nvSpPr>
          <p:cNvPr id="1181" name="Google Shape;1843;p29"/>
          <p:cNvSpPr txBox="1"/>
          <p:nvPr/>
        </p:nvSpPr>
        <p:spPr>
          <a:xfrm>
            <a:off x="3853109" y="1371784"/>
            <a:ext cx="1741939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1600">
                <a:solidFill>
                  <a:srgbClr val="100E29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GCP Security Implementation</a:t>
            </a:r>
          </a:p>
        </p:txBody>
      </p:sp>
      <p:grpSp>
        <p:nvGrpSpPr>
          <p:cNvPr id="1194" name="Google Shape;1524;p27"/>
          <p:cNvGrpSpPr/>
          <p:nvPr/>
        </p:nvGrpSpPr>
        <p:grpSpPr>
          <a:xfrm>
            <a:off x="7443711" y="2633006"/>
            <a:ext cx="488190" cy="469821"/>
            <a:chOff x="15" y="14"/>
            <a:chExt cx="488188" cy="469820"/>
          </a:xfrm>
        </p:grpSpPr>
        <p:sp>
          <p:nvSpPr>
            <p:cNvPr id="1182" name="Google Shape;1525;p27"/>
            <p:cNvSpPr/>
            <p:nvPr/>
          </p:nvSpPr>
          <p:spPr>
            <a:xfrm>
              <a:off x="15" y="14"/>
              <a:ext cx="488190" cy="46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8" y="0"/>
                    <a:pt x="0" y="4829"/>
                    <a:pt x="0" y="10800"/>
                  </a:cubicBezTo>
                  <a:cubicBezTo>
                    <a:pt x="0" y="16762"/>
                    <a:pt x="4838" y="21600"/>
                    <a:pt x="10800" y="21600"/>
                  </a:cubicBezTo>
                  <a:cubicBezTo>
                    <a:pt x="16771" y="21600"/>
                    <a:pt x="21600" y="16762"/>
                    <a:pt x="21600" y="10800"/>
                  </a:cubicBezTo>
                  <a:cubicBezTo>
                    <a:pt x="21600" y="4829"/>
                    <a:pt x="16771" y="0"/>
                    <a:pt x="10800" y="0"/>
                  </a:cubicBezTo>
                  <a:close/>
                </a:path>
              </a:pathLst>
            </a:custGeom>
            <a:solidFill>
              <a:srgbClr val="1C1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grpSp>
          <p:nvGrpSpPr>
            <p:cNvPr id="1193" name="Google Shape;1526;p27"/>
            <p:cNvGrpSpPr/>
            <p:nvPr/>
          </p:nvGrpSpPr>
          <p:grpSpPr>
            <a:xfrm>
              <a:off x="121973" y="66647"/>
              <a:ext cx="244274" cy="247417"/>
              <a:chOff x="15" y="15"/>
              <a:chExt cx="244273" cy="247415"/>
            </a:xfrm>
          </p:grpSpPr>
          <p:sp>
            <p:nvSpPr>
              <p:cNvPr id="1183" name="Google Shape;1527;p27"/>
              <p:cNvSpPr/>
              <p:nvPr/>
            </p:nvSpPr>
            <p:spPr>
              <a:xfrm>
                <a:off x="34346" y="95230"/>
                <a:ext cx="175987" cy="152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6" y="0"/>
                    </a:moveTo>
                    <a:cubicBezTo>
                      <a:pt x="0" y="0"/>
                      <a:pt x="0" y="2408"/>
                      <a:pt x="0" y="2408"/>
                    </a:cubicBezTo>
                    <a:lnTo>
                      <a:pt x="0" y="19192"/>
                    </a:lnTo>
                    <a:cubicBezTo>
                      <a:pt x="0" y="21600"/>
                      <a:pt x="2166" y="21600"/>
                      <a:pt x="2166" y="21600"/>
                    </a:cubicBezTo>
                    <a:lnTo>
                      <a:pt x="19436" y="21600"/>
                    </a:lnTo>
                    <a:cubicBezTo>
                      <a:pt x="21600" y="21600"/>
                      <a:pt x="21600" y="19192"/>
                      <a:pt x="21600" y="19192"/>
                    </a:cubicBezTo>
                    <a:lnTo>
                      <a:pt x="21600" y="2408"/>
                    </a:lnTo>
                    <a:cubicBezTo>
                      <a:pt x="21600" y="0"/>
                      <a:pt x="19436" y="0"/>
                      <a:pt x="19436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84" name="Google Shape;1528;p27"/>
              <p:cNvSpPr/>
              <p:nvPr/>
            </p:nvSpPr>
            <p:spPr>
              <a:xfrm>
                <a:off x="34346" y="95230"/>
                <a:ext cx="175987" cy="152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408"/>
                    </a:moveTo>
                    <a:cubicBezTo>
                      <a:pt x="0" y="2408"/>
                      <a:pt x="0" y="0"/>
                      <a:pt x="2166" y="0"/>
                    </a:cubicBezTo>
                    <a:lnTo>
                      <a:pt x="19436" y="0"/>
                    </a:lnTo>
                    <a:cubicBezTo>
                      <a:pt x="19436" y="0"/>
                      <a:pt x="21600" y="0"/>
                      <a:pt x="21600" y="2408"/>
                    </a:cubicBezTo>
                    <a:lnTo>
                      <a:pt x="21600" y="19192"/>
                    </a:lnTo>
                    <a:cubicBezTo>
                      <a:pt x="21600" y="19192"/>
                      <a:pt x="21600" y="21600"/>
                      <a:pt x="19436" y="21600"/>
                    </a:cubicBezTo>
                    <a:lnTo>
                      <a:pt x="2166" y="21600"/>
                    </a:lnTo>
                    <a:cubicBezTo>
                      <a:pt x="2166" y="21600"/>
                      <a:pt x="0" y="21600"/>
                      <a:pt x="0" y="19192"/>
                    </a:cubicBezTo>
                    <a:close/>
                  </a:path>
                </a:pathLst>
              </a:custGeom>
              <a:noFill/>
              <a:ln w="113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85" name="Google Shape;1529;p27"/>
              <p:cNvSpPr/>
              <p:nvPr/>
            </p:nvSpPr>
            <p:spPr>
              <a:xfrm>
                <a:off x="15" y="142027"/>
                <a:ext cx="244275" cy="58772"/>
              </a:xfrm>
              <a:prstGeom prst="rect">
                <a:avLst/>
              </a:pr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86" name="Google Shape;1530;p27"/>
              <p:cNvSpPr/>
              <p:nvPr/>
            </p:nvSpPr>
            <p:spPr>
              <a:xfrm>
                <a:off x="168004" y="160602"/>
                <a:ext cx="22280" cy="21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2" y="0"/>
                    </a:moveTo>
                    <a:cubicBezTo>
                      <a:pt x="4852" y="0"/>
                      <a:pt x="0" y="4867"/>
                      <a:pt x="0" y="10808"/>
                    </a:cubicBezTo>
                    <a:cubicBezTo>
                      <a:pt x="0" y="16748"/>
                      <a:pt x="4852" y="21600"/>
                      <a:pt x="10792" y="21600"/>
                    </a:cubicBezTo>
                    <a:cubicBezTo>
                      <a:pt x="16733" y="21600"/>
                      <a:pt x="21600" y="16748"/>
                      <a:pt x="21600" y="10808"/>
                    </a:cubicBezTo>
                    <a:cubicBezTo>
                      <a:pt x="21600" y="4867"/>
                      <a:pt x="16733" y="0"/>
                      <a:pt x="107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87" name="Google Shape;1531;p27"/>
              <p:cNvSpPr/>
              <p:nvPr/>
            </p:nvSpPr>
            <p:spPr>
              <a:xfrm>
                <a:off x="139411" y="160602"/>
                <a:ext cx="22467" cy="21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97" y="0"/>
                    </a:moveTo>
                    <a:cubicBezTo>
                      <a:pt x="4827" y="0"/>
                      <a:pt x="0" y="4867"/>
                      <a:pt x="0" y="10808"/>
                    </a:cubicBezTo>
                    <a:cubicBezTo>
                      <a:pt x="0" y="16748"/>
                      <a:pt x="4827" y="21600"/>
                      <a:pt x="10897" y="21600"/>
                    </a:cubicBezTo>
                    <a:cubicBezTo>
                      <a:pt x="16788" y="21600"/>
                      <a:pt x="21600" y="16748"/>
                      <a:pt x="21600" y="10808"/>
                    </a:cubicBezTo>
                    <a:cubicBezTo>
                      <a:pt x="21600" y="4867"/>
                      <a:pt x="16788" y="0"/>
                      <a:pt x="10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88" name="Google Shape;1532;p27"/>
              <p:cNvSpPr/>
              <p:nvPr/>
            </p:nvSpPr>
            <p:spPr>
              <a:xfrm>
                <a:off x="111020" y="160602"/>
                <a:ext cx="22280" cy="21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2" y="0"/>
                    </a:moveTo>
                    <a:cubicBezTo>
                      <a:pt x="4852" y="0"/>
                      <a:pt x="0" y="4867"/>
                      <a:pt x="0" y="10808"/>
                    </a:cubicBezTo>
                    <a:cubicBezTo>
                      <a:pt x="0" y="16748"/>
                      <a:pt x="4852" y="21600"/>
                      <a:pt x="10792" y="21600"/>
                    </a:cubicBezTo>
                    <a:cubicBezTo>
                      <a:pt x="16733" y="21600"/>
                      <a:pt x="21600" y="16748"/>
                      <a:pt x="21600" y="10808"/>
                    </a:cubicBezTo>
                    <a:cubicBezTo>
                      <a:pt x="21600" y="4867"/>
                      <a:pt x="16733" y="0"/>
                      <a:pt x="107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89" name="Google Shape;1533;p27"/>
              <p:cNvSpPr/>
              <p:nvPr/>
            </p:nvSpPr>
            <p:spPr>
              <a:xfrm>
                <a:off x="82614" y="160602"/>
                <a:ext cx="22280" cy="21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2" y="0"/>
                    </a:moveTo>
                    <a:cubicBezTo>
                      <a:pt x="4867" y="0"/>
                      <a:pt x="0" y="4867"/>
                      <a:pt x="0" y="10808"/>
                    </a:cubicBezTo>
                    <a:cubicBezTo>
                      <a:pt x="0" y="16748"/>
                      <a:pt x="4867" y="21600"/>
                      <a:pt x="10792" y="21600"/>
                    </a:cubicBezTo>
                    <a:cubicBezTo>
                      <a:pt x="16733" y="21600"/>
                      <a:pt x="21600" y="16748"/>
                      <a:pt x="21600" y="10808"/>
                    </a:cubicBezTo>
                    <a:cubicBezTo>
                      <a:pt x="21600" y="4867"/>
                      <a:pt x="16733" y="0"/>
                      <a:pt x="107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90" name="Google Shape;1534;p27"/>
              <p:cNvSpPr/>
              <p:nvPr/>
            </p:nvSpPr>
            <p:spPr>
              <a:xfrm>
                <a:off x="54036" y="160602"/>
                <a:ext cx="22265" cy="21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55" y="0"/>
                      <a:pt x="0" y="4867"/>
                      <a:pt x="0" y="10808"/>
                    </a:cubicBezTo>
                    <a:cubicBezTo>
                      <a:pt x="0" y="16748"/>
                      <a:pt x="4855" y="21600"/>
                      <a:pt x="10800" y="21600"/>
                    </a:cubicBezTo>
                    <a:cubicBezTo>
                      <a:pt x="16926" y="21600"/>
                      <a:pt x="21600" y="16748"/>
                      <a:pt x="21600" y="10808"/>
                    </a:cubicBezTo>
                    <a:cubicBezTo>
                      <a:pt x="21600" y="4867"/>
                      <a:pt x="16926" y="0"/>
                      <a:pt x="108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91" name="Google Shape;1535;p27"/>
              <p:cNvSpPr/>
              <p:nvPr/>
            </p:nvSpPr>
            <p:spPr>
              <a:xfrm>
                <a:off x="15" y="142027"/>
                <a:ext cx="244275" cy="58772"/>
              </a:xfrm>
              <a:prstGeom prst="rect">
                <a:avLst/>
              </a:prstGeom>
              <a:noFill/>
              <a:ln w="113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1192" name="Google Shape;1536;p27"/>
              <p:cNvSpPr/>
              <p:nvPr/>
            </p:nvSpPr>
            <p:spPr>
              <a:xfrm>
                <a:off x="69627" y="15"/>
                <a:ext cx="104879" cy="95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600" y="11445"/>
                    </a:lnTo>
                    <a:cubicBezTo>
                      <a:pt x="21600" y="5137"/>
                      <a:pt x="16784" y="0"/>
                      <a:pt x="10818" y="0"/>
                    </a:cubicBezTo>
                    <a:cubicBezTo>
                      <a:pt x="4855" y="0"/>
                      <a:pt x="0" y="5137"/>
                      <a:pt x="0" y="11445"/>
                    </a:cubicBezTo>
                    <a:lnTo>
                      <a:pt x="0" y="21600"/>
                    </a:lnTo>
                  </a:path>
                </a:pathLst>
              </a:custGeom>
              <a:noFill/>
              <a:ln w="113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</p:grpSp>
      </p:grpSp>
      <p:sp>
        <p:nvSpPr>
          <p:cNvPr id="1195" name="Google Shape;1843;p29"/>
          <p:cNvSpPr txBox="1"/>
          <p:nvPr/>
        </p:nvSpPr>
        <p:spPr>
          <a:xfrm>
            <a:off x="6938988" y="1347156"/>
            <a:ext cx="1741939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1600">
                <a:solidFill>
                  <a:srgbClr val="100E29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Regulatory Compliance</a:t>
            </a:r>
          </a:p>
        </p:txBody>
      </p:sp>
      <p:sp>
        <p:nvSpPr>
          <p:cNvPr id="1196" name="Slide Number Placeholder 1"/>
          <p:cNvSpPr txBox="1"/>
          <p:nvPr>
            <p:ph type="sldNum" sz="quarter" idx="4294967295"/>
          </p:nvPr>
        </p:nvSpPr>
        <p:spPr>
          <a:xfrm>
            <a:off x="8876149" y="4860037"/>
            <a:ext cx="26785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9" grpId="1"/>
      <p:bldP build="whole" bldLvl="1" animBg="1" rev="0" advAuto="0" spid="1086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Rectangle 1810"/>
          <p:cNvSpPr/>
          <p:nvPr/>
        </p:nvSpPr>
        <p:spPr>
          <a:xfrm>
            <a:off x="140676" y="3523341"/>
            <a:ext cx="4879844" cy="483557"/>
          </a:xfrm>
          <a:prstGeom prst="rect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4000"/>
                  </a:schemeClr>
                </a:solidFill>
              </a:defRPr>
            </a:pPr>
          </a:p>
        </p:txBody>
      </p:sp>
      <p:sp>
        <p:nvSpPr>
          <p:cNvPr id="1199" name="Rectangle 1811"/>
          <p:cNvSpPr/>
          <p:nvPr/>
        </p:nvSpPr>
        <p:spPr>
          <a:xfrm>
            <a:off x="140673" y="2765850"/>
            <a:ext cx="5501985" cy="483557"/>
          </a:xfrm>
          <a:prstGeom prst="rect">
            <a:avLst/>
          </a:prstGeom>
          <a:solidFill>
            <a:srgbClr val="92D050"/>
          </a:solidFill>
          <a:ln w="25400">
            <a:solidFill>
              <a:srgbClr val="92D05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4000"/>
                  </a:schemeClr>
                </a:solidFill>
              </a:defRPr>
            </a:pPr>
          </a:p>
        </p:txBody>
      </p:sp>
      <p:sp>
        <p:nvSpPr>
          <p:cNvPr id="1200" name="Rectangle 1812"/>
          <p:cNvSpPr/>
          <p:nvPr/>
        </p:nvSpPr>
        <p:spPr>
          <a:xfrm>
            <a:off x="140673" y="2008360"/>
            <a:ext cx="5997608" cy="48355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4000"/>
                  </a:schemeClr>
                </a:solidFill>
              </a:defRPr>
            </a:pPr>
          </a:p>
        </p:txBody>
      </p:sp>
      <p:sp>
        <p:nvSpPr>
          <p:cNvPr id="1201" name="Rectangle 1813"/>
          <p:cNvSpPr/>
          <p:nvPr/>
        </p:nvSpPr>
        <p:spPr>
          <a:xfrm>
            <a:off x="140672" y="1250871"/>
            <a:ext cx="6760734" cy="483557"/>
          </a:xfrm>
          <a:prstGeom prst="rect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4000"/>
                  </a:schemeClr>
                </a:solidFill>
              </a:defRPr>
            </a:pPr>
          </a:p>
        </p:txBody>
      </p:sp>
      <p:sp>
        <p:nvSpPr>
          <p:cNvPr id="1202" name="Google Shape;874;p37"/>
          <p:cNvSpPr txBox="1"/>
          <p:nvPr>
            <p:ph type="title"/>
          </p:nvPr>
        </p:nvSpPr>
        <p:spPr>
          <a:xfrm>
            <a:off x="530595" y="153215"/>
            <a:ext cx="8415776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GCP Defense-in-Depth for Taxi Operation</a:t>
            </a:r>
          </a:p>
        </p:txBody>
      </p:sp>
      <p:sp>
        <p:nvSpPr>
          <p:cNvPr id="1203" name="Rectangle 1805"/>
          <p:cNvSpPr/>
          <p:nvPr/>
        </p:nvSpPr>
        <p:spPr>
          <a:xfrm>
            <a:off x="140676" y="4280830"/>
            <a:ext cx="4214300" cy="483557"/>
          </a:xfrm>
          <a:prstGeom prst="rect">
            <a:avLst/>
          </a:prstGeom>
          <a:solidFill>
            <a:srgbClr val="666666"/>
          </a:solidFill>
          <a:ln w="25400">
            <a:solidFill>
              <a:srgbClr val="66666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4000"/>
                  </a:schemeClr>
                </a:solidFill>
              </a:defRPr>
            </a:pPr>
          </a:p>
        </p:txBody>
      </p:sp>
      <p:grpSp>
        <p:nvGrpSpPr>
          <p:cNvPr id="1218" name="Google Shape;2666;p39"/>
          <p:cNvGrpSpPr/>
          <p:nvPr/>
        </p:nvGrpSpPr>
        <p:grpSpPr>
          <a:xfrm>
            <a:off x="18" y="2991417"/>
            <a:ext cx="2126567" cy="2152083"/>
            <a:chOff x="18" y="0"/>
            <a:chExt cx="2126566" cy="2152081"/>
          </a:xfrm>
        </p:grpSpPr>
        <p:sp>
          <p:nvSpPr>
            <p:cNvPr id="1204" name="Google Shape;2667;p39"/>
            <p:cNvSpPr/>
            <p:nvPr/>
          </p:nvSpPr>
          <p:spPr>
            <a:xfrm>
              <a:off x="38416" y="1490538"/>
              <a:ext cx="388260" cy="661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527" y="0"/>
                  </a:moveTo>
                  <a:lnTo>
                    <a:pt x="6748" y="21"/>
                  </a:lnTo>
                  <a:lnTo>
                    <a:pt x="6002" y="104"/>
                  </a:lnTo>
                  <a:lnTo>
                    <a:pt x="5290" y="208"/>
                  </a:lnTo>
                  <a:lnTo>
                    <a:pt x="4611" y="374"/>
                  </a:lnTo>
                  <a:lnTo>
                    <a:pt x="3934" y="561"/>
                  </a:lnTo>
                  <a:lnTo>
                    <a:pt x="3323" y="790"/>
                  </a:lnTo>
                  <a:lnTo>
                    <a:pt x="2747" y="1060"/>
                  </a:lnTo>
                  <a:lnTo>
                    <a:pt x="2203" y="1351"/>
                  </a:lnTo>
                  <a:lnTo>
                    <a:pt x="1729" y="1684"/>
                  </a:lnTo>
                  <a:lnTo>
                    <a:pt x="1288" y="2037"/>
                  </a:lnTo>
                  <a:lnTo>
                    <a:pt x="915" y="2412"/>
                  </a:lnTo>
                  <a:lnTo>
                    <a:pt x="576" y="2827"/>
                  </a:lnTo>
                  <a:lnTo>
                    <a:pt x="339" y="3243"/>
                  </a:lnTo>
                  <a:lnTo>
                    <a:pt x="135" y="3680"/>
                  </a:lnTo>
                  <a:lnTo>
                    <a:pt x="34" y="4137"/>
                  </a:lnTo>
                  <a:lnTo>
                    <a:pt x="0" y="4615"/>
                  </a:lnTo>
                  <a:lnTo>
                    <a:pt x="0" y="16984"/>
                  </a:lnTo>
                  <a:lnTo>
                    <a:pt x="34" y="17463"/>
                  </a:lnTo>
                  <a:lnTo>
                    <a:pt x="135" y="17920"/>
                  </a:lnTo>
                  <a:lnTo>
                    <a:pt x="339" y="18357"/>
                  </a:lnTo>
                  <a:lnTo>
                    <a:pt x="576" y="18772"/>
                  </a:lnTo>
                  <a:lnTo>
                    <a:pt x="915" y="19188"/>
                  </a:lnTo>
                  <a:lnTo>
                    <a:pt x="1288" y="19563"/>
                  </a:lnTo>
                  <a:lnTo>
                    <a:pt x="1729" y="19916"/>
                  </a:lnTo>
                  <a:lnTo>
                    <a:pt x="2203" y="20249"/>
                  </a:lnTo>
                  <a:lnTo>
                    <a:pt x="2747" y="20540"/>
                  </a:lnTo>
                  <a:lnTo>
                    <a:pt x="3323" y="20810"/>
                  </a:lnTo>
                  <a:lnTo>
                    <a:pt x="3934" y="21038"/>
                  </a:lnTo>
                  <a:lnTo>
                    <a:pt x="4611" y="21226"/>
                  </a:lnTo>
                  <a:lnTo>
                    <a:pt x="5290" y="21392"/>
                  </a:lnTo>
                  <a:lnTo>
                    <a:pt x="6002" y="21496"/>
                  </a:lnTo>
                  <a:lnTo>
                    <a:pt x="6748" y="21579"/>
                  </a:lnTo>
                  <a:lnTo>
                    <a:pt x="7527" y="21600"/>
                  </a:lnTo>
                  <a:lnTo>
                    <a:pt x="14072" y="21600"/>
                  </a:lnTo>
                  <a:lnTo>
                    <a:pt x="14818" y="21579"/>
                  </a:lnTo>
                  <a:lnTo>
                    <a:pt x="15564" y="21496"/>
                  </a:lnTo>
                  <a:lnTo>
                    <a:pt x="16310" y="21392"/>
                  </a:lnTo>
                  <a:lnTo>
                    <a:pt x="16988" y="21226"/>
                  </a:lnTo>
                  <a:lnTo>
                    <a:pt x="17666" y="21038"/>
                  </a:lnTo>
                  <a:lnTo>
                    <a:pt x="18277" y="20810"/>
                  </a:lnTo>
                  <a:lnTo>
                    <a:pt x="18853" y="20540"/>
                  </a:lnTo>
                  <a:lnTo>
                    <a:pt x="19396" y="20249"/>
                  </a:lnTo>
                  <a:lnTo>
                    <a:pt x="19871" y="19916"/>
                  </a:lnTo>
                  <a:lnTo>
                    <a:pt x="20311" y="19563"/>
                  </a:lnTo>
                  <a:lnTo>
                    <a:pt x="20684" y="19188"/>
                  </a:lnTo>
                  <a:lnTo>
                    <a:pt x="20990" y="18772"/>
                  </a:lnTo>
                  <a:lnTo>
                    <a:pt x="21260" y="18357"/>
                  </a:lnTo>
                  <a:lnTo>
                    <a:pt x="21431" y="17920"/>
                  </a:lnTo>
                  <a:lnTo>
                    <a:pt x="21566" y="17463"/>
                  </a:lnTo>
                  <a:lnTo>
                    <a:pt x="21600" y="16984"/>
                  </a:lnTo>
                  <a:lnTo>
                    <a:pt x="21600" y="4615"/>
                  </a:lnTo>
                  <a:lnTo>
                    <a:pt x="21566" y="4137"/>
                  </a:lnTo>
                  <a:lnTo>
                    <a:pt x="21431" y="3680"/>
                  </a:lnTo>
                  <a:lnTo>
                    <a:pt x="21260" y="3243"/>
                  </a:lnTo>
                  <a:lnTo>
                    <a:pt x="20990" y="2827"/>
                  </a:lnTo>
                  <a:lnTo>
                    <a:pt x="20684" y="2412"/>
                  </a:lnTo>
                  <a:lnTo>
                    <a:pt x="20311" y="2037"/>
                  </a:lnTo>
                  <a:lnTo>
                    <a:pt x="19871" y="1684"/>
                  </a:lnTo>
                  <a:lnTo>
                    <a:pt x="19396" y="1351"/>
                  </a:lnTo>
                  <a:lnTo>
                    <a:pt x="18853" y="1060"/>
                  </a:lnTo>
                  <a:lnTo>
                    <a:pt x="18277" y="790"/>
                  </a:lnTo>
                  <a:lnTo>
                    <a:pt x="17666" y="561"/>
                  </a:lnTo>
                  <a:lnTo>
                    <a:pt x="16988" y="374"/>
                  </a:lnTo>
                  <a:lnTo>
                    <a:pt x="16310" y="208"/>
                  </a:lnTo>
                  <a:lnTo>
                    <a:pt x="15564" y="104"/>
                  </a:lnTo>
                  <a:lnTo>
                    <a:pt x="14818" y="21"/>
                  </a:lnTo>
                  <a:lnTo>
                    <a:pt x="1407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05" name="Google Shape;2668;p39"/>
            <p:cNvSpPr/>
            <p:nvPr/>
          </p:nvSpPr>
          <p:spPr>
            <a:xfrm>
              <a:off x="1699314" y="1490538"/>
              <a:ext cx="388260" cy="661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528" y="0"/>
                  </a:moveTo>
                  <a:lnTo>
                    <a:pt x="6782" y="21"/>
                  </a:lnTo>
                  <a:lnTo>
                    <a:pt x="6036" y="104"/>
                  </a:lnTo>
                  <a:lnTo>
                    <a:pt x="5290" y="208"/>
                  </a:lnTo>
                  <a:lnTo>
                    <a:pt x="4612" y="374"/>
                  </a:lnTo>
                  <a:lnTo>
                    <a:pt x="3968" y="561"/>
                  </a:lnTo>
                  <a:lnTo>
                    <a:pt x="3323" y="790"/>
                  </a:lnTo>
                  <a:lnTo>
                    <a:pt x="2747" y="1060"/>
                  </a:lnTo>
                  <a:lnTo>
                    <a:pt x="2238" y="1351"/>
                  </a:lnTo>
                  <a:lnTo>
                    <a:pt x="1729" y="1684"/>
                  </a:lnTo>
                  <a:lnTo>
                    <a:pt x="1289" y="2037"/>
                  </a:lnTo>
                  <a:lnTo>
                    <a:pt x="916" y="2412"/>
                  </a:lnTo>
                  <a:lnTo>
                    <a:pt x="610" y="2827"/>
                  </a:lnTo>
                  <a:lnTo>
                    <a:pt x="340" y="3243"/>
                  </a:lnTo>
                  <a:lnTo>
                    <a:pt x="169" y="3680"/>
                  </a:lnTo>
                  <a:lnTo>
                    <a:pt x="68" y="4137"/>
                  </a:lnTo>
                  <a:lnTo>
                    <a:pt x="0" y="4615"/>
                  </a:lnTo>
                  <a:lnTo>
                    <a:pt x="0" y="16984"/>
                  </a:lnTo>
                  <a:lnTo>
                    <a:pt x="68" y="17463"/>
                  </a:lnTo>
                  <a:lnTo>
                    <a:pt x="169" y="17920"/>
                  </a:lnTo>
                  <a:lnTo>
                    <a:pt x="340" y="18357"/>
                  </a:lnTo>
                  <a:lnTo>
                    <a:pt x="610" y="18772"/>
                  </a:lnTo>
                  <a:lnTo>
                    <a:pt x="916" y="19188"/>
                  </a:lnTo>
                  <a:lnTo>
                    <a:pt x="1289" y="19563"/>
                  </a:lnTo>
                  <a:lnTo>
                    <a:pt x="1729" y="19916"/>
                  </a:lnTo>
                  <a:lnTo>
                    <a:pt x="2238" y="20249"/>
                  </a:lnTo>
                  <a:lnTo>
                    <a:pt x="2747" y="20540"/>
                  </a:lnTo>
                  <a:lnTo>
                    <a:pt x="3323" y="20810"/>
                  </a:lnTo>
                  <a:lnTo>
                    <a:pt x="3968" y="21038"/>
                  </a:lnTo>
                  <a:lnTo>
                    <a:pt x="4612" y="21226"/>
                  </a:lnTo>
                  <a:lnTo>
                    <a:pt x="5290" y="21392"/>
                  </a:lnTo>
                  <a:lnTo>
                    <a:pt x="6036" y="21496"/>
                  </a:lnTo>
                  <a:lnTo>
                    <a:pt x="6782" y="21579"/>
                  </a:lnTo>
                  <a:lnTo>
                    <a:pt x="7528" y="21600"/>
                  </a:lnTo>
                  <a:lnTo>
                    <a:pt x="14073" y="21600"/>
                  </a:lnTo>
                  <a:lnTo>
                    <a:pt x="14852" y="21579"/>
                  </a:lnTo>
                  <a:lnTo>
                    <a:pt x="15598" y="21496"/>
                  </a:lnTo>
                  <a:lnTo>
                    <a:pt x="16310" y="21392"/>
                  </a:lnTo>
                  <a:lnTo>
                    <a:pt x="17023" y="21226"/>
                  </a:lnTo>
                  <a:lnTo>
                    <a:pt x="17666" y="21038"/>
                  </a:lnTo>
                  <a:lnTo>
                    <a:pt x="18277" y="20810"/>
                  </a:lnTo>
                  <a:lnTo>
                    <a:pt x="18853" y="20540"/>
                  </a:lnTo>
                  <a:lnTo>
                    <a:pt x="19397" y="20249"/>
                  </a:lnTo>
                  <a:lnTo>
                    <a:pt x="19905" y="19916"/>
                  </a:lnTo>
                  <a:lnTo>
                    <a:pt x="20312" y="19563"/>
                  </a:lnTo>
                  <a:lnTo>
                    <a:pt x="20685" y="19188"/>
                  </a:lnTo>
                  <a:lnTo>
                    <a:pt x="21024" y="18772"/>
                  </a:lnTo>
                  <a:lnTo>
                    <a:pt x="21261" y="18357"/>
                  </a:lnTo>
                  <a:lnTo>
                    <a:pt x="21465" y="17920"/>
                  </a:lnTo>
                  <a:lnTo>
                    <a:pt x="21566" y="17463"/>
                  </a:lnTo>
                  <a:lnTo>
                    <a:pt x="21600" y="16984"/>
                  </a:lnTo>
                  <a:lnTo>
                    <a:pt x="21600" y="4615"/>
                  </a:lnTo>
                  <a:lnTo>
                    <a:pt x="21566" y="4137"/>
                  </a:lnTo>
                  <a:lnTo>
                    <a:pt x="21465" y="3680"/>
                  </a:lnTo>
                  <a:lnTo>
                    <a:pt x="21261" y="3243"/>
                  </a:lnTo>
                  <a:lnTo>
                    <a:pt x="21024" y="2827"/>
                  </a:lnTo>
                  <a:lnTo>
                    <a:pt x="20685" y="2412"/>
                  </a:lnTo>
                  <a:lnTo>
                    <a:pt x="20312" y="2037"/>
                  </a:lnTo>
                  <a:lnTo>
                    <a:pt x="19905" y="1684"/>
                  </a:lnTo>
                  <a:lnTo>
                    <a:pt x="19397" y="1351"/>
                  </a:lnTo>
                  <a:lnTo>
                    <a:pt x="18853" y="1060"/>
                  </a:lnTo>
                  <a:lnTo>
                    <a:pt x="18277" y="790"/>
                  </a:lnTo>
                  <a:lnTo>
                    <a:pt x="17666" y="561"/>
                  </a:lnTo>
                  <a:lnTo>
                    <a:pt x="17023" y="374"/>
                  </a:lnTo>
                  <a:lnTo>
                    <a:pt x="16310" y="208"/>
                  </a:lnTo>
                  <a:lnTo>
                    <a:pt x="15598" y="104"/>
                  </a:lnTo>
                  <a:lnTo>
                    <a:pt x="14852" y="21"/>
                  </a:lnTo>
                  <a:lnTo>
                    <a:pt x="1407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06" name="Google Shape;2669;p39"/>
            <p:cNvSpPr/>
            <p:nvPr/>
          </p:nvSpPr>
          <p:spPr>
            <a:xfrm>
              <a:off x="4883" y="224128"/>
              <a:ext cx="2116224" cy="115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65" y="0"/>
                  </a:moveTo>
                  <a:lnTo>
                    <a:pt x="4716" y="12"/>
                  </a:lnTo>
                  <a:lnTo>
                    <a:pt x="4566" y="47"/>
                  </a:lnTo>
                  <a:lnTo>
                    <a:pt x="4423" y="107"/>
                  </a:lnTo>
                  <a:lnTo>
                    <a:pt x="4280" y="178"/>
                  </a:lnTo>
                  <a:lnTo>
                    <a:pt x="4143" y="284"/>
                  </a:lnTo>
                  <a:lnTo>
                    <a:pt x="4013" y="403"/>
                  </a:lnTo>
                  <a:lnTo>
                    <a:pt x="3882" y="534"/>
                  </a:lnTo>
                  <a:lnTo>
                    <a:pt x="3764" y="700"/>
                  </a:lnTo>
                  <a:lnTo>
                    <a:pt x="3652" y="866"/>
                  </a:lnTo>
                  <a:lnTo>
                    <a:pt x="3540" y="1056"/>
                  </a:lnTo>
                  <a:lnTo>
                    <a:pt x="3447" y="1269"/>
                  </a:lnTo>
                  <a:lnTo>
                    <a:pt x="3353" y="1483"/>
                  </a:lnTo>
                  <a:lnTo>
                    <a:pt x="3272" y="1720"/>
                  </a:lnTo>
                  <a:lnTo>
                    <a:pt x="3204" y="1969"/>
                  </a:lnTo>
                  <a:lnTo>
                    <a:pt x="3142" y="2230"/>
                  </a:lnTo>
                  <a:lnTo>
                    <a:pt x="3092" y="250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514" y="2503"/>
                  </a:lnTo>
                  <a:lnTo>
                    <a:pt x="18458" y="2230"/>
                  </a:lnTo>
                  <a:lnTo>
                    <a:pt x="18402" y="1969"/>
                  </a:lnTo>
                  <a:lnTo>
                    <a:pt x="18328" y="1720"/>
                  </a:lnTo>
                  <a:lnTo>
                    <a:pt x="18247" y="1483"/>
                  </a:lnTo>
                  <a:lnTo>
                    <a:pt x="18160" y="1269"/>
                  </a:lnTo>
                  <a:lnTo>
                    <a:pt x="18060" y="1056"/>
                  </a:lnTo>
                  <a:lnTo>
                    <a:pt x="17954" y="866"/>
                  </a:lnTo>
                  <a:lnTo>
                    <a:pt x="17836" y="700"/>
                  </a:lnTo>
                  <a:lnTo>
                    <a:pt x="17718" y="534"/>
                  </a:lnTo>
                  <a:lnTo>
                    <a:pt x="17594" y="403"/>
                  </a:lnTo>
                  <a:lnTo>
                    <a:pt x="17457" y="284"/>
                  </a:lnTo>
                  <a:lnTo>
                    <a:pt x="17320" y="178"/>
                  </a:lnTo>
                  <a:lnTo>
                    <a:pt x="17183" y="107"/>
                  </a:lnTo>
                  <a:lnTo>
                    <a:pt x="17034" y="47"/>
                  </a:lnTo>
                  <a:lnTo>
                    <a:pt x="16884" y="12"/>
                  </a:lnTo>
                  <a:lnTo>
                    <a:pt x="16735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07" name="Google Shape;2670;p39"/>
            <p:cNvSpPr/>
            <p:nvPr/>
          </p:nvSpPr>
          <p:spPr>
            <a:xfrm>
              <a:off x="119484" y="287148"/>
              <a:ext cx="1887022" cy="103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16" y="0"/>
                  </a:moveTo>
                  <a:lnTo>
                    <a:pt x="4563" y="40"/>
                  </a:lnTo>
                  <a:lnTo>
                    <a:pt x="4423" y="93"/>
                  </a:lnTo>
                  <a:lnTo>
                    <a:pt x="4277" y="173"/>
                  </a:lnTo>
                  <a:lnTo>
                    <a:pt x="4144" y="280"/>
                  </a:lnTo>
                  <a:lnTo>
                    <a:pt x="4012" y="399"/>
                  </a:lnTo>
                  <a:lnTo>
                    <a:pt x="3879" y="532"/>
                  </a:lnTo>
                  <a:lnTo>
                    <a:pt x="3761" y="692"/>
                  </a:lnTo>
                  <a:lnTo>
                    <a:pt x="3649" y="865"/>
                  </a:lnTo>
                  <a:lnTo>
                    <a:pt x="3544" y="1052"/>
                  </a:lnTo>
                  <a:lnTo>
                    <a:pt x="3440" y="1251"/>
                  </a:lnTo>
                  <a:lnTo>
                    <a:pt x="3356" y="1477"/>
                  </a:lnTo>
                  <a:lnTo>
                    <a:pt x="3272" y="1717"/>
                  </a:lnTo>
                  <a:lnTo>
                    <a:pt x="3202" y="1957"/>
                  </a:lnTo>
                  <a:lnTo>
                    <a:pt x="3139" y="2223"/>
                  </a:lnTo>
                  <a:lnTo>
                    <a:pt x="3091" y="250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516" y="2502"/>
                  </a:lnTo>
                  <a:lnTo>
                    <a:pt x="18461" y="2223"/>
                  </a:lnTo>
                  <a:lnTo>
                    <a:pt x="18398" y="1957"/>
                  </a:lnTo>
                  <a:lnTo>
                    <a:pt x="18328" y="1717"/>
                  </a:lnTo>
                  <a:lnTo>
                    <a:pt x="18251" y="1477"/>
                  </a:lnTo>
                  <a:lnTo>
                    <a:pt x="18160" y="1251"/>
                  </a:lnTo>
                  <a:lnTo>
                    <a:pt x="18063" y="1052"/>
                  </a:lnTo>
                  <a:lnTo>
                    <a:pt x="17951" y="865"/>
                  </a:lnTo>
                  <a:lnTo>
                    <a:pt x="17839" y="692"/>
                  </a:lnTo>
                  <a:lnTo>
                    <a:pt x="17721" y="532"/>
                  </a:lnTo>
                  <a:lnTo>
                    <a:pt x="17595" y="399"/>
                  </a:lnTo>
                  <a:lnTo>
                    <a:pt x="17463" y="280"/>
                  </a:lnTo>
                  <a:lnTo>
                    <a:pt x="17323" y="173"/>
                  </a:lnTo>
                  <a:lnTo>
                    <a:pt x="17184" y="93"/>
                  </a:lnTo>
                  <a:lnTo>
                    <a:pt x="17037" y="40"/>
                  </a:lnTo>
                  <a:lnTo>
                    <a:pt x="16884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08" name="Google Shape;2671;p39"/>
            <p:cNvSpPr/>
            <p:nvPr/>
          </p:nvSpPr>
          <p:spPr>
            <a:xfrm>
              <a:off x="18" y="1020013"/>
              <a:ext cx="2126567" cy="886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284" y="0"/>
                  </a:moveTo>
                  <a:lnTo>
                    <a:pt x="2161" y="31"/>
                  </a:lnTo>
                  <a:lnTo>
                    <a:pt x="2043" y="62"/>
                  </a:lnTo>
                  <a:lnTo>
                    <a:pt x="1925" y="124"/>
                  </a:lnTo>
                  <a:lnTo>
                    <a:pt x="1808" y="186"/>
                  </a:lnTo>
                  <a:lnTo>
                    <a:pt x="1690" y="264"/>
                  </a:lnTo>
                  <a:lnTo>
                    <a:pt x="1579" y="373"/>
                  </a:lnTo>
                  <a:lnTo>
                    <a:pt x="1467" y="481"/>
                  </a:lnTo>
                  <a:lnTo>
                    <a:pt x="1362" y="589"/>
                  </a:lnTo>
                  <a:lnTo>
                    <a:pt x="1257" y="729"/>
                  </a:lnTo>
                  <a:lnTo>
                    <a:pt x="1158" y="869"/>
                  </a:lnTo>
                  <a:lnTo>
                    <a:pt x="1059" y="1024"/>
                  </a:lnTo>
                  <a:lnTo>
                    <a:pt x="966" y="1195"/>
                  </a:lnTo>
                  <a:lnTo>
                    <a:pt x="873" y="1381"/>
                  </a:lnTo>
                  <a:lnTo>
                    <a:pt x="786" y="1567"/>
                  </a:lnTo>
                  <a:lnTo>
                    <a:pt x="706" y="1769"/>
                  </a:lnTo>
                  <a:lnTo>
                    <a:pt x="625" y="1986"/>
                  </a:lnTo>
                  <a:lnTo>
                    <a:pt x="477" y="2421"/>
                  </a:lnTo>
                  <a:lnTo>
                    <a:pt x="409" y="2669"/>
                  </a:lnTo>
                  <a:lnTo>
                    <a:pt x="347" y="2917"/>
                  </a:lnTo>
                  <a:lnTo>
                    <a:pt x="291" y="3165"/>
                  </a:lnTo>
                  <a:lnTo>
                    <a:pt x="235" y="3429"/>
                  </a:lnTo>
                  <a:lnTo>
                    <a:pt x="186" y="3693"/>
                  </a:lnTo>
                  <a:lnTo>
                    <a:pt x="142" y="3972"/>
                  </a:lnTo>
                  <a:lnTo>
                    <a:pt x="105" y="4252"/>
                  </a:lnTo>
                  <a:lnTo>
                    <a:pt x="74" y="4531"/>
                  </a:lnTo>
                  <a:lnTo>
                    <a:pt x="43" y="4826"/>
                  </a:lnTo>
                  <a:lnTo>
                    <a:pt x="25" y="5121"/>
                  </a:lnTo>
                  <a:lnTo>
                    <a:pt x="12" y="5431"/>
                  </a:lnTo>
                  <a:lnTo>
                    <a:pt x="0" y="5726"/>
                  </a:lnTo>
                  <a:lnTo>
                    <a:pt x="0" y="20017"/>
                  </a:lnTo>
                  <a:lnTo>
                    <a:pt x="12" y="20188"/>
                  </a:lnTo>
                  <a:lnTo>
                    <a:pt x="31" y="20359"/>
                  </a:lnTo>
                  <a:lnTo>
                    <a:pt x="49" y="20514"/>
                  </a:lnTo>
                  <a:lnTo>
                    <a:pt x="81" y="20669"/>
                  </a:lnTo>
                  <a:lnTo>
                    <a:pt x="118" y="20824"/>
                  </a:lnTo>
                  <a:lnTo>
                    <a:pt x="155" y="20948"/>
                  </a:lnTo>
                  <a:lnTo>
                    <a:pt x="254" y="21197"/>
                  </a:lnTo>
                  <a:lnTo>
                    <a:pt x="303" y="21290"/>
                  </a:lnTo>
                  <a:lnTo>
                    <a:pt x="365" y="21383"/>
                  </a:lnTo>
                  <a:lnTo>
                    <a:pt x="427" y="21461"/>
                  </a:lnTo>
                  <a:lnTo>
                    <a:pt x="489" y="21522"/>
                  </a:lnTo>
                  <a:lnTo>
                    <a:pt x="557" y="21554"/>
                  </a:lnTo>
                  <a:lnTo>
                    <a:pt x="625" y="21584"/>
                  </a:lnTo>
                  <a:lnTo>
                    <a:pt x="700" y="21600"/>
                  </a:lnTo>
                  <a:lnTo>
                    <a:pt x="20894" y="21600"/>
                  </a:lnTo>
                  <a:lnTo>
                    <a:pt x="20969" y="21584"/>
                  </a:lnTo>
                  <a:lnTo>
                    <a:pt x="21037" y="21554"/>
                  </a:lnTo>
                  <a:lnTo>
                    <a:pt x="21105" y="21522"/>
                  </a:lnTo>
                  <a:lnTo>
                    <a:pt x="21167" y="21461"/>
                  </a:lnTo>
                  <a:lnTo>
                    <a:pt x="21228" y="21383"/>
                  </a:lnTo>
                  <a:lnTo>
                    <a:pt x="21291" y="21290"/>
                  </a:lnTo>
                  <a:lnTo>
                    <a:pt x="21340" y="21197"/>
                  </a:lnTo>
                  <a:lnTo>
                    <a:pt x="21439" y="20948"/>
                  </a:lnTo>
                  <a:lnTo>
                    <a:pt x="21476" y="20824"/>
                  </a:lnTo>
                  <a:lnTo>
                    <a:pt x="21513" y="20669"/>
                  </a:lnTo>
                  <a:lnTo>
                    <a:pt x="21544" y="20514"/>
                  </a:lnTo>
                  <a:lnTo>
                    <a:pt x="21569" y="20359"/>
                  </a:lnTo>
                  <a:lnTo>
                    <a:pt x="21582" y="20188"/>
                  </a:lnTo>
                  <a:lnTo>
                    <a:pt x="21594" y="20017"/>
                  </a:lnTo>
                  <a:lnTo>
                    <a:pt x="21600" y="19831"/>
                  </a:lnTo>
                  <a:lnTo>
                    <a:pt x="21600" y="6036"/>
                  </a:lnTo>
                  <a:lnTo>
                    <a:pt x="21594" y="5726"/>
                  </a:lnTo>
                  <a:lnTo>
                    <a:pt x="21588" y="5431"/>
                  </a:lnTo>
                  <a:lnTo>
                    <a:pt x="21569" y="5121"/>
                  </a:lnTo>
                  <a:lnTo>
                    <a:pt x="21550" y="4826"/>
                  </a:lnTo>
                  <a:lnTo>
                    <a:pt x="21519" y="4531"/>
                  </a:lnTo>
                  <a:lnTo>
                    <a:pt x="21489" y="4252"/>
                  </a:lnTo>
                  <a:lnTo>
                    <a:pt x="21451" y="3972"/>
                  </a:lnTo>
                  <a:lnTo>
                    <a:pt x="21408" y="3693"/>
                  </a:lnTo>
                  <a:lnTo>
                    <a:pt x="21359" y="3429"/>
                  </a:lnTo>
                  <a:lnTo>
                    <a:pt x="21309" y="3165"/>
                  </a:lnTo>
                  <a:lnTo>
                    <a:pt x="21185" y="2669"/>
                  </a:lnTo>
                  <a:lnTo>
                    <a:pt x="21117" y="2421"/>
                  </a:lnTo>
                  <a:lnTo>
                    <a:pt x="21049" y="2203"/>
                  </a:lnTo>
                  <a:lnTo>
                    <a:pt x="20969" y="1986"/>
                  </a:lnTo>
                  <a:lnTo>
                    <a:pt x="20894" y="1769"/>
                  </a:lnTo>
                  <a:lnTo>
                    <a:pt x="20808" y="1567"/>
                  </a:lnTo>
                  <a:lnTo>
                    <a:pt x="20721" y="1381"/>
                  </a:lnTo>
                  <a:lnTo>
                    <a:pt x="20628" y="1195"/>
                  </a:lnTo>
                  <a:lnTo>
                    <a:pt x="20535" y="1024"/>
                  </a:lnTo>
                  <a:lnTo>
                    <a:pt x="20436" y="869"/>
                  </a:lnTo>
                  <a:lnTo>
                    <a:pt x="20337" y="729"/>
                  </a:lnTo>
                  <a:lnTo>
                    <a:pt x="20232" y="589"/>
                  </a:lnTo>
                  <a:lnTo>
                    <a:pt x="20127" y="481"/>
                  </a:lnTo>
                  <a:lnTo>
                    <a:pt x="20015" y="373"/>
                  </a:lnTo>
                  <a:lnTo>
                    <a:pt x="19904" y="264"/>
                  </a:lnTo>
                  <a:lnTo>
                    <a:pt x="19786" y="186"/>
                  </a:lnTo>
                  <a:lnTo>
                    <a:pt x="19675" y="124"/>
                  </a:lnTo>
                  <a:lnTo>
                    <a:pt x="19551" y="62"/>
                  </a:lnTo>
                  <a:lnTo>
                    <a:pt x="19433" y="31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09" name="Google Shape;2672;p39"/>
            <p:cNvSpPr/>
            <p:nvPr/>
          </p:nvSpPr>
          <p:spPr>
            <a:xfrm>
              <a:off x="98150" y="1060765"/>
              <a:ext cx="1929690" cy="459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08" y="0"/>
                  </a:moveTo>
                  <a:lnTo>
                    <a:pt x="2163" y="29"/>
                  </a:lnTo>
                  <a:lnTo>
                    <a:pt x="1924" y="120"/>
                  </a:lnTo>
                  <a:lnTo>
                    <a:pt x="1692" y="239"/>
                  </a:lnTo>
                  <a:lnTo>
                    <a:pt x="1474" y="419"/>
                  </a:lnTo>
                  <a:lnTo>
                    <a:pt x="1262" y="659"/>
                  </a:lnTo>
                  <a:lnTo>
                    <a:pt x="1064" y="928"/>
                  </a:lnTo>
                  <a:lnTo>
                    <a:pt x="880" y="1228"/>
                  </a:lnTo>
                  <a:lnTo>
                    <a:pt x="703" y="1587"/>
                  </a:lnTo>
                  <a:lnTo>
                    <a:pt x="553" y="1947"/>
                  </a:lnTo>
                  <a:lnTo>
                    <a:pt x="409" y="2367"/>
                  </a:lnTo>
                  <a:lnTo>
                    <a:pt x="348" y="2576"/>
                  </a:lnTo>
                  <a:lnTo>
                    <a:pt x="293" y="2816"/>
                  </a:lnTo>
                  <a:lnTo>
                    <a:pt x="239" y="3025"/>
                  </a:lnTo>
                  <a:lnTo>
                    <a:pt x="191" y="3266"/>
                  </a:lnTo>
                  <a:lnTo>
                    <a:pt x="143" y="3505"/>
                  </a:lnTo>
                  <a:lnTo>
                    <a:pt x="109" y="3775"/>
                  </a:lnTo>
                  <a:lnTo>
                    <a:pt x="75" y="4014"/>
                  </a:lnTo>
                  <a:lnTo>
                    <a:pt x="48" y="4284"/>
                  </a:lnTo>
                  <a:lnTo>
                    <a:pt x="27" y="4553"/>
                  </a:lnTo>
                  <a:lnTo>
                    <a:pt x="14" y="4823"/>
                  </a:lnTo>
                  <a:lnTo>
                    <a:pt x="0" y="5093"/>
                  </a:lnTo>
                  <a:lnTo>
                    <a:pt x="0" y="11414"/>
                  </a:lnTo>
                  <a:lnTo>
                    <a:pt x="14" y="11533"/>
                  </a:lnTo>
                  <a:lnTo>
                    <a:pt x="34" y="11654"/>
                  </a:lnTo>
                  <a:lnTo>
                    <a:pt x="54" y="11743"/>
                  </a:lnTo>
                  <a:lnTo>
                    <a:pt x="82" y="11803"/>
                  </a:lnTo>
                  <a:lnTo>
                    <a:pt x="116" y="11864"/>
                  </a:lnTo>
                  <a:lnTo>
                    <a:pt x="150" y="11923"/>
                  </a:lnTo>
                  <a:lnTo>
                    <a:pt x="3602" y="11923"/>
                  </a:lnTo>
                  <a:lnTo>
                    <a:pt x="3698" y="11953"/>
                  </a:lnTo>
                  <a:lnTo>
                    <a:pt x="3793" y="12013"/>
                  </a:lnTo>
                  <a:lnTo>
                    <a:pt x="3889" y="12073"/>
                  </a:lnTo>
                  <a:lnTo>
                    <a:pt x="4073" y="12253"/>
                  </a:lnTo>
                  <a:lnTo>
                    <a:pt x="4257" y="12523"/>
                  </a:lnTo>
                  <a:lnTo>
                    <a:pt x="4435" y="12822"/>
                  </a:lnTo>
                  <a:lnTo>
                    <a:pt x="4612" y="13182"/>
                  </a:lnTo>
                  <a:lnTo>
                    <a:pt x="4776" y="13601"/>
                  </a:lnTo>
                  <a:lnTo>
                    <a:pt x="4939" y="14050"/>
                  </a:lnTo>
                  <a:lnTo>
                    <a:pt x="5096" y="14560"/>
                  </a:lnTo>
                  <a:lnTo>
                    <a:pt x="5247" y="15099"/>
                  </a:lnTo>
                  <a:lnTo>
                    <a:pt x="5390" y="15668"/>
                  </a:lnTo>
                  <a:lnTo>
                    <a:pt x="5526" y="16267"/>
                  </a:lnTo>
                  <a:lnTo>
                    <a:pt x="5649" y="16866"/>
                  </a:lnTo>
                  <a:lnTo>
                    <a:pt x="5765" y="17496"/>
                  </a:lnTo>
                  <a:lnTo>
                    <a:pt x="5881" y="18155"/>
                  </a:lnTo>
                  <a:lnTo>
                    <a:pt x="5977" y="18814"/>
                  </a:lnTo>
                  <a:lnTo>
                    <a:pt x="6031" y="19113"/>
                  </a:lnTo>
                  <a:lnTo>
                    <a:pt x="6086" y="19413"/>
                  </a:lnTo>
                  <a:lnTo>
                    <a:pt x="6147" y="19682"/>
                  </a:lnTo>
                  <a:lnTo>
                    <a:pt x="6215" y="19952"/>
                  </a:lnTo>
                  <a:lnTo>
                    <a:pt x="6290" y="20222"/>
                  </a:lnTo>
                  <a:lnTo>
                    <a:pt x="6365" y="20432"/>
                  </a:lnTo>
                  <a:lnTo>
                    <a:pt x="6447" y="20641"/>
                  </a:lnTo>
                  <a:lnTo>
                    <a:pt x="6536" y="20851"/>
                  </a:lnTo>
                  <a:lnTo>
                    <a:pt x="6625" y="21000"/>
                  </a:lnTo>
                  <a:lnTo>
                    <a:pt x="6720" y="21150"/>
                  </a:lnTo>
                  <a:lnTo>
                    <a:pt x="6816" y="21301"/>
                  </a:lnTo>
                  <a:lnTo>
                    <a:pt x="6918" y="21390"/>
                  </a:lnTo>
                  <a:lnTo>
                    <a:pt x="7013" y="21480"/>
                  </a:lnTo>
                  <a:lnTo>
                    <a:pt x="7123" y="21540"/>
                  </a:lnTo>
                  <a:lnTo>
                    <a:pt x="7327" y="21600"/>
                  </a:lnTo>
                  <a:lnTo>
                    <a:pt x="14273" y="21600"/>
                  </a:lnTo>
                  <a:lnTo>
                    <a:pt x="14375" y="21570"/>
                  </a:lnTo>
                  <a:lnTo>
                    <a:pt x="14484" y="21540"/>
                  </a:lnTo>
                  <a:lnTo>
                    <a:pt x="14587" y="21480"/>
                  </a:lnTo>
                  <a:lnTo>
                    <a:pt x="14689" y="21390"/>
                  </a:lnTo>
                  <a:lnTo>
                    <a:pt x="14784" y="21301"/>
                  </a:lnTo>
                  <a:lnTo>
                    <a:pt x="14880" y="21150"/>
                  </a:lnTo>
                  <a:lnTo>
                    <a:pt x="14975" y="21000"/>
                  </a:lnTo>
                  <a:lnTo>
                    <a:pt x="15064" y="20851"/>
                  </a:lnTo>
                  <a:lnTo>
                    <a:pt x="15153" y="20641"/>
                  </a:lnTo>
                  <a:lnTo>
                    <a:pt x="15235" y="20432"/>
                  </a:lnTo>
                  <a:lnTo>
                    <a:pt x="15310" y="20222"/>
                  </a:lnTo>
                  <a:lnTo>
                    <a:pt x="15385" y="19952"/>
                  </a:lnTo>
                  <a:lnTo>
                    <a:pt x="15453" y="19682"/>
                  </a:lnTo>
                  <a:lnTo>
                    <a:pt x="15514" y="19413"/>
                  </a:lnTo>
                  <a:lnTo>
                    <a:pt x="15569" y="19113"/>
                  </a:lnTo>
                  <a:lnTo>
                    <a:pt x="15623" y="18814"/>
                  </a:lnTo>
                  <a:lnTo>
                    <a:pt x="15726" y="18155"/>
                  </a:lnTo>
                  <a:lnTo>
                    <a:pt x="15835" y="17496"/>
                  </a:lnTo>
                  <a:lnTo>
                    <a:pt x="15951" y="16866"/>
                  </a:lnTo>
                  <a:lnTo>
                    <a:pt x="16081" y="16267"/>
                  </a:lnTo>
                  <a:lnTo>
                    <a:pt x="16210" y="15668"/>
                  </a:lnTo>
                  <a:lnTo>
                    <a:pt x="16353" y="15099"/>
                  </a:lnTo>
                  <a:lnTo>
                    <a:pt x="16504" y="14560"/>
                  </a:lnTo>
                  <a:lnTo>
                    <a:pt x="16661" y="14050"/>
                  </a:lnTo>
                  <a:lnTo>
                    <a:pt x="16824" y="13601"/>
                  </a:lnTo>
                  <a:lnTo>
                    <a:pt x="16988" y="13182"/>
                  </a:lnTo>
                  <a:lnTo>
                    <a:pt x="17165" y="12822"/>
                  </a:lnTo>
                  <a:lnTo>
                    <a:pt x="17343" y="12523"/>
                  </a:lnTo>
                  <a:lnTo>
                    <a:pt x="17527" y="12253"/>
                  </a:lnTo>
                  <a:lnTo>
                    <a:pt x="17711" y="12073"/>
                  </a:lnTo>
                  <a:lnTo>
                    <a:pt x="17807" y="12013"/>
                  </a:lnTo>
                  <a:lnTo>
                    <a:pt x="17902" y="11953"/>
                  </a:lnTo>
                  <a:lnTo>
                    <a:pt x="18005" y="11923"/>
                  </a:lnTo>
                  <a:lnTo>
                    <a:pt x="21450" y="11923"/>
                  </a:lnTo>
                  <a:lnTo>
                    <a:pt x="21484" y="11864"/>
                  </a:lnTo>
                  <a:lnTo>
                    <a:pt x="21518" y="11803"/>
                  </a:lnTo>
                  <a:lnTo>
                    <a:pt x="21546" y="11743"/>
                  </a:lnTo>
                  <a:lnTo>
                    <a:pt x="21566" y="11654"/>
                  </a:lnTo>
                  <a:lnTo>
                    <a:pt x="21586" y="11533"/>
                  </a:lnTo>
                  <a:lnTo>
                    <a:pt x="21600" y="11414"/>
                  </a:lnTo>
                  <a:lnTo>
                    <a:pt x="21600" y="5093"/>
                  </a:lnTo>
                  <a:lnTo>
                    <a:pt x="21586" y="4823"/>
                  </a:lnTo>
                  <a:lnTo>
                    <a:pt x="21573" y="4553"/>
                  </a:lnTo>
                  <a:lnTo>
                    <a:pt x="21552" y="4284"/>
                  </a:lnTo>
                  <a:lnTo>
                    <a:pt x="21525" y="4014"/>
                  </a:lnTo>
                  <a:lnTo>
                    <a:pt x="21491" y="3775"/>
                  </a:lnTo>
                  <a:lnTo>
                    <a:pt x="21457" y="3505"/>
                  </a:lnTo>
                  <a:lnTo>
                    <a:pt x="21409" y="3266"/>
                  </a:lnTo>
                  <a:lnTo>
                    <a:pt x="21361" y="3025"/>
                  </a:lnTo>
                  <a:lnTo>
                    <a:pt x="21314" y="2816"/>
                  </a:lnTo>
                  <a:lnTo>
                    <a:pt x="21252" y="2576"/>
                  </a:lnTo>
                  <a:lnTo>
                    <a:pt x="21191" y="2367"/>
                  </a:lnTo>
                  <a:lnTo>
                    <a:pt x="21054" y="1947"/>
                  </a:lnTo>
                  <a:lnTo>
                    <a:pt x="20897" y="1587"/>
                  </a:lnTo>
                  <a:lnTo>
                    <a:pt x="20727" y="1228"/>
                  </a:lnTo>
                  <a:lnTo>
                    <a:pt x="20536" y="928"/>
                  </a:lnTo>
                  <a:lnTo>
                    <a:pt x="20338" y="659"/>
                  </a:lnTo>
                  <a:lnTo>
                    <a:pt x="20126" y="419"/>
                  </a:lnTo>
                  <a:lnTo>
                    <a:pt x="19908" y="239"/>
                  </a:lnTo>
                  <a:lnTo>
                    <a:pt x="19676" y="120"/>
                  </a:lnTo>
                  <a:lnTo>
                    <a:pt x="19437" y="29"/>
                  </a:lnTo>
                  <a:lnTo>
                    <a:pt x="19192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0" name="Google Shape;2673;p39"/>
            <p:cNvSpPr/>
            <p:nvPr/>
          </p:nvSpPr>
          <p:spPr>
            <a:xfrm>
              <a:off x="103015" y="1463150"/>
              <a:ext cx="400459" cy="151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50" y="0"/>
                  </a:moveTo>
                  <a:lnTo>
                    <a:pt x="3157" y="182"/>
                  </a:lnTo>
                  <a:lnTo>
                    <a:pt x="2762" y="456"/>
                  </a:lnTo>
                  <a:lnTo>
                    <a:pt x="2401" y="818"/>
                  </a:lnTo>
                  <a:lnTo>
                    <a:pt x="2071" y="1272"/>
                  </a:lnTo>
                  <a:lnTo>
                    <a:pt x="1743" y="1816"/>
                  </a:lnTo>
                  <a:lnTo>
                    <a:pt x="1447" y="2452"/>
                  </a:lnTo>
                  <a:lnTo>
                    <a:pt x="1151" y="3177"/>
                  </a:lnTo>
                  <a:lnTo>
                    <a:pt x="920" y="3904"/>
                  </a:lnTo>
                  <a:lnTo>
                    <a:pt x="691" y="4719"/>
                  </a:lnTo>
                  <a:lnTo>
                    <a:pt x="494" y="5629"/>
                  </a:lnTo>
                  <a:lnTo>
                    <a:pt x="329" y="6627"/>
                  </a:lnTo>
                  <a:lnTo>
                    <a:pt x="197" y="7625"/>
                  </a:lnTo>
                  <a:lnTo>
                    <a:pt x="99" y="8623"/>
                  </a:lnTo>
                  <a:lnTo>
                    <a:pt x="33" y="9712"/>
                  </a:lnTo>
                  <a:lnTo>
                    <a:pt x="0" y="10801"/>
                  </a:lnTo>
                  <a:lnTo>
                    <a:pt x="33" y="11891"/>
                  </a:lnTo>
                  <a:lnTo>
                    <a:pt x="99" y="12977"/>
                  </a:lnTo>
                  <a:lnTo>
                    <a:pt x="197" y="14066"/>
                  </a:lnTo>
                  <a:lnTo>
                    <a:pt x="329" y="15064"/>
                  </a:lnTo>
                  <a:lnTo>
                    <a:pt x="494" y="15974"/>
                  </a:lnTo>
                  <a:lnTo>
                    <a:pt x="691" y="16881"/>
                  </a:lnTo>
                  <a:lnTo>
                    <a:pt x="920" y="17696"/>
                  </a:lnTo>
                  <a:lnTo>
                    <a:pt x="1151" y="18423"/>
                  </a:lnTo>
                  <a:lnTo>
                    <a:pt x="1447" y="19151"/>
                  </a:lnTo>
                  <a:lnTo>
                    <a:pt x="1743" y="19784"/>
                  </a:lnTo>
                  <a:lnTo>
                    <a:pt x="2071" y="20328"/>
                  </a:lnTo>
                  <a:lnTo>
                    <a:pt x="2401" y="20782"/>
                  </a:lnTo>
                  <a:lnTo>
                    <a:pt x="2762" y="21147"/>
                  </a:lnTo>
                  <a:lnTo>
                    <a:pt x="3157" y="21418"/>
                  </a:lnTo>
                  <a:lnTo>
                    <a:pt x="3550" y="21600"/>
                  </a:lnTo>
                  <a:lnTo>
                    <a:pt x="18082" y="21600"/>
                  </a:lnTo>
                  <a:lnTo>
                    <a:pt x="18476" y="21418"/>
                  </a:lnTo>
                  <a:lnTo>
                    <a:pt x="18871" y="21147"/>
                  </a:lnTo>
                  <a:lnTo>
                    <a:pt x="19232" y="20782"/>
                  </a:lnTo>
                  <a:lnTo>
                    <a:pt x="19561" y="20328"/>
                  </a:lnTo>
                  <a:lnTo>
                    <a:pt x="19890" y="19784"/>
                  </a:lnTo>
                  <a:lnTo>
                    <a:pt x="20186" y="19151"/>
                  </a:lnTo>
                  <a:lnTo>
                    <a:pt x="20449" y="18423"/>
                  </a:lnTo>
                  <a:lnTo>
                    <a:pt x="20712" y="17696"/>
                  </a:lnTo>
                  <a:lnTo>
                    <a:pt x="20942" y="16881"/>
                  </a:lnTo>
                  <a:lnTo>
                    <a:pt x="21139" y="15974"/>
                  </a:lnTo>
                  <a:lnTo>
                    <a:pt x="21304" y="15064"/>
                  </a:lnTo>
                  <a:lnTo>
                    <a:pt x="21436" y="14066"/>
                  </a:lnTo>
                  <a:lnTo>
                    <a:pt x="21534" y="12977"/>
                  </a:lnTo>
                  <a:lnTo>
                    <a:pt x="21600" y="11891"/>
                  </a:lnTo>
                  <a:lnTo>
                    <a:pt x="21600" y="9712"/>
                  </a:lnTo>
                  <a:lnTo>
                    <a:pt x="21534" y="8623"/>
                  </a:lnTo>
                  <a:lnTo>
                    <a:pt x="21436" y="7625"/>
                  </a:lnTo>
                  <a:lnTo>
                    <a:pt x="21304" y="6627"/>
                  </a:lnTo>
                  <a:lnTo>
                    <a:pt x="21139" y="5629"/>
                  </a:lnTo>
                  <a:lnTo>
                    <a:pt x="20942" y="4719"/>
                  </a:lnTo>
                  <a:lnTo>
                    <a:pt x="20712" y="3904"/>
                  </a:lnTo>
                  <a:lnTo>
                    <a:pt x="20449" y="3177"/>
                  </a:lnTo>
                  <a:lnTo>
                    <a:pt x="20186" y="2452"/>
                  </a:lnTo>
                  <a:lnTo>
                    <a:pt x="19890" y="1816"/>
                  </a:lnTo>
                  <a:lnTo>
                    <a:pt x="19561" y="1272"/>
                  </a:lnTo>
                  <a:lnTo>
                    <a:pt x="19232" y="818"/>
                  </a:lnTo>
                  <a:lnTo>
                    <a:pt x="18871" y="456"/>
                  </a:lnTo>
                  <a:lnTo>
                    <a:pt x="18476" y="182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1" name="Google Shape;2674;p39"/>
            <p:cNvSpPr/>
            <p:nvPr/>
          </p:nvSpPr>
          <p:spPr>
            <a:xfrm>
              <a:off x="1622517" y="1463150"/>
              <a:ext cx="400458" cy="151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18" y="0"/>
                  </a:moveTo>
                  <a:lnTo>
                    <a:pt x="3124" y="182"/>
                  </a:lnTo>
                  <a:lnTo>
                    <a:pt x="2762" y="456"/>
                  </a:lnTo>
                  <a:lnTo>
                    <a:pt x="2401" y="818"/>
                  </a:lnTo>
                  <a:lnTo>
                    <a:pt x="2038" y="1272"/>
                  </a:lnTo>
                  <a:lnTo>
                    <a:pt x="1710" y="1816"/>
                  </a:lnTo>
                  <a:lnTo>
                    <a:pt x="1414" y="2452"/>
                  </a:lnTo>
                  <a:lnTo>
                    <a:pt x="1151" y="3177"/>
                  </a:lnTo>
                  <a:lnTo>
                    <a:pt x="888" y="3904"/>
                  </a:lnTo>
                  <a:lnTo>
                    <a:pt x="658" y="4719"/>
                  </a:lnTo>
                  <a:lnTo>
                    <a:pt x="461" y="5629"/>
                  </a:lnTo>
                  <a:lnTo>
                    <a:pt x="296" y="6627"/>
                  </a:lnTo>
                  <a:lnTo>
                    <a:pt x="164" y="7625"/>
                  </a:lnTo>
                  <a:lnTo>
                    <a:pt x="66" y="8623"/>
                  </a:lnTo>
                  <a:lnTo>
                    <a:pt x="0" y="9712"/>
                  </a:lnTo>
                  <a:lnTo>
                    <a:pt x="0" y="11891"/>
                  </a:lnTo>
                  <a:lnTo>
                    <a:pt x="66" y="12977"/>
                  </a:lnTo>
                  <a:lnTo>
                    <a:pt x="164" y="14066"/>
                  </a:lnTo>
                  <a:lnTo>
                    <a:pt x="296" y="15064"/>
                  </a:lnTo>
                  <a:lnTo>
                    <a:pt x="461" y="15974"/>
                  </a:lnTo>
                  <a:lnTo>
                    <a:pt x="658" y="16881"/>
                  </a:lnTo>
                  <a:lnTo>
                    <a:pt x="888" y="17696"/>
                  </a:lnTo>
                  <a:lnTo>
                    <a:pt x="1151" y="18423"/>
                  </a:lnTo>
                  <a:lnTo>
                    <a:pt x="1414" y="19151"/>
                  </a:lnTo>
                  <a:lnTo>
                    <a:pt x="1710" y="19784"/>
                  </a:lnTo>
                  <a:lnTo>
                    <a:pt x="2038" y="20328"/>
                  </a:lnTo>
                  <a:lnTo>
                    <a:pt x="2401" y="20782"/>
                  </a:lnTo>
                  <a:lnTo>
                    <a:pt x="2762" y="21147"/>
                  </a:lnTo>
                  <a:lnTo>
                    <a:pt x="3124" y="21418"/>
                  </a:lnTo>
                  <a:lnTo>
                    <a:pt x="3518" y="21600"/>
                  </a:lnTo>
                  <a:lnTo>
                    <a:pt x="18082" y="21600"/>
                  </a:lnTo>
                  <a:lnTo>
                    <a:pt x="18476" y="21418"/>
                  </a:lnTo>
                  <a:lnTo>
                    <a:pt x="18838" y="21147"/>
                  </a:lnTo>
                  <a:lnTo>
                    <a:pt x="19199" y="20782"/>
                  </a:lnTo>
                  <a:lnTo>
                    <a:pt x="19529" y="20328"/>
                  </a:lnTo>
                  <a:lnTo>
                    <a:pt x="19857" y="19784"/>
                  </a:lnTo>
                  <a:lnTo>
                    <a:pt x="20153" y="19151"/>
                  </a:lnTo>
                  <a:lnTo>
                    <a:pt x="20449" y="18423"/>
                  </a:lnTo>
                  <a:lnTo>
                    <a:pt x="20712" y="17696"/>
                  </a:lnTo>
                  <a:lnTo>
                    <a:pt x="20909" y="16881"/>
                  </a:lnTo>
                  <a:lnTo>
                    <a:pt x="21106" y="15974"/>
                  </a:lnTo>
                  <a:lnTo>
                    <a:pt x="21271" y="15064"/>
                  </a:lnTo>
                  <a:lnTo>
                    <a:pt x="21403" y="14066"/>
                  </a:lnTo>
                  <a:lnTo>
                    <a:pt x="21501" y="12977"/>
                  </a:lnTo>
                  <a:lnTo>
                    <a:pt x="21567" y="11891"/>
                  </a:lnTo>
                  <a:lnTo>
                    <a:pt x="21600" y="10801"/>
                  </a:lnTo>
                  <a:lnTo>
                    <a:pt x="21567" y="9712"/>
                  </a:lnTo>
                  <a:lnTo>
                    <a:pt x="21501" y="8623"/>
                  </a:lnTo>
                  <a:lnTo>
                    <a:pt x="21403" y="7625"/>
                  </a:lnTo>
                  <a:lnTo>
                    <a:pt x="21271" y="6627"/>
                  </a:lnTo>
                  <a:lnTo>
                    <a:pt x="21106" y="5629"/>
                  </a:lnTo>
                  <a:lnTo>
                    <a:pt x="20909" y="4719"/>
                  </a:lnTo>
                  <a:lnTo>
                    <a:pt x="20712" y="3904"/>
                  </a:lnTo>
                  <a:lnTo>
                    <a:pt x="20449" y="3177"/>
                  </a:lnTo>
                  <a:lnTo>
                    <a:pt x="20153" y="2452"/>
                  </a:lnTo>
                  <a:lnTo>
                    <a:pt x="19857" y="1816"/>
                  </a:lnTo>
                  <a:lnTo>
                    <a:pt x="19529" y="1272"/>
                  </a:lnTo>
                  <a:lnTo>
                    <a:pt x="19199" y="818"/>
                  </a:lnTo>
                  <a:lnTo>
                    <a:pt x="18838" y="456"/>
                  </a:lnTo>
                  <a:lnTo>
                    <a:pt x="18476" y="182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2" name="Google Shape;2675;p39"/>
            <p:cNvSpPr/>
            <p:nvPr/>
          </p:nvSpPr>
          <p:spPr>
            <a:xfrm>
              <a:off x="800915" y="-1"/>
              <a:ext cx="524160" cy="22603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3" name="Google Shape;2676;p39"/>
            <p:cNvSpPr/>
            <p:nvPr/>
          </p:nvSpPr>
          <p:spPr>
            <a:xfrm>
              <a:off x="821024" y="19745"/>
              <a:ext cx="483942" cy="185918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4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214" name="Google Shape;2677;p39"/>
            <p:cNvSpPr/>
            <p:nvPr/>
          </p:nvSpPr>
          <p:spPr>
            <a:xfrm>
              <a:off x="883803" y="46474"/>
              <a:ext cx="98746" cy="126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4017"/>
                  </a:lnTo>
                  <a:lnTo>
                    <a:pt x="7864" y="4017"/>
                  </a:lnTo>
                  <a:lnTo>
                    <a:pt x="7864" y="21600"/>
                  </a:lnTo>
                  <a:lnTo>
                    <a:pt x="13733" y="21600"/>
                  </a:lnTo>
                  <a:lnTo>
                    <a:pt x="13733" y="4017"/>
                  </a:lnTo>
                  <a:lnTo>
                    <a:pt x="21600" y="401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5" name="Google Shape;2678;p39"/>
            <p:cNvSpPr/>
            <p:nvPr/>
          </p:nvSpPr>
          <p:spPr>
            <a:xfrm>
              <a:off x="968529" y="46474"/>
              <a:ext cx="118243" cy="126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5320"/>
                  </a:moveTo>
                  <a:lnTo>
                    <a:pt x="13581" y="13242"/>
                  </a:lnTo>
                  <a:lnTo>
                    <a:pt x="7903" y="13242"/>
                  </a:lnTo>
                  <a:lnTo>
                    <a:pt x="10800" y="5320"/>
                  </a:lnTo>
                  <a:close/>
                  <a:moveTo>
                    <a:pt x="8348" y="0"/>
                  </a:moveTo>
                  <a:lnTo>
                    <a:pt x="0" y="21600"/>
                  </a:lnTo>
                  <a:lnTo>
                    <a:pt x="4898" y="21600"/>
                  </a:lnTo>
                  <a:lnTo>
                    <a:pt x="6567" y="16713"/>
                  </a:lnTo>
                  <a:lnTo>
                    <a:pt x="14918" y="16713"/>
                  </a:lnTo>
                  <a:lnTo>
                    <a:pt x="16590" y="21600"/>
                  </a:lnTo>
                  <a:lnTo>
                    <a:pt x="21600" y="21600"/>
                  </a:lnTo>
                  <a:lnTo>
                    <a:pt x="13361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6" name="Google Shape;2679;p39"/>
            <p:cNvSpPr/>
            <p:nvPr/>
          </p:nvSpPr>
          <p:spPr>
            <a:xfrm>
              <a:off x="1084933" y="46474"/>
              <a:ext cx="115197" cy="126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71" y="0"/>
                  </a:moveTo>
                  <a:lnTo>
                    <a:pt x="7886" y="10203"/>
                  </a:lnTo>
                  <a:lnTo>
                    <a:pt x="0" y="21600"/>
                  </a:lnTo>
                  <a:lnTo>
                    <a:pt x="5602" y="21600"/>
                  </a:lnTo>
                  <a:lnTo>
                    <a:pt x="10629" y="14111"/>
                  </a:lnTo>
                  <a:lnTo>
                    <a:pt x="15657" y="21600"/>
                  </a:lnTo>
                  <a:lnTo>
                    <a:pt x="21600" y="21600"/>
                  </a:lnTo>
                  <a:lnTo>
                    <a:pt x="13599" y="10312"/>
                  </a:lnTo>
                  <a:lnTo>
                    <a:pt x="20914" y="0"/>
                  </a:lnTo>
                  <a:lnTo>
                    <a:pt x="15431" y="0"/>
                  </a:lnTo>
                  <a:lnTo>
                    <a:pt x="10859" y="6837"/>
                  </a:lnTo>
                  <a:lnTo>
                    <a:pt x="639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7" name="Google Shape;2680;p39"/>
            <p:cNvSpPr/>
            <p:nvPr/>
          </p:nvSpPr>
          <p:spPr>
            <a:xfrm>
              <a:off x="1210490" y="46474"/>
              <a:ext cx="26832" cy="12671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219" name="TextBox 1815"/>
          <p:cNvSpPr txBox="1"/>
          <p:nvPr/>
        </p:nvSpPr>
        <p:spPr>
          <a:xfrm>
            <a:off x="2386539" y="4246541"/>
            <a:ext cx="453264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>
                <a:solidFill>
                  <a:schemeClr val="accent4">
                    <a:lumOff val="44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Perimeter Security</a:t>
            </a:r>
          </a:p>
          <a:p>
            <a:pPr>
              <a:defRPr b="1" sz="1600">
                <a:solidFill>
                  <a:schemeClr val="accent4">
                    <a:lumOff val="44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 (Network Level)</a:t>
            </a:r>
          </a:p>
        </p:txBody>
      </p:sp>
      <p:sp>
        <p:nvSpPr>
          <p:cNvPr id="1220" name="TextBox 1817"/>
          <p:cNvSpPr txBox="1"/>
          <p:nvPr/>
        </p:nvSpPr>
        <p:spPr>
          <a:xfrm>
            <a:off x="2937385" y="3599946"/>
            <a:ext cx="27976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r>
              <a:t>Application Security</a:t>
            </a:r>
          </a:p>
        </p:txBody>
      </p:sp>
      <p:sp>
        <p:nvSpPr>
          <p:cNvPr id="1221" name="TextBox 1819"/>
          <p:cNvSpPr txBox="1"/>
          <p:nvPr/>
        </p:nvSpPr>
        <p:spPr>
          <a:xfrm>
            <a:off x="4159516" y="2845816"/>
            <a:ext cx="26112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r>
              <a:t>Data Security</a:t>
            </a:r>
          </a:p>
        </p:txBody>
      </p:sp>
      <p:sp>
        <p:nvSpPr>
          <p:cNvPr id="1222" name="TextBox 1821"/>
          <p:cNvSpPr txBox="1"/>
          <p:nvPr/>
        </p:nvSpPr>
        <p:spPr>
          <a:xfrm>
            <a:off x="3293305" y="2065514"/>
            <a:ext cx="289035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>
              <a:defRPr b="1" sz="1600">
                <a:solidFill>
                  <a:schemeClr val="accent4">
                    <a:lumOff val="44000"/>
                  </a:schemeClr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Endpoint &amp; Identity Security</a:t>
            </a:r>
          </a:p>
        </p:txBody>
      </p:sp>
      <p:sp>
        <p:nvSpPr>
          <p:cNvPr id="1223" name="TextBox 1823"/>
          <p:cNvSpPr txBox="1"/>
          <p:nvPr/>
        </p:nvSpPr>
        <p:spPr>
          <a:xfrm>
            <a:off x="3628556" y="1323310"/>
            <a:ext cx="402820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>
              <a:defRPr b="1" sz="1600">
                <a:latin typeface="DM Sans"/>
                <a:ea typeface="DM Sans"/>
                <a:cs typeface="DM Sans"/>
                <a:sym typeface="DM Sans"/>
              </a:defRPr>
            </a:pPr>
            <a:r>
              <a:t>Monitoring &amp; Incident Response</a:t>
            </a:r>
          </a:p>
        </p:txBody>
      </p:sp>
      <p:sp>
        <p:nvSpPr>
          <p:cNvPr id="1224" name="TextBox 1826"/>
          <p:cNvSpPr txBox="1"/>
          <p:nvPr/>
        </p:nvSpPr>
        <p:spPr>
          <a:xfrm>
            <a:off x="4381910" y="4255660"/>
            <a:ext cx="453264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VPC Service Controls</a:t>
            </a:r>
          </a:p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Cloud NAT</a:t>
            </a:r>
          </a:p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Secure IoT connectivity</a:t>
            </a:r>
          </a:p>
        </p:txBody>
      </p:sp>
      <p:sp>
        <p:nvSpPr>
          <p:cNvPr id="1225" name="TextBox 1827"/>
          <p:cNvSpPr txBox="1"/>
          <p:nvPr/>
        </p:nvSpPr>
        <p:spPr>
          <a:xfrm>
            <a:off x="5087449" y="3491512"/>
            <a:ext cx="453264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Cloud Armor</a:t>
            </a:r>
          </a:p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API Gateway</a:t>
            </a:r>
          </a:p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Container security</a:t>
            </a:r>
          </a:p>
        </p:txBody>
      </p:sp>
      <p:sp>
        <p:nvSpPr>
          <p:cNvPr id="1226" name="TextBox 1828"/>
          <p:cNvSpPr txBox="1"/>
          <p:nvPr/>
        </p:nvSpPr>
        <p:spPr>
          <a:xfrm>
            <a:off x="5667186" y="2702755"/>
            <a:ext cx="453264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CMEK encryption</a:t>
            </a:r>
          </a:p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Cloud KMS</a:t>
            </a:r>
          </a:p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Cloud DLP</a:t>
            </a:r>
          </a:p>
        </p:txBody>
      </p:sp>
      <p:sp>
        <p:nvSpPr>
          <p:cNvPr id="1227" name="TextBox 1829"/>
          <p:cNvSpPr txBox="1"/>
          <p:nvPr/>
        </p:nvSpPr>
        <p:spPr>
          <a:xfrm>
            <a:off x="6176122" y="1956768"/>
            <a:ext cx="4532647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Cloud Identity</a:t>
            </a:r>
          </a:p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IAM service accounts</a:t>
            </a:r>
          </a:p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Conditional access</a:t>
            </a:r>
          </a:p>
        </p:txBody>
      </p:sp>
      <p:sp>
        <p:nvSpPr>
          <p:cNvPr id="1228" name="TextBox 1830"/>
          <p:cNvSpPr txBox="1"/>
          <p:nvPr/>
        </p:nvSpPr>
        <p:spPr>
          <a:xfrm>
            <a:off x="6947124" y="1152957"/>
            <a:ext cx="2567845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Security Command Center</a:t>
            </a:r>
          </a:p>
          <a:p>
            <a:pPr defTabSz="457200"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Cloud Logging</a:t>
            </a:r>
          </a:p>
          <a:p>
            <a:pPr defTabSz="457200">
              <a:defRPr i="1" sz="1100">
                <a:latin typeface="DM Sans"/>
                <a:ea typeface="DM Sans"/>
                <a:cs typeface="DM Sans"/>
                <a:sym typeface="DM Sans"/>
              </a:defRPr>
            </a:pPr>
            <a:r>
              <a:t>Event Threat Detection</a:t>
            </a:r>
          </a:p>
        </p:txBody>
      </p:sp>
      <p:sp>
        <p:nvSpPr>
          <p:cNvPr id="1229" name="Slide Number Placeholder 1"/>
          <p:cNvSpPr txBox="1"/>
          <p:nvPr>
            <p:ph type="sldNum" sz="quarter" idx="4294967295"/>
          </p:nvPr>
        </p:nvSpPr>
        <p:spPr>
          <a:xfrm>
            <a:off x="8876149" y="4860037"/>
            <a:ext cx="26785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2795;p57"/>
          <p:cNvSpPr txBox="1"/>
          <p:nvPr>
            <p:ph type="title"/>
          </p:nvPr>
        </p:nvSpPr>
        <p:spPr>
          <a:xfrm>
            <a:off x="506399" y="134719"/>
            <a:ext cx="7819953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DevSecOps Pipeline</a:t>
            </a:r>
          </a:p>
        </p:txBody>
      </p:sp>
      <p:sp>
        <p:nvSpPr>
          <p:cNvPr id="1232" name="Slide Number Placeholder 1"/>
          <p:cNvSpPr txBox="1"/>
          <p:nvPr>
            <p:ph type="sldNum" sz="quarter" idx="4294967295"/>
          </p:nvPr>
        </p:nvSpPr>
        <p:spPr>
          <a:xfrm>
            <a:off x="8839157" y="4860037"/>
            <a:ext cx="267852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33" name="TextBox 4"/>
          <p:cNvSpPr txBox="1"/>
          <p:nvPr/>
        </p:nvSpPr>
        <p:spPr>
          <a:xfrm>
            <a:off x="1727352" y="3153123"/>
            <a:ext cx="2477084" cy="204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>
              <a:defRPr b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 defTabSz="457200">
              <a:buClr>
                <a:srgbClr val="000000"/>
              </a:buClr>
              <a:buSzPct val="100000"/>
              <a:buChar char="▪"/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Automated Workflow:</a:t>
            </a:r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Source Code to Cloud Deployment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Continuous Integration &amp; Delivery</a:t>
            </a:r>
          </a:p>
          <a:p>
            <a:pPr marL="285750" indent="-285750" defTabSz="457200">
              <a:buClr>
                <a:srgbClr val="000000"/>
              </a:buClr>
              <a:buSzPct val="100000"/>
              <a:buChar char="▪"/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 defTabSz="457200">
              <a:buClr>
                <a:srgbClr val="000000"/>
              </a:buClr>
              <a:buSzPct val="100000"/>
              <a:buChar char="▪"/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Security Integration:</a:t>
            </a:r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Image Scanning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OWASP ZAP Security Checks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Vulnerability Assessment</a:t>
            </a:r>
          </a:p>
          <a:p>
            <a:pPr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endParaRPr b="0"/>
          </a:p>
        </p:txBody>
      </p:sp>
      <p:sp>
        <p:nvSpPr>
          <p:cNvPr id="1234" name="Key Stages:…"/>
          <p:cNvSpPr txBox="1"/>
          <p:nvPr/>
        </p:nvSpPr>
        <p:spPr>
          <a:xfrm>
            <a:off x="4019691" y="3380189"/>
            <a:ext cx="2280244" cy="190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 defTabSz="457200">
              <a:buClr>
                <a:srgbClr val="000000"/>
              </a:buClr>
              <a:buSzPct val="100000"/>
              <a:buChar char="▪"/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Key Stages:</a:t>
            </a:r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Build &amp; Test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Security Scanning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Cloud Deployment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Artifact Management</a:t>
            </a:r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 defTabSz="457200">
              <a:buClr>
                <a:srgbClr val="000000"/>
              </a:buClr>
              <a:buSzPct val="100000"/>
              <a:buChar char="▪"/>
              <a:defRPr b="1" sz="900">
                <a:latin typeface="DM Sans"/>
                <a:ea typeface="DM Sans"/>
                <a:cs typeface="DM Sans"/>
                <a:sym typeface="DM Sans"/>
              </a:defRPr>
            </a:pPr>
            <a:r>
              <a:t>Advanced Features:</a:t>
            </a:r>
          </a:p>
          <a:p>
            <a:pPr defTabSz="457200">
              <a:defRPr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Cloud Resource Provisioning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Automated Security Policies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900">
                <a:latin typeface="DM Sans"/>
                <a:ea typeface="DM Sans"/>
                <a:cs typeface="DM Sans"/>
                <a:sym typeface="DM Sans"/>
              </a:defRPr>
            </a:pPr>
            <a:r>
              <a:t>Multi-Environment Support</a:t>
            </a:r>
          </a:p>
        </p:txBody>
      </p:sp>
      <p:pic>
        <p:nvPicPr>
          <p:cNvPr id="1235" name="Final-Architectures.drawio.txt-CICD-Pipelines-Flow.drawio (1).png" descr="Final-Architectures.drawio.txt-CICD-Pipelines-Flow.drawio (1).png"/>
          <p:cNvPicPr>
            <a:picLocks noChangeAspect="1"/>
          </p:cNvPicPr>
          <p:nvPr/>
        </p:nvPicPr>
        <p:blipFill>
          <a:blip r:embed="rId2">
            <a:extLst/>
          </a:blip>
          <a:srcRect l="0" t="21300" r="0" b="0"/>
          <a:stretch>
            <a:fillRect/>
          </a:stretch>
        </p:blipFill>
        <p:spPr>
          <a:xfrm>
            <a:off x="-1" y="840490"/>
            <a:ext cx="9143837" cy="2769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6" name="Final-Architectures.drawio.txt-CICD-Pipelines-Flow.drawio (2).png" descr="Final-Architectures.drawio.txt-CICD-Pipelines-Flow.drawio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4158" y="2664420"/>
            <a:ext cx="1285055" cy="1497795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Key Points:"/>
          <p:cNvSpPr txBox="1"/>
          <p:nvPr/>
        </p:nvSpPr>
        <p:spPr>
          <a:xfrm>
            <a:off x="3147547" y="3055230"/>
            <a:ext cx="732902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900"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r>
              <a:t>Key Points:</a:t>
            </a:r>
          </a:p>
        </p:txBody>
      </p:sp>
      <p:sp>
        <p:nvSpPr>
          <p:cNvPr id="1238" name="View high-resolution diagram here, and download drawio source file here"/>
          <p:cNvSpPr txBox="1"/>
          <p:nvPr/>
        </p:nvSpPr>
        <p:spPr>
          <a:xfrm>
            <a:off x="50202" y="4652950"/>
            <a:ext cx="182459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t>View high-resolution diagram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here</a:t>
            </a:r>
            <a:r>
              <a:t>, and download drawio source file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 invalidUrl="" action="" tgtFrame="" tooltip="" history="1" highlightClick="0" endSnd="0"/>
              </a:rPr>
              <a:t>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2795;p57"/>
          <p:cNvSpPr txBox="1"/>
          <p:nvPr>
            <p:ph type="title"/>
          </p:nvPr>
        </p:nvSpPr>
        <p:spPr>
          <a:xfrm>
            <a:off x="531134" y="171711"/>
            <a:ext cx="7819952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Measurable Improvements </a:t>
            </a:r>
          </a:p>
        </p:txBody>
      </p:sp>
      <p:sp>
        <p:nvSpPr>
          <p:cNvPr id="1241" name="Google Shape;1326;p28"/>
          <p:cNvSpPr/>
          <p:nvPr/>
        </p:nvSpPr>
        <p:spPr>
          <a:xfrm>
            <a:off x="2723250" y="1034575"/>
            <a:ext cx="3697500" cy="3697501"/>
          </a:xfrm>
          <a:prstGeom prst="ellipse">
            <a:avLst/>
          </a:prstGeom>
          <a:solidFill>
            <a:schemeClr val="accent4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grpSp>
        <p:nvGrpSpPr>
          <p:cNvPr id="1273" name="Google Shape;1328;p28"/>
          <p:cNvGrpSpPr/>
          <p:nvPr/>
        </p:nvGrpSpPr>
        <p:grpSpPr>
          <a:xfrm>
            <a:off x="2782240" y="1500796"/>
            <a:ext cx="3502700" cy="5038958"/>
            <a:chOff x="0" y="0"/>
            <a:chExt cx="3502698" cy="5038957"/>
          </a:xfrm>
        </p:grpSpPr>
        <p:sp>
          <p:nvSpPr>
            <p:cNvPr id="1242" name="Google Shape;1329;p28"/>
            <p:cNvSpPr/>
            <p:nvPr/>
          </p:nvSpPr>
          <p:spPr>
            <a:xfrm rot="2160555">
              <a:off x="1057480" y="152491"/>
              <a:ext cx="183671" cy="465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" y="9976"/>
                  </a:moveTo>
                  <a:lnTo>
                    <a:pt x="451" y="9213"/>
                  </a:lnTo>
                  <a:lnTo>
                    <a:pt x="836" y="8453"/>
                  </a:lnTo>
                  <a:lnTo>
                    <a:pt x="1348" y="7743"/>
                  </a:lnTo>
                  <a:lnTo>
                    <a:pt x="1926" y="7031"/>
                  </a:lnTo>
                  <a:lnTo>
                    <a:pt x="2570" y="6320"/>
                  </a:lnTo>
                  <a:lnTo>
                    <a:pt x="3340" y="5660"/>
                  </a:lnTo>
                  <a:lnTo>
                    <a:pt x="4242" y="5002"/>
                  </a:lnTo>
                  <a:lnTo>
                    <a:pt x="5205" y="4366"/>
                  </a:lnTo>
                  <a:lnTo>
                    <a:pt x="6234" y="3757"/>
                  </a:lnTo>
                  <a:lnTo>
                    <a:pt x="7394" y="3173"/>
                  </a:lnTo>
                  <a:lnTo>
                    <a:pt x="8615" y="2589"/>
                  </a:lnTo>
                  <a:lnTo>
                    <a:pt x="9964" y="2057"/>
                  </a:lnTo>
                  <a:lnTo>
                    <a:pt x="11378" y="1549"/>
                  </a:lnTo>
                  <a:lnTo>
                    <a:pt x="12858" y="1092"/>
                  </a:lnTo>
                  <a:lnTo>
                    <a:pt x="14399" y="636"/>
                  </a:lnTo>
                  <a:lnTo>
                    <a:pt x="16009" y="230"/>
                  </a:lnTo>
                  <a:lnTo>
                    <a:pt x="16587" y="102"/>
                  </a:lnTo>
                  <a:lnTo>
                    <a:pt x="17100" y="52"/>
                  </a:lnTo>
                  <a:lnTo>
                    <a:pt x="17743" y="0"/>
                  </a:lnTo>
                  <a:lnTo>
                    <a:pt x="18321" y="26"/>
                  </a:lnTo>
                  <a:lnTo>
                    <a:pt x="18772" y="52"/>
                  </a:lnTo>
                  <a:lnTo>
                    <a:pt x="19157" y="102"/>
                  </a:lnTo>
                  <a:lnTo>
                    <a:pt x="19542" y="154"/>
                  </a:lnTo>
                  <a:lnTo>
                    <a:pt x="19928" y="230"/>
                  </a:lnTo>
                  <a:lnTo>
                    <a:pt x="20252" y="330"/>
                  </a:lnTo>
                  <a:lnTo>
                    <a:pt x="20571" y="458"/>
                  </a:lnTo>
                  <a:lnTo>
                    <a:pt x="20829" y="560"/>
                  </a:lnTo>
                  <a:lnTo>
                    <a:pt x="21088" y="712"/>
                  </a:lnTo>
                  <a:lnTo>
                    <a:pt x="21407" y="966"/>
                  </a:lnTo>
                  <a:lnTo>
                    <a:pt x="21539" y="1244"/>
                  </a:lnTo>
                  <a:lnTo>
                    <a:pt x="21600" y="1524"/>
                  </a:lnTo>
                  <a:lnTo>
                    <a:pt x="21473" y="1803"/>
                  </a:lnTo>
                  <a:lnTo>
                    <a:pt x="21280" y="2082"/>
                  </a:lnTo>
                  <a:lnTo>
                    <a:pt x="20895" y="2337"/>
                  </a:lnTo>
                  <a:lnTo>
                    <a:pt x="20379" y="2539"/>
                  </a:lnTo>
                  <a:lnTo>
                    <a:pt x="19801" y="2717"/>
                  </a:lnTo>
                  <a:lnTo>
                    <a:pt x="18579" y="3021"/>
                  </a:lnTo>
                  <a:lnTo>
                    <a:pt x="17358" y="3377"/>
                  </a:lnTo>
                  <a:lnTo>
                    <a:pt x="16202" y="3757"/>
                  </a:lnTo>
                  <a:lnTo>
                    <a:pt x="15108" y="4137"/>
                  </a:lnTo>
                  <a:lnTo>
                    <a:pt x="14079" y="4570"/>
                  </a:lnTo>
                  <a:lnTo>
                    <a:pt x="13116" y="5002"/>
                  </a:lnTo>
                  <a:lnTo>
                    <a:pt x="12214" y="5458"/>
                  </a:lnTo>
                  <a:lnTo>
                    <a:pt x="11378" y="5940"/>
                  </a:lnTo>
                  <a:lnTo>
                    <a:pt x="10673" y="6422"/>
                  </a:lnTo>
                  <a:lnTo>
                    <a:pt x="9964" y="6930"/>
                  </a:lnTo>
                  <a:lnTo>
                    <a:pt x="8808" y="7995"/>
                  </a:lnTo>
                  <a:lnTo>
                    <a:pt x="8357" y="8555"/>
                  </a:lnTo>
                  <a:lnTo>
                    <a:pt x="8033" y="9113"/>
                  </a:lnTo>
                  <a:lnTo>
                    <a:pt x="7714" y="9696"/>
                  </a:lnTo>
                  <a:lnTo>
                    <a:pt x="7521" y="10280"/>
                  </a:lnTo>
                  <a:lnTo>
                    <a:pt x="7394" y="10914"/>
                  </a:lnTo>
                  <a:lnTo>
                    <a:pt x="7328" y="11524"/>
                  </a:lnTo>
                  <a:lnTo>
                    <a:pt x="7394" y="12133"/>
                  </a:lnTo>
                  <a:lnTo>
                    <a:pt x="7521" y="12743"/>
                  </a:lnTo>
                  <a:lnTo>
                    <a:pt x="7779" y="13325"/>
                  </a:lnTo>
                  <a:lnTo>
                    <a:pt x="8099" y="13935"/>
                  </a:lnTo>
                  <a:lnTo>
                    <a:pt x="8550" y="14519"/>
                  </a:lnTo>
                  <a:lnTo>
                    <a:pt x="9062" y="15077"/>
                  </a:lnTo>
                  <a:lnTo>
                    <a:pt x="9644" y="15636"/>
                  </a:lnTo>
                  <a:lnTo>
                    <a:pt x="10284" y="16194"/>
                  </a:lnTo>
                  <a:lnTo>
                    <a:pt x="11058" y="16726"/>
                  </a:lnTo>
                  <a:lnTo>
                    <a:pt x="11894" y="17234"/>
                  </a:lnTo>
                  <a:lnTo>
                    <a:pt x="12792" y="17717"/>
                  </a:lnTo>
                  <a:lnTo>
                    <a:pt x="13821" y="18199"/>
                  </a:lnTo>
                  <a:lnTo>
                    <a:pt x="14849" y="18631"/>
                  </a:lnTo>
                  <a:lnTo>
                    <a:pt x="16009" y="19061"/>
                  </a:lnTo>
                  <a:lnTo>
                    <a:pt x="16522" y="19291"/>
                  </a:lnTo>
                  <a:lnTo>
                    <a:pt x="16841" y="19519"/>
                  </a:lnTo>
                  <a:lnTo>
                    <a:pt x="17100" y="19797"/>
                  </a:lnTo>
                  <a:lnTo>
                    <a:pt x="17165" y="20077"/>
                  </a:lnTo>
                  <a:lnTo>
                    <a:pt x="17165" y="20356"/>
                  </a:lnTo>
                  <a:lnTo>
                    <a:pt x="16973" y="20610"/>
                  </a:lnTo>
                  <a:lnTo>
                    <a:pt x="16714" y="20890"/>
                  </a:lnTo>
                  <a:lnTo>
                    <a:pt x="16264" y="21118"/>
                  </a:lnTo>
                  <a:lnTo>
                    <a:pt x="15944" y="21244"/>
                  </a:lnTo>
                  <a:lnTo>
                    <a:pt x="15620" y="21346"/>
                  </a:lnTo>
                  <a:lnTo>
                    <a:pt x="15235" y="21448"/>
                  </a:lnTo>
                  <a:lnTo>
                    <a:pt x="14849" y="21498"/>
                  </a:lnTo>
                  <a:lnTo>
                    <a:pt x="14399" y="21550"/>
                  </a:lnTo>
                  <a:lnTo>
                    <a:pt x="14013" y="21600"/>
                  </a:lnTo>
                  <a:lnTo>
                    <a:pt x="13116" y="21600"/>
                  </a:lnTo>
                  <a:lnTo>
                    <a:pt x="12534" y="21550"/>
                  </a:lnTo>
                  <a:lnTo>
                    <a:pt x="12021" y="21474"/>
                  </a:lnTo>
                  <a:lnTo>
                    <a:pt x="11509" y="21372"/>
                  </a:lnTo>
                  <a:lnTo>
                    <a:pt x="11058" y="21244"/>
                  </a:lnTo>
                  <a:lnTo>
                    <a:pt x="9644" y="20686"/>
                  </a:lnTo>
                  <a:lnTo>
                    <a:pt x="8230" y="20103"/>
                  </a:lnTo>
                  <a:lnTo>
                    <a:pt x="7009" y="19493"/>
                  </a:lnTo>
                  <a:lnTo>
                    <a:pt x="5783" y="18859"/>
                  </a:lnTo>
                  <a:lnTo>
                    <a:pt x="4754" y="18225"/>
                  </a:lnTo>
                  <a:lnTo>
                    <a:pt x="3791" y="17539"/>
                  </a:lnTo>
                  <a:lnTo>
                    <a:pt x="2894" y="16828"/>
                  </a:lnTo>
                  <a:lnTo>
                    <a:pt x="2185" y="16118"/>
                  </a:lnTo>
                  <a:lnTo>
                    <a:pt x="1541" y="15382"/>
                  </a:lnTo>
                  <a:lnTo>
                    <a:pt x="963" y="14645"/>
                  </a:lnTo>
                  <a:lnTo>
                    <a:pt x="578" y="13885"/>
                  </a:lnTo>
                  <a:lnTo>
                    <a:pt x="254" y="13097"/>
                  </a:lnTo>
                  <a:lnTo>
                    <a:pt x="61" y="12336"/>
                  </a:lnTo>
                  <a:lnTo>
                    <a:pt x="0" y="11548"/>
                  </a:lnTo>
                  <a:lnTo>
                    <a:pt x="0" y="10762"/>
                  </a:lnTo>
                  <a:lnTo>
                    <a:pt x="193" y="9976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43" name="Google Shape;1330;p28"/>
            <p:cNvSpPr/>
            <p:nvPr/>
          </p:nvSpPr>
          <p:spPr>
            <a:xfrm rot="2160555">
              <a:off x="963391" y="6473"/>
              <a:ext cx="226887" cy="63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2" y="10023"/>
                  </a:moveTo>
                  <a:lnTo>
                    <a:pt x="574" y="9272"/>
                  </a:lnTo>
                  <a:lnTo>
                    <a:pt x="939" y="8543"/>
                  </a:lnTo>
                  <a:lnTo>
                    <a:pt x="1457" y="7812"/>
                  </a:lnTo>
                  <a:lnTo>
                    <a:pt x="2084" y="7119"/>
                  </a:lnTo>
                  <a:lnTo>
                    <a:pt x="2810" y="6425"/>
                  </a:lnTo>
                  <a:lnTo>
                    <a:pt x="3643" y="5733"/>
                  </a:lnTo>
                  <a:lnTo>
                    <a:pt x="4529" y="5077"/>
                  </a:lnTo>
                  <a:lnTo>
                    <a:pt x="5571" y="4439"/>
                  </a:lnTo>
                  <a:lnTo>
                    <a:pt x="6662" y="3822"/>
                  </a:lnTo>
                  <a:lnTo>
                    <a:pt x="7913" y="3222"/>
                  </a:lnTo>
                  <a:lnTo>
                    <a:pt x="9214" y="2642"/>
                  </a:lnTo>
                  <a:lnTo>
                    <a:pt x="10568" y="2098"/>
                  </a:lnTo>
                  <a:lnTo>
                    <a:pt x="12024" y="1574"/>
                  </a:lnTo>
                  <a:lnTo>
                    <a:pt x="13584" y="1087"/>
                  </a:lnTo>
                  <a:lnTo>
                    <a:pt x="15249" y="619"/>
                  </a:lnTo>
                  <a:lnTo>
                    <a:pt x="16968" y="188"/>
                  </a:lnTo>
                  <a:lnTo>
                    <a:pt x="17436" y="93"/>
                  </a:lnTo>
                  <a:lnTo>
                    <a:pt x="17904" y="37"/>
                  </a:lnTo>
                  <a:lnTo>
                    <a:pt x="18425" y="0"/>
                  </a:lnTo>
                  <a:lnTo>
                    <a:pt x="18946" y="19"/>
                  </a:lnTo>
                  <a:lnTo>
                    <a:pt x="19258" y="37"/>
                  </a:lnTo>
                  <a:lnTo>
                    <a:pt x="19569" y="56"/>
                  </a:lnTo>
                  <a:lnTo>
                    <a:pt x="19881" y="112"/>
                  </a:lnTo>
                  <a:lnTo>
                    <a:pt x="20143" y="168"/>
                  </a:lnTo>
                  <a:lnTo>
                    <a:pt x="20402" y="225"/>
                  </a:lnTo>
                  <a:lnTo>
                    <a:pt x="20664" y="300"/>
                  </a:lnTo>
                  <a:lnTo>
                    <a:pt x="20870" y="393"/>
                  </a:lnTo>
                  <a:lnTo>
                    <a:pt x="21079" y="487"/>
                  </a:lnTo>
                  <a:lnTo>
                    <a:pt x="21338" y="675"/>
                  </a:lnTo>
                  <a:lnTo>
                    <a:pt x="21547" y="861"/>
                  </a:lnTo>
                  <a:lnTo>
                    <a:pt x="21600" y="1068"/>
                  </a:lnTo>
                  <a:lnTo>
                    <a:pt x="21547" y="1292"/>
                  </a:lnTo>
                  <a:lnTo>
                    <a:pt x="21338" y="1480"/>
                  </a:lnTo>
                  <a:lnTo>
                    <a:pt x="21079" y="1667"/>
                  </a:lnTo>
                  <a:lnTo>
                    <a:pt x="20714" y="1836"/>
                  </a:lnTo>
                  <a:lnTo>
                    <a:pt x="20246" y="1967"/>
                  </a:lnTo>
                  <a:lnTo>
                    <a:pt x="18790" y="2323"/>
                  </a:lnTo>
                  <a:lnTo>
                    <a:pt x="17436" y="2716"/>
                  </a:lnTo>
                  <a:lnTo>
                    <a:pt x="16135" y="3147"/>
                  </a:lnTo>
                  <a:lnTo>
                    <a:pt x="14884" y="3578"/>
                  </a:lnTo>
                  <a:lnTo>
                    <a:pt x="13690" y="4046"/>
                  </a:lnTo>
                  <a:lnTo>
                    <a:pt x="12595" y="4534"/>
                  </a:lnTo>
                  <a:lnTo>
                    <a:pt x="11606" y="5039"/>
                  </a:lnTo>
                  <a:lnTo>
                    <a:pt x="10671" y="5564"/>
                  </a:lnTo>
                  <a:lnTo>
                    <a:pt x="9785" y="6089"/>
                  </a:lnTo>
                  <a:lnTo>
                    <a:pt x="9005" y="6650"/>
                  </a:lnTo>
                  <a:lnTo>
                    <a:pt x="8328" y="7231"/>
                  </a:lnTo>
                  <a:lnTo>
                    <a:pt x="7704" y="7812"/>
                  </a:lnTo>
                  <a:lnTo>
                    <a:pt x="7183" y="8411"/>
                  </a:lnTo>
                  <a:lnTo>
                    <a:pt x="6765" y="9011"/>
                  </a:lnTo>
                  <a:lnTo>
                    <a:pt x="6404" y="9648"/>
                  </a:lnTo>
                  <a:lnTo>
                    <a:pt x="6142" y="10266"/>
                  </a:lnTo>
                  <a:lnTo>
                    <a:pt x="5986" y="10922"/>
                  </a:lnTo>
                  <a:lnTo>
                    <a:pt x="5933" y="11577"/>
                  </a:lnTo>
                  <a:lnTo>
                    <a:pt x="5986" y="12233"/>
                  </a:lnTo>
                  <a:lnTo>
                    <a:pt x="6142" y="12889"/>
                  </a:lnTo>
                  <a:lnTo>
                    <a:pt x="6404" y="13525"/>
                  </a:lnTo>
                  <a:lnTo>
                    <a:pt x="6765" y="14162"/>
                  </a:lnTo>
                  <a:lnTo>
                    <a:pt x="7236" y="14781"/>
                  </a:lnTo>
                  <a:lnTo>
                    <a:pt x="7754" y="15399"/>
                  </a:lnTo>
                  <a:lnTo>
                    <a:pt x="8381" y="15999"/>
                  </a:lnTo>
                  <a:lnTo>
                    <a:pt x="9108" y="16579"/>
                  </a:lnTo>
                  <a:lnTo>
                    <a:pt x="9941" y="17160"/>
                  </a:lnTo>
                  <a:lnTo>
                    <a:pt x="10880" y="17722"/>
                  </a:lnTo>
                  <a:lnTo>
                    <a:pt x="11868" y="18246"/>
                  </a:lnTo>
                  <a:lnTo>
                    <a:pt x="12960" y="18771"/>
                  </a:lnTo>
                  <a:lnTo>
                    <a:pt x="14158" y="19277"/>
                  </a:lnTo>
                  <a:lnTo>
                    <a:pt x="15405" y="19763"/>
                  </a:lnTo>
                  <a:lnTo>
                    <a:pt x="15823" y="19933"/>
                  </a:lnTo>
                  <a:lnTo>
                    <a:pt x="16082" y="20119"/>
                  </a:lnTo>
                  <a:lnTo>
                    <a:pt x="16238" y="20307"/>
                  </a:lnTo>
                  <a:lnTo>
                    <a:pt x="16291" y="20513"/>
                  </a:lnTo>
                  <a:lnTo>
                    <a:pt x="16238" y="20719"/>
                  </a:lnTo>
                  <a:lnTo>
                    <a:pt x="16082" y="20925"/>
                  </a:lnTo>
                  <a:lnTo>
                    <a:pt x="15823" y="21113"/>
                  </a:lnTo>
                  <a:lnTo>
                    <a:pt x="15405" y="21281"/>
                  </a:lnTo>
                  <a:lnTo>
                    <a:pt x="15200" y="21356"/>
                  </a:lnTo>
                  <a:lnTo>
                    <a:pt x="14884" y="21430"/>
                  </a:lnTo>
                  <a:lnTo>
                    <a:pt x="14626" y="21488"/>
                  </a:lnTo>
                  <a:lnTo>
                    <a:pt x="14002" y="21562"/>
                  </a:lnTo>
                  <a:lnTo>
                    <a:pt x="13637" y="21581"/>
                  </a:lnTo>
                  <a:lnTo>
                    <a:pt x="13325" y="21600"/>
                  </a:lnTo>
                  <a:lnTo>
                    <a:pt x="12960" y="21581"/>
                  </a:lnTo>
                  <a:lnTo>
                    <a:pt x="12492" y="21544"/>
                  </a:lnTo>
                  <a:lnTo>
                    <a:pt x="12024" y="21488"/>
                  </a:lnTo>
                  <a:lnTo>
                    <a:pt x="11606" y="21393"/>
                  </a:lnTo>
                  <a:lnTo>
                    <a:pt x="11192" y="21281"/>
                  </a:lnTo>
                  <a:lnTo>
                    <a:pt x="9735" y="20701"/>
                  </a:lnTo>
                  <a:lnTo>
                    <a:pt x="8328" y="20119"/>
                  </a:lnTo>
                  <a:lnTo>
                    <a:pt x="7027" y="19502"/>
                  </a:lnTo>
                  <a:lnTo>
                    <a:pt x="5830" y="18846"/>
                  </a:lnTo>
                  <a:lnTo>
                    <a:pt x="4738" y="18190"/>
                  </a:lnTo>
                  <a:lnTo>
                    <a:pt x="3749" y="17516"/>
                  </a:lnTo>
                  <a:lnTo>
                    <a:pt x="2916" y="16823"/>
                  </a:lnTo>
                  <a:lnTo>
                    <a:pt x="2133" y="16111"/>
                  </a:lnTo>
                  <a:lnTo>
                    <a:pt x="1510" y="15380"/>
                  </a:lnTo>
                  <a:lnTo>
                    <a:pt x="939" y="14631"/>
                  </a:lnTo>
                  <a:lnTo>
                    <a:pt x="521" y="13881"/>
                  </a:lnTo>
                  <a:lnTo>
                    <a:pt x="262" y="13132"/>
                  </a:lnTo>
                  <a:lnTo>
                    <a:pt x="53" y="12365"/>
                  </a:lnTo>
                  <a:lnTo>
                    <a:pt x="0" y="11595"/>
                  </a:lnTo>
                  <a:lnTo>
                    <a:pt x="53" y="10810"/>
                  </a:lnTo>
                  <a:lnTo>
                    <a:pt x="262" y="10023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44" name="Google Shape;1331;p28"/>
            <p:cNvSpPr/>
            <p:nvPr/>
          </p:nvSpPr>
          <p:spPr>
            <a:xfrm rot="2160555">
              <a:off x="1151795" y="300985"/>
              <a:ext cx="139408" cy="29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3" y="9836"/>
                  </a:moveTo>
                  <a:lnTo>
                    <a:pt x="340" y="9035"/>
                  </a:lnTo>
                  <a:lnTo>
                    <a:pt x="680" y="8272"/>
                  </a:lnTo>
                  <a:lnTo>
                    <a:pt x="1188" y="7548"/>
                  </a:lnTo>
                  <a:lnTo>
                    <a:pt x="1696" y="6826"/>
                  </a:lnTo>
                  <a:lnTo>
                    <a:pt x="2290" y="6105"/>
                  </a:lnTo>
                  <a:lnTo>
                    <a:pt x="3051" y="5421"/>
                  </a:lnTo>
                  <a:lnTo>
                    <a:pt x="3899" y="4738"/>
                  </a:lnTo>
                  <a:lnTo>
                    <a:pt x="4747" y="4136"/>
                  </a:lnTo>
                  <a:lnTo>
                    <a:pt x="5762" y="3535"/>
                  </a:lnTo>
                  <a:lnTo>
                    <a:pt x="6777" y="2931"/>
                  </a:lnTo>
                  <a:lnTo>
                    <a:pt x="7965" y="2411"/>
                  </a:lnTo>
                  <a:lnTo>
                    <a:pt x="9148" y="1889"/>
                  </a:lnTo>
                  <a:lnTo>
                    <a:pt x="10422" y="1405"/>
                  </a:lnTo>
                  <a:lnTo>
                    <a:pt x="11777" y="1006"/>
                  </a:lnTo>
                  <a:lnTo>
                    <a:pt x="13214" y="604"/>
                  </a:lnTo>
                  <a:lnTo>
                    <a:pt x="14656" y="243"/>
                  </a:lnTo>
                  <a:lnTo>
                    <a:pt x="15331" y="120"/>
                  </a:lnTo>
                  <a:lnTo>
                    <a:pt x="15925" y="41"/>
                  </a:lnTo>
                  <a:lnTo>
                    <a:pt x="16605" y="0"/>
                  </a:lnTo>
                  <a:lnTo>
                    <a:pt x="17280" y="41"/>
                  </a:lnTo>
                  <a:lnTo>
                    <a:pt x="17874" y="82"/>
                  </a:lnTo>
                  <a:lnTo>
                    <a:pt x="18468" y="161"/>
                  </a:lnTo>
                  <a:lnTo>
                    <a:pt x="19062" y="282"/>
                  </a:lnTo>
                  <a:lnTo>
                    <a:pt x="20077" y="604"/>
                  </a:lnTo>
                  <a:lnTo>
                    <a:pt x="20498" y="845"/>
                  </a:lnTo>
                  <a:lnTo>
                    <a:pt x="21179" y="1326"/>
                  </a:lnTo>
                  <a:lnTo>
                    <a:pt x="21433" y="1769"/>
                  </a:lnTo>
                  <a:lnTo>
                    <a:pt x="21600" y="2209"/>
                  </a:lnTo>
                  <a:lnTo>
                    <a:pt x="21514" y="2652"/>
                  </a:lnTo>
                  <a:lnTo>
                    <a:pt x="21260" y="3092"/>
                  </a:lnTo>
                  <a:lnTo>
                    <a:pt x="20925" y="3494"/>
                  </a:lnTo>
                  <a:lnTo>
                    <a:pt x="20331" y="3855"/>
                  </a:lnTo>
                  <a:lnTo>
                    <a:pt x="19651" y="4136"/>
                  </a:lnTo>
                  <a:lnTo>
                    <a:pt x="19229" y="4297"/>
                  </a:lnTo>
                  <a:lnTo>
                    <a:pt x="18803" y="4377"/>
                  </a:lnTo>
                  <a:lnTo>
                    <a:pt x="17874" y="4617"/>
                  </a:lnTo>
                  <a:lnTo>
                    <a:pt x="17026" y="4858"/>
                  </a:lnTo>
                  <a:lnTo>
                    <a:pt x="15331" y="5421"/>
                  </a:lnTo>
                  <a:lnTo>
                    <a:pt x="14656" y="5741"/>
                  </a:lnTo>
                  <a:lnTo>
                    <a:pt x="13894" y="6064"/>
                  </a:lnTo>
                  <a:lnTo>
                    <a:pt x="13214" y="6424"/>
                  </a:lnTo>
                  <a:lnTo>
                    <a:pt x="12620" y="6785"/>
                  </a:lnTo>
                  <a:lnTo>
                    <a:pt x="11605" y="7589"/>
                  </a:lnTo>
                  <a:lnTo>
                    <a:pt x="11183" y="8032"/>
                  </a:lnTo>
                  <a:lnTo>
                    <a:pt x="10757" y="8472"/>
                  </a:lnTo>
                  <a:lnTo>
                    <a:pt x="10422" y="8915"/>
                  </a:lnTo>
                  <a:lnTo>
                    <a:pt x="10168" y="9396"/>
                  </a:lnTo>
                  <a:lnTo>
                    <a:pt x="9909" y="9877"/>
                  </a:lnTo>
                  <a:lnTo>
                    <a:pt x="9742" y="10358"/>
                  </a:lnTo>
                  <a:lnTo>
                    <a:pt x="9655" y="10881"/>
                  </a:lnTo>
                  <a:lnTo>
                    <a:pt x="9655" y="11403"/>
                  </a:lnTo>
                  <a:lnTo>
                    <a:pt x="9742" y="11884"/>
                  </a:lnTo>
                  <a:lnTo>
                    <a:pt x="9828" y="12406"/>
                  </a:lnTo>
                  <a:lnTo>
                    <a:pt x="10082" y="12890"/>
                  </a:lnTo>
                  <a:lnTo>
                    <a:pt x="10336" y="13371"/>
                  </a:lnTo>
                  <a:lnTo>
                    <a:pt x="10676" y="13852"/>
                  </a:lnTo>
                  <a:lnTo>
                    <a:pt x="11097" y="14333"/>
                  </a:lnTo>
                  <a:lnTo>
                    <a:pt x="11605" y="14776"/>
                  </a:lnTo>
                  <a:lnTo>
                    <a:pt x="12112" y="15216"/>
                  </a:lnTo>
                  <a:lnTo>
                    <a:pt x="12706" y="15618"/>
                  </a:lnTo>
                  <a:lnTo>
                    <a:pt x="13387" y="16020"/>
                  </a:lnTo>
                  <a:lnTo>
                    <a:pt x="14062" y="16422"/>
                  </a:lnTo>
                  <a:lnTo>
                    <a:pt x="14909" y="16783"/>
                  </a:lnTo>
                  <a:lnTo>
                    <a:pt x="15671" y="17105"/>
                  </a:lnTo>
                  <a:lnTo>
                    <a:pt x="16605" y="17425"/>
                  </a:lnTo>
                  <a:lnTo>
                    <a:pt x="17366" y="17707"/>
                  </a:lnTo>
                  <a:lnTo>
                    <a:pt x="17960" y="18068"/>
                  </a:lnTo>
                  <a:lnTo>
                    <a:pt x="18382" y="18470"/>
                  </a:lnTo>
                  <a:lnTo>
                    <a:pt x="18635" y="18872"/>
                  </a:lnTo>
                  <a:lnTo>
                    <a:pt x="18722" y="19312"/>
                  </a:lnTo>
                  <a:lnTo>
                    <a:pt x="18635" y="19755"/>
                  </a:lnTo>
                  <a:lnTo>
                    <a:pt x="18295" y="20195"/>
                  </a:lnTo>
                  <a:lnTo>
                    <a:pt x="17874" y="20597"/>
                  </a:lnTo>
                  <a:lnTo>
                    <a:pt x="17453" y="20837"/>
                  </a:lnTo>
                  <a:lnTo>
                    <a:pt x="16940" y="21078"/>
                  </a:lnTo>
                  <a:lnTo>
                    <a:pt x="16432" y="21239"/>
                  </a:lnTo>
                  <a:lnTo>
                    <a:pt x="15838" y="21400"/>
                  </a:lnTo>
                  <a:lnTo>
                    <a:pt x="15250" y="21521"/>
                  </a:lnTo>
                  <a:lnTo>
                    <a:pt x="14656" y="21562"/>
                  </a:lnTo>
                  <a:lnTo>
                    <a:pt x="13975" y="21600"/>
                  </a:lnTo>
                  <a:lnTo>
                    <a:pt x="13300" y="21600"/>
                  </a:lnTo>
                  <a:lnTo>
                    <a:pt x="12706" y="21562"/>
                  </a:lnTo>
                  <a:lnTo>
                    <a:pt x="12199" y="21480"/>
                  </a:lnTo>
                  <a:lnTo>
                    <a:pt x="11605" y="21359"/>
                  </a:lnTo>
                  <a:lnTo>
                    <a:pt x="11097" y="21198"/>
                  </a:lnTo>
                  <a:lnTo>
                    <a:pt x="9742" y="20717"/>
                  </a:lnTo>
                  <a:lnTo>
                    <a:pt x="8386" y="20156"/>
                  </a:lnTo>
                  <a:lnTo>
                    <a:pt x="7117" y="19593"/>
                  </a:lnTo>
                  <a:lnTo>
                    <a:pt x="5929" y="18992"/>
                  </a:lnTo>
                  <a:lnTo>
                    <a:pt x="4914" y="18349"/>
                  </a:lnTo>
                  <a:lnTo>
                    <a:pt x="3899" y="17666"/>
                  </a:lnTo>
                  <a:lnTo>
                    <a:pt x="3051" y="16983"/>
                  </a:lnTo>
                  <a:lnTo>
                    <a:pt x="2290" y="16220"/>
                  </a:lnTo>
                  <a:lnTo>
                    <a:pt x="1609" y="15498"/>
                  </a:lnTo>
                  <a:lnTo>
                    <a:pt x="1102" y="14735"/>
                  </a:lnTo>
                  <a:lnTo>
                    <a:pt x="594" y="13932"/>
                  </a:lnTo>
                  <a:lnTo>
                    <a:pt x="340" y="13130"/>
                  </a:lnTo>
                  <a:lnTo>
                    <a:pt x="86" y="12327"/>
                  </a:lnTo>
                  <a:lnTo>
                    <a:pt x="0" y="11485"/>
                  </a:lnTo>
                  <a:lnTo>
                    <a:pt x="0" y="10681"/>
                  </a:lnTo>
                  <a:lnTo>
                    <a:pt x="173" y="9836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45" name="Google Shape;1332;p28"/>
            <p:cNvSpPr/>
            <p:nvPr/>
          </p:nvSpPr>
          <p:spPr>
            <a:xfrm rot="2160555">
              <a:off x="1580233" y="1186763"/>
              <a:ext cx="457049" cy="1164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89" y="71"/>
                  </a:moveTo>
                  <a:lnTo>
                    <a:pt x="18629" y="132"/>
                  </a:lnTo>
                  <a:lnTo>
                    <a:pt x="19068" y="203"/>
                  </a:lnTo>
                  <a:lnTo>
                    <a:pt x="19480" y="294"/>
                  </a:lnTo>
                  <a:lnTo>
                    <a:pt x="19843" y="405"/>
                  </a:lnTo>
                  <a:lnTo>
                    <a:pt x="20179" y="517"/>
                  </a:lnTo>
                  <a:lnTo>
                    <a:pt x="20488" y="649"/>
                  </a:lnTo>
                  <a:lnTo>
                    <a:pt x="20747" y="791"/>
                  </a:lnTo>
                  <a:lnTo>
                    <a:pt x="21005" y="943"/>
                  </a:lnTo>
                  <a:lnTo>
                    <a:pt x="21368" y="1268"/>
                  </a:lnTo>
                  <a:lnTo>
                    <a:pt x="21470" y="1440"/>
                  </a:lnTo>
                  <a:lnTo>
                    <a:pt x="21574" y="1612"/>
                  </a:lnTo>
                  <a:lnTo>
                    <a:pt x="21600" y="1795"/>
                  </a:lnTo>
                  <a:lnTo>
                    <a:pt x="21600" y="1978"/>
                  </a:lnTo>
                  <a:lnTo>
                    <a:pt x="21547" y="2160"/>
                  </a:lnTo>
                  <a:lnTo>
                    <a:pt x="21445" y="2342"/>
                  </a:lnTo>
                  <a:lnTo>
                    <a:pt x="9197" y="20251"/>
                  </a:lnTo>
                  <a:lnTo>
                    <a:pt x="9069" y="20434"/>
                  </a:lnTo>
                  <a:lnTo>
                    <a:pt x="8863" y="20597"/>
                  </a:lnTo>
                  <a:lnTo>
                    <a:pt x="8629" y="20759"/>
                  </a:lnTo>
                  <a:lnTo>
                    <a:pt x="8372" y="20900"/>
                  </a:lnTo>
                  <a:lnTo>
                    <a:pt x="8061" y="21043"/>
                  </a:lnTo>
                  <a:lnTo>
                    <a:pt x="7725" y="21164"/>
                  </a:lnTo>
                  <a:lnTo>
                    <a:pt x="7364" y="21266"/>
                  </a:lnTo>
                  <a:lnTo>
                    <a:pt x="7002" y="21357"/>
                  </a:lnTo>
                  <a:lnTo>
                    <a:pt x="6588" y="21438"/>
                  </a:lnTo>
                  <a:lnTo>
                    <a:pt x="6150" y="21509"/>
                  </a:lnTo>
                  <a:lnTo>
                    <a:pt x="5710" y="21550"/>
                  </a:lnTo>
                  <a:lnTo>
                    <a:pt x="5271" y="21580"/>
                  </a:lnTo>
                  <a:lnTo>
                    <a:pt x="4806" y="21600"/>
                  </a:lnTo>
                  <a:lnTo>
                    <a:pt x="4342" y="21590"/>
                  </a:lnTo>
                  <a:lnTo>
                    <a:pt x="3876" y="21570"/>
                  </a:lnTo>
                  <a:lnTo>
                    <a:pt x="3411" y="21530"/>
                  </a:lnTo>
                  <a:lnTo>
                    <a:pt x="2947" y="21469"/>
                  </a:lnTo>
                  <a:lnTo>
                    <a:pt x="2533" y="21398"/>
                  </a:lnTo>
                  <a:lnTo>
                    <a:pt x="2120" y="21296"/>
                  </a:lnTo>
                  <a:lnTo>
                    <a:pt x="1757" y="21195"/>
                  </a:lnTo>
                  <a:lnTo>
                    <a:pt x="1421" y="21073"/>
                  </a:lnTo>
                  <a:lnTo>
                    <a:pt x="1112" y="20952"/>
                  </a:lnTo>
                  <a:lnTo>
                    <a:pt x="827" y="20809"/>
                  </a:lnTo>
                  <a:lnTo>
                    <a:pt x="595" y="20657"/>
                  </a:lnTo>
                  <a:lnTo>
                    <a:pt x="389" y="20495"/>
                  </a:lnTo>
                  <a:lnTo>
                    <a:pt x="232" y="20333"/>
                  </a:lnTo>
                  <a:lnTo>
                    <a:pt x="104" y="20160"/>
                  </a:lnTo>
                  <a:lnTo>
                    <a:pt x="26" y="19988"/>
                  </a:lnTo>
                  <a:lnTo>
                    <a:pt x="0" y="19805"/>
                  </a:lnTo>
                  <a:lnTo>
                    <a:pt x="0" y="19623"/>
                  </a:lnTo>
                  <a:lnTo>
                    <a:pt x="53" y="19440"/>
                  </a:lnTo>
                  <a:lnTo>
                    <a:pt x="155" y="19258"/>
                  </a:lnTo>
                  <a:lnTo>
                    <a:pt x="12403" y="1349"/>
                  </a:lnTo>
                  <a:lnTo>
                    <a:pt x="12531" y="1166"/>
                  </a:lnTo>
                  <a:lnTo>
                    <a:pt x="12737" y="994"/>
                  </a:lnTo>
                  <a:lnTo>
                    <a:pt x="12971" y="842"/>
                  </a:lnTo>
                  <a:lnTo>
                    <a:pt x="13228" y="689"/>
                  </a:lnTo>
                  <a:lnTo>
                    <a:pt x="13539" y="558"/>
                  </a:lnTo>
                  <a:lnTo>
                    <a:pt x="13875" y="436"/>
                  </a:lnTo>
                  <a:lnTo>
                    <a:pt x="14211" y="325"/>
                  </a:lnTo>
                  <a:lnTo>
                    <a:pt x="14598" y="233"/>
                  </a:lnTo>
                  <a:lnTo>
                    <a:pt x="15012" y="152"/>
                  </a:lnTo>
                  <a:lnTo>
                    <a:pt x="15425" y="91"/>
                  </a:lnTo>
                  <a:lnTo>
                    <a:pt x="15863" y="41"/>
                  </a:lnTo>
                  <a:lnTo>
                    <a:pt x="16329" y="10"/>
                  </a:lnTo>
                  <a:lnTo>
                    <a:pt x="16794" y="0"/>
                  </a:lnTo>
                  <a:lnTo>
                    <a:pt x="17258" y="0"/>
                  </a:lnTo>
                  <a:lnTo>
                    <a:pt x="17724" y="30"/>
                  </a:lnTo>
                  <a:lnTo>
                    <a:pt x="18189" y="71"/>
                  </a:lnTo>
                  <a:close/>
                </a:path>
              </a:pathLst>
            </a:custGeom>
            <a:solidFill>
              <a:srgbClr val="FCD4B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46" name="Google Shape;1333;p28"/>
            <p:cNvSpPr/>
            <p:nvPr/>
          </p:nvSpPr>
          <p:spPr>
            <a:xfrm rot="2160555">
              <a:off x="916204" y="1455269"/>
              <a:ext cx="852828" cy="124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04" y="21600"/>
                  </a:moveTo>
                  <a:lnTo>
                    <a:pt x="21600" y="18572"/>
                  </a:lnTo>
                  <a:lnTo>
                    <a:pt x="18125" y="11486"/>
                  </a:lnTo>
                  <a:lnTo>
                    <a:pt x="19620" y="0"/>
                  </a:lnTo>
                  <a:lnTo>
                    <a:pt x="0" y="4503"/>
                  </a:lnTo>
                  <a:lnTo>
                    <a:pt x="8404" y="21600"/>
                  </a:lnTo>
                  <a:close/>
                </a:path>
              </a:pathLst>
            </a:custGeom>
            <a:solidFill>
              <a:srgbClr val="FCD4B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47" name="Google Shape;1334;p28"/>
            <p:cNvSpPr/>
            <p:nvPr/>
          </p:nvSpPr>
          <p:spPr>
            <a:xfrm rot="2160555">
              <a:off x="1561016" y="1458666"/>
              <a:ext cx="457050" cy="1164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89" y="71"/>
                  </a:moveTo>
                  <a:lnTo>
                    <a:pt x="18655" y="132"/>
                  </a:lnTo>
                  <a:lnTo>
                    <a:pt x="19068" y="203"/>
                  </a:lnTo>
                  <a:lnTo>
                    <a:pt x="19482" y="294"/>
                  </a:lnTo>
                  <a:lnTo>
                    <a:pt x="19843" y="405"/>
                  </a:lnTo>
                  <a:lnTo>
                    <a:pt x="20179" y="517"/>
                  </a:lnTo>
                  <a:lnTo>
                    <a:pt x="20488" y="649"/>
                  </a:lnTo>
                  <a:lnTo>
                    <a:pt x="20773" y="791"/>
                  </a:lnTo>
                  <a:lnTo>
                    <a:pt x="21005" y="943"/>
                  </a:lnTo>
                  <a:lnTo>
                    <a:pt x="21213" y="1095"/>
                  </a:lnTo>
                  <a:lnTo>
                    <a:pt x="21368" y="1268"/>
                  </a:lnTo>
                  <a:lnTo>
                    <a:pt x="21496" y="1440"/>
                  </a:lnTo>
                  <a:lnTo>
                    <a:pt x="21574" y="1612"/>
                  </a:lnTo>
                  <a:lnTo>
                    <a:pt x="21600" y="1795"/>
                  </a:lnTo>
                  <a:lnTo>
                    <a:pt x="21600" y="1978"/>
                  </a:lnTo>
                  <a:lnTo>
                    <a:pt x="21547" y="2160"/>
                  </a:lnTo>
                  <a:lnTo>
                    <a:pt x="21445" y="2342"/>
                  </a:lnTo>
                  <a:lnTo>
                    <a:pt x="9224" y="20251"/>
                  </a:lnTo>
                  <a:lnTo>
                    <a:pt x="9069" y="20434"/>
                  </a:lnTo>
                  <a:lnTo>
                    <a:pt x="8888" y="20596"/>
                  </a:lnTo>
                  <a:lnTo>
                    <a:pt x="8655" y="20758"/>
                  </a:lnTo>
                  <a:lnTo>
                    <a:pt x="8372" y="20900"/>
                  </a:lnTo>
                  <a:lnTo>
                    <a:pt x="8087" y="21032"/>
                  </a:lnTo>
                  <a:lnTo>
                    <a:pt x="7751" y="21153"/>
                  </a:lnTo>
                  <a:lnTo>
                    <a:pt x="7391" y="21265"/>
                  </a:lnTo>
                  <a:lnTo>
                    <a:pt x="7002" y="21356"/>
                  </a:lnTo>
                  <a:lnTo>
                    <a:pt x="6588" y="21438"/>
                  </a:lnTo>
                  <a:lnTo>
                    <a:pt x="6175" y="21499"/>
                  </a:lnTo>
                  <a:lnTo>
                    <a:pt x="5737" y="21549"/>
                  </a:lnTo>
                  <a:lnTo>
                    <a:pt x="5271" y="21579"/>
                  </a:lnTo>
                  <a:lnTo>
                    <a:pt x="4833" y="21600"/>
                  </a:lnTo>
                  <a:lnTo>
                    <a:pt x="4366" y="21590"/>
                  </a:lnTo>
                  <a:lnTo>
                    <a:pt x="3876" y="21570"/>
                  </a:lnTo>
                  <a:lnTo>
                    <a:pt x="3411" y="21529"/>
                  </a:lnTo>
                  <a:lnTo>
                    <a:pt x="2971" y="21468"/>
                  </a:lnTo>
                  <a:lnTo>
                    <a:pt x="2533" y="21387"/>
                  </a:lnTo>
                  <a:lnTo>
                    <a:pt x="2145" y="21296"/>
                  </a:lnTo>
                  <a:lnTo>
                    <a:pt x="1757" y="21194"/>
                  </a:lnTo>
                  <a:lnTo>
                    <a:pt x="1421" y="21072"/>
                  </a:lnTo>
                  <a:lnTo>
                    <a:pt x="1112" y="20941"/>
                  </a:lnTo>
                  <a:lnTo>
                    <a:pt x="853" y="20809"/>
                  </a:lnTo>
                  <a:lnTo>
                    <a:pt x="621" y="20657"/>
                  </a:lnTo>
                  <a:lnTo>
                    <a:pt x="413" y="20494"/>
                  </a:lnTo>
                  <a:lnTo>
                    <a:pt x="259" y="20332"/>
                  </a:lnTo>
                  <a:lnTo>
                    <a:pt x="130" y="20160"/>
                  </a:lnTo>
                  <a:lnTo>
                    <a:pt x="53" y="19988"/>
                  </a:lnTo>
                  <a:lnTo>
                    <a:pt x="0" y="19805"/>
                  </a:lnTo>
                  <a:lnTo>
                    <a:pt x="26" y="19622"/>
                  </a:lnTo>
                  <a:lnTo>
                    <a:pt x="77" y="19440"/>
                  </a:lnTo>
                  <a:lnTo>
                    <a:pt x="181" y="19257"/>
                  </a:lnTo>
                  <a:lnTo>
                    <a:pt x="12403" y="1338"/>
                  </a:lnTo>
                  <a:lnTo>
                    <a:pt x="12557" y="1166"/>
                  </a:lnTo>
                  <a:lnTo>
                    <a:pt x="12739" y="994"/>
                  </a:lnTo>
                  <a:lnTo>
                    <a:pt x="12971" y="842"/>
                  </a:lnTo>
                  <a:lnTo>
                    <a:pt x="13229" y="690"/>
                  </a:lnTo>
                  <a:lnTo>
                    <a:pt x="13539" y="558"/>
                  </a:lnTo>
                  <a:lnTo>
                    <a:pt x="13875" y="436"/>
                  </a:lnTo>
                  <a:lnTo>
                    <a:pt x="14236" y="325"/>
                  </a:lnTo>
                  <a:lnTo>
                    <a:pt x="14625" y="233"/>
                  </a:lnTo>
                  <a:lnTo>
                    <a:pt x="15012" y="152"/>
                  </a:lnTo>
                  <a:lnTo>
                    <a:pt x="15451" y="91"/>
                  </a:lnTo>
                  <a:lnTo>
                    <a:pt x="15890" y="41"/>
                  </a:lnTo>
                  <a:lnTo>
                    <a:pt x="16329" y="10"/>
                  </a:lnTo>
                  <a:lnTo>
                    <a:pt x="16794" y="0"/>
                  </a:lnTo>
                  <a:lnTo>
                    <a:pt x="17260" y="0"/>
                  </a:lnTo>
                  <a:lnTo>
                    <a:pt x="17724" y="30"/>
                  </a:lnTo>
                  <a:lnTo>
                    <a:pt x="18189" y="71"/>
                  </a:lnTo>
                  <a:close/>
                </a:path>
              </a:pathLst>
            </a:custGeom>
            <a:solidFill>
              <a:srgbClr val="FCD4B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48" name="Google Shape;1335;p28"/>
            <p:cNvSpPr/>
            <p:nvPr/>
          </p:nvSpPr>
          <p:spPr>
            <a:xfrm rot="2160555">
              <a:off x="1081899" y="1670943"/>
              <a:ext cx="722726" cy="612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9" y="0"/>
                  </a:moveTo>
                  <a:lnTo>
                    <a:pt x="0" y="2545"/>
                  </a:lnTo>
                  <a:lnTo>
                    <a:pt x="1177" y="4956"/>
                  </a:lnTo>
                  <a:lnTo>
                    <a:pt x="2419" y="7483"/>
                  </a:lnTo>
                  <a:lnTo>
                    <a:pt x="3905" y="10434"/>
                  </a:lnTo>
                  <a:lnTo>
                    <a:pt x="4706" y="11957"/>
                  </a:lnTo>
                  <a:lnTo>
                    <a:pt x="5490" y="13480"/>
                  </a:lnTo>
                  <a:lnTo>
                    <a:pt x="6275" y="14946"/>
                  </a:lnTo>
                  <a:lnTo>
                    <a:pt x="7026" y="16316"/>
                  </a:lnTo>
                  <a:lnTo>
                    <a:pt x="7712" y="17550"/>
                  </a:lnTo>
                  <a:lnTo>
                    <a:pt x="8350" y="18591"/>
                  </a:lnTo>
                  <a:lnTo>
                    <a:pt x="8627" y="19035"/>
                  </a:lnTo>
                  <a:lnTo>
                    <a:pt x="8888" y="19420"/>
                  </a:lnTo>
                  <a:lnTo>
                    <a:pt x="9117" y="19748"/>
                  </a:lnTo>
                  <a:lnTo>
                    <a:pt x="9313" y="19999"/>
                  </a:lnTo>
                  <a:lnTo>
                    <a:pt x="9509" y="20192"/>
                  </a:lnTo>
                  <a:lnTo>
                    <a:pt x="9706" y="20385"/>
                  </a:lnTo>
                  <a:lnTo>
                    <a:pt x="9902" y="20559"/>
                  </a:lnTo>
                  <a:lnTo>
                    <a:pt x="10114" y="20712"/>
                  </a:lnTo>
                  <a:lnTo>
                    <a:pt x="10539" y="20983"/>
                  </a:lnTo>
                  <a:lnTo>
                    <a:pt x="10767" y="21098"/>
                  </a:lnTo>
                  <a:lnTo>
                    <a:pt x="10996" y="21194"/>
                  </a:lnTo>
                  <a:lnTo>
                    <a:pt x="11224" y="21291"/>
                  </a:lnTo>
                  <a:lnTo>
                    <a:pt x="11454" y="21369"/>
                  </a:lnTo>
                  <a:lnTo>
                    <a:pt x="11698" y="21427"/>
                  </a:lnTo>
                  <a:lnTo>
                    <a:pt x="11928" y="21484"/>
                  </a:lnTo>
                  <a:lnTo>
                    <a:pt x="12401" y="21562"/>
                  </a:lnTo>
                  <a:lnTo>
                    <a:pt x="12891" y="21600"/>
                  </a:lnTo>
                  <a:lnTo>
                    <a:pt x="13365" y="21600"/>
                  </a:lnTo>
                  <a:lnTo>
                    <a:pt x="13839" y="21562"/>
                  </a:lnTo>
                  <a:lnTo>
                    <a:pt x="14296" y="21503"/>
                  </a:lnTo>
                  <a:lnTo>
                    <a:pt x="14754" y="21407"/>
                  </a:lnTo>
                  <a:lnTo>
                    <a:pt x="15178" y="21291"/>
                  </a:lnTo>
                  <a:lnTo>
                    <a:pt x="15603" y="21156"/>
                  </a:lnTo>
                  <a:lnTo>
                    <a:pt x="15979" y="21002"/>
                  </a:lnTo>
                  <a:lnTo>
                    <a:pt x="16339" y="20828"/>
                  </a:lnTo>
                  <a:lnTo>
                    <a:pt x="16519" y="20732"/>
                  </a:lnTo>
                  <a:lnTo>
                    <a:pt x="16715" y="20597"/>
                  </a:lnTo>
                  <a:lnTo>
                    <a:pt x="16894" y="20461"/>
                  </a:lnTo>
                  <a:lnTo>
                    <a:pt x="17106" y="20288"/>
                  </a:lnTo>
                  <a:lnTo>
                    <a:pt x="17515" y="19903"/>
                  </a:lnTo>
                  <a:lnTo>
                    <a:pt x="17940" y="19440"/>
                  </a:lnTo>
                  <a:lnTo>
                    <a:pt x="18381" y="18958"/>
                  </a:lnTo>
                  <a:lnTo>
                    <a:pt x="18822" y="18418"/>
                  </a:lnTo>
                  <a:lnTo>
                    <a:pt x="19247" y="17878"/>
                  </a:lnTo>
                  <a:lnTo>
                    <a:pt x="19655" y="17319"/>
                  </a:lnTo>
                  <a:lnTo>
                    <a:pt x="20424" y="16277"/>
                  </a:lnTo>
                  <a:lnTo>
                    <a:pt x="21028" y="15390"/>
                  </a:lnTo>
                  <a:lnTo>
                    <a:pt x="21600" y="14522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D3B2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49" name="Google Shape;1336;p28"/>
            <p:cNvSpPr/>
            <p:nvPr/>
          </p:nvSpPr>
          <p:spPr>
            <a:xfrm rot="2160555">
              <a:off x="1708180" y="810699"/>
              <a:ext cx="448266" cy="1128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22" y="73"/>
                  </a:moveTo>
                  <a:lnTo>
                    <a:pt x="18570" y="136"/>
                  </a:lnTo>
                  <a:lnTo>
                    <a:pt x="19019" y="209"/>
                  </a:lnTo>
                  <a:lnTo>
                    <a:pt x="19413" y="304"/>
                  </a:lnTo>
                  <a:lnTo>
                    <a:pt x="19808" y="419"/>
                  </a:lnTo>
                  <a:lnTo>
                    <a:pt x="20151" y="544"/>
                  </a:lnTo>
                  <a:lnTo>
                    <a:pt x="20466" y="670"/>
                  </a:lnTo>
                  <a:lnTo>
                    <a:pt x="20730" y="817"/>
                  </a:lnTo>
                  <a:lnTo>
                    <a:pt x="20967" y="973"/>
                  </a:lnTo>
                  <a:lnTo>
                    <a:pt x="21178" y="1141"/>
                  </a:lnTo>
                  <a:lnTo>
                    <a:pt x="21363" y="1308"/>
                  </a:lnTo>
                  <a:lnTo>
                    <a:pt x="21469" y="1486"/>
                  </a:lnTo>
                  <a:lnTo>
                    <a:pt x="21548" y="1664"/>
                  </a:lnTo>
                  <a:lnTo>
                    <a:pt x="21600" y="1853"/>
                  </a:lnTo>
                  <a:lnTo>
                    <a:pt x="21600" y="2041"/>
                  </a:lnTo>
                  <a:lnTo>
                    <a:pt x="21521" y="2230"/>
                  </a:lnTo>
                  <a:lnTo>
                    <a:pt x="21442" y="2418"/>
                  </a:lnTo>
                  <a:lnTo>
                    <a:pt x="9403" y="20218"/>
                  </a:lnTo>
                  <a:lnTo>
                    <a:pt x="9245" y="20396"/>
                  </a:lnTo>
                  <a:lnTo>
                    <a:pt x="9060" y="20575"/>
                  </a:lnTo>
                  <a:lnTo>
                    <a:pt x="8823" y="20731"/>
                  </a:lnTo>
                  <a:lnTo>
                    <a:pt x="8535" y="20888"/>
                  </a:lnTo>
                  <a:lnTo>
                    <a:pt x="8244" y="21024"/>
                  </a:lnTo>
                  <a:lnTo>
                    <a:pt x="7901" y="21150"/>
                  </a:lnTo>
                  <a:lnTo>
                    <a:pt x="7534" y="21265"/>
                  </a:lnTo>
                  <a:lnTo>
                    <a:pt x="7137" y="21359"/>
                  </a:lnTo>
                  <a:lnTo>
                    <a:pt x="6716" y="21443"/>
                  </a:lnTo>
                  <a:lnTo>
                    <a:pt x="6294" y="21506"/>
                  </a:lnTo>
                  <a:lnTo>
                    <a:pt x="5848" y="21558"/>
                  </a:lnTo>
                  <a:lnTo>
                    <a:pt x="5372" y="21589"/>
                  </a:lnTo>
                  <a:lnTo>
                    <a:pt x="4926" y="21600"/>
                  </a:lnTo>
                  <a:lnTo>
                    <a:pt x="4450" y="21600"/>
                  </a:lnTo>
                  <a:lnTo>
                    <a:pt x="3950" y="21579"/>
                  </a:lnTo>
                  <a:lnTo>
                    <a:pt x="3476" y="21527"/>
                  </a:lnTo>
                  <a:lnTo>
                    <a:pt x="3028" y="21464"/>
                  </a:lnTo>
                  <a:lnTo>
                    <a:pt x="2581" y="21391"/>
                  </a:lnTo>
                  <a:lnTo>
                    <a:pt x="2185" y="21296"/>
                  </a:lnTo>
                  <a:lnTo>
                    <a:pt x="1790" y="21181"/>
                  </a:lnTo>
                  <a:lnTo>
                    <a:pt x="1448" y="21066"/>
                  </a:lnTo>
                  <a:lnTo>
                    <a:pt x="1132" y="20930"/>
                  </a:lnTo>
                  <a:lnTo>
                    <a:pt x="868" y="20783"/>
                  </a:lnTo>
                  <a:lnTo>
                    <a:pt x="631" y="20627"/>
                  </a:lnTo>
                  <a:lnTo>
                    <a:pt x="420" y="20470"/>
                  </a:lnTo>
                  <a:lnTo>
                    <a:pt x="262" y="20292"/>
                  </a:lnTo>
                  <a:lnTo>
                    <a:pt x="131" y="20114"/>
                  </a:lnTo>
                  <a:lnTo>
                    <a:pt x="52" y="19936"/>
                  </a:lnTo>
                  <a:lnTo>
                    <a:pt x="0" y="19747"/>
                  </a:lnTo>
                  <a:lnTo>
                    <a:pt x="25" y="19559"/>
                  </a:lnTo>
                  <a:lnTo>
                    <a:pt x="79" y="19371"/>
                  </a:lnTo>
                  <a:lnTo>
                    <a:pt x="183" y="19182"/>
                  </a:lnTo>
                  <a:lnTo>
                    <a:pt x="12196" y="1392"/>
                  </a:lnTo>
                  <a:lnTo>
                    <a:pt x="12353" y="1204"/>
                  </a:lnTo>
                  <a:lnTo>
                    <a:pt x="12565" y="1036"/>
                  </a:lnTo>
                  <a:lnTo>
                    <a:pt x="12775" y="869"/>
                  </a:lnTo>
                  <a:lnTo>
                    <a:pt x="13065" y="723"/>
                  </a:lnTo>
                  <a:lnTo>
                    <a:pt x="13381" y="576"/>
                  </a:lnTo>
                  <a:lnTo>
                    <a:pt x="13697" y="450"/>
                  </a:lnTo>
                  <a:lnTo>
                    <a:pt x="14066" y="346"/>
                  </a:lnTo>
                  <a:lnTo>
                    <a:pt x="14461" y="241"/>
                  </a:lnTo>
                  <a:lnTo>
                    <a:pt x="14883" y="167"/>
                  </a:lnTo>
                  <a:lnTo>
                    <a:pt x="15304" y="95"/>
                  </a:lnTo>
                  <a:lnTo>
                    <a:pt x="15752" y="53"/>
                  </a:lnTo>
                  <a:lnTo>
                    <a:pt x="16226" y="21"/>
                  </a:lnTo>
                  <a:lnTo>
                    <a:pt x="16674" y="0"/>
                  </a:lnTo>
                  <a:lnTo>
                    <a:pt x="17148" y="11"/>
                  </a:lnTo>
                  <a:lnTo>
                    <a:pt x="17648" y="31"/>
                  </a:lnTo>
                  <a:lnTo>
                    <a:pt x="18122" y="73"/>
                  </a:lnTo>
                  <a:close/>
                </a:path>
              </a:pathLst>
            </a:custGeom>
            <a:solidFill>
              <a:srgbClr val="EFC5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50" name="Google Shape;1337;p28"/>
            <p:cNvSpPr/>
            <p:nvPr/>
          </p:nvSpPr>
          <p:spPr>
            <a:xfrm rot="2160555">
              <a:off x="884847" y="388252"/>
              <a:ext cx="1749394" cy="193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30" y="4202"/>
                  </a:moveTo>
                  <a:lnTo>
                    <a:pt x="6885" y="597"/>
                  </a:lnTo>
                  <a:lnTo>
                    <a:pt x="7081" y="469"/>
                  </a:lnTo>
                  <a:lnTo>
                    <a:pt x="7283" y="359"/>
                  </a:lnTo>
                  <a:lnTo>
                    <a:pt x="7486" y="262"/>
                  </a:lnTo>
                  <a:lnTo>
                    <a:pt x="7682" y="177"/>
                  </a:lnTo>
                  <a:lnTo>
                    <a:pt x="7877" y="104"/>
                  </a:lnTo>
                  <a:lnTo>
                    <a:pt x="7972" y="79"/>
                  </a:lnTo>
                  <a:lnTo>
                    <a:pt x="8161" y="30"/>
                  </a:lnTo>
                  <a:lnTo>
                    <a:pt x="8262" y="18"/>
                  </a:lnTo>
                  <a:lnTo>
                    <a:pt x="8350" y="6"/>
                  </a:lnTo>
                  <a:lnTo>
                    <a:pt x="8444" y="0"/>
                  </a:lnTo>
                  <a:lnTo>
                    <a:pt x="8539" y="0"/>
                  </a:lnTo>
                  <a:lnTo>
                    <a:pt x="8627" y="6"/>
                  </a:lnTo>
                  <a:lnTo>
                    <a:pt x="8721" y="12"/>
                  </a:lnTo>
                  <a:lnTo>
                    <a:pt x="8809" y="24"/>
                  </a:lnTo>
                  <a:lnTo>
                    <a:pt x="8896" y="49"/>
                  </a:lnTo>
                  <a:lnTo>
                    <a:pt x="8984" y="73"/>
                  </a:lnTo>
                  <a:lnTo>
                    <a:pt x="9072" y="104"/>
                  </a:lnTo>
                  <a:lnTo>
                    <a:pt x="9153" y="140"/>
                  </a:lnTo>
                  <a:lnTo>
                    <a:pt x="9241" y="183"/>
                  </a:lnTo>
                  <a:lnTo>
                    <a:pt x="9322" y="231"/>
                  </a:lnTo>
                  <a:lnTo>
                    <a:pt x="9403" y="286"/>
                  </a:lnTo>
                  <a:lnTo>
                    <a:pt x="9484" y="347"/>
                  </a:lnTo>
                  <a:lnTo>
                    <a:pt x="9639" y="487"/>
                  </a:lnTo>
                  <a:lnTo>
                    <a:pt x="9713" y="566"/>
                  </a:lnTo>
                  <a:lnTo>
                    <a:pt x="9788" y="658"/>
                  </a:lnTo>
                  <a:lnTo>
                    <a:pt x="21263" y="14780"/>
                  </a:lnTo>
                  <a:lnTo>
                    <a:pt x="21330" y="14871"/>
                  </a:lnTo>
                  <a:lnTo>
                    <a:pt x="21391" y="14962"/>
                  </a:lnTo>
                  <a:lnTo>
                    <a:pt x="21445" y="15048"/>
                  </a:lnTo>
                  <a:lnTo>
                    <a:pt x="21486" y="15139"/>
                  </a:lnTo>
                  <a:lnTo>
                    <a:pt x="21526" y="15230"/>
                  </a:lnTo>
                  <a:lnTo>
                    <a:pt x="21553" y="15322"/>
                  </a:lnTo>
                  <a:lnTo>
                    <a:pt x="21573" y="15413"/>
                  </a:lnTo>
                  <a:lnTo>
                    <a:pt x="21594" y="15504"/>
                  </a:lnTo>
                  <a:lnTo>
                    <a:pt x="21600" y="15590"/>
                  </a:lnTo>
                  <a:lnTo>
                    <a:pt x="21600" y="15681"/>
                  </a:lnTo>
                  <a:lnTo>
                    <a:pt x="21594" y="15766"/>
                  </a:lnTo>
                  <a:lnTo>
                    <a:pt x="21587" y="15858"/>
                  </a:lnTo>
                  <a:lnTo>
                    <a:pt x="21566" y="15943"/>
                  </a:lnTo>
                  <a:lnTo>
                    <a:pt x="21546" y="16028"/>
                  </a:lnTo>
                  <a:lnTo>
                    <a:pt x="21512" y="16114"/>
                  </a:lnTo>
                  <a:lnTo>
                    <a:pt x="21479" y="16199"/>
                  </a:lnTo>
                  <a:lnTo>
                    <a:pt x="21438" y="16284"/>
                  </a:lnTo>
                  <a:lnTo>
                    <a:pt x="21398" y="16369"/>
                  </a:lnTo>
                  <a:lnTo>
                    <a:pt x="21344" y="16448"/>
                  </a:lnTo>
                  <a:lnTo>
                    <a:pt x="21290" y="16534"/>
                  </a:lnTo>
                  <a:lnTo>
                    <a:pt x="21229" y="16613"/>
                  </a:lnTo>
                  <a:lnTo>
                    <a:pt x="21162" y="16692"/>
                  </a:lnTo>
                  <a:lnTo>
                    <a:pt x="21019" y="16850"/>
                  </a:lnTo>
                  <a:lnTo>
                    <a:pt x="20864" y="16996"/>
                  </a:lnTo>
                  <a:lnTo>
                    <a:pt x="20695" y="17142"/>
                  </a:lnTo>
                  <a:lnTo>
                    <a:pt x="20507" y="17282"/>
                  </a:lnTo>
                  <a:lnTo>
                    <a:pt x="20311" y="17416"/>
                  </a:lnTo>
                  <a:lnTo>
                    <a:pt x="14762" y="21028"/>
                  </a:lnTo>
                  <a:lnTo>
                    <a:pt x="14560" y="21150"/>
                  </a:lnTo>
                  <a:lnTo>
                    <a:pt x="14357" y="21259"/>
                  </a:lnTo>
                  <a:lnTo>
                    <a:pt x="14155" y="21357"/>
                  </a:lnTo>
                  <a:lnTo>
                    <a:pt x="13952" y="21442"/>
                  </a:lnTo>
                  <a:lnTo>
                    <a:pt x="13851" y="21478"/>
                  </a:lnTo>
                  <a:lnTo>
                    <a:pt x="13757" y="21509"/>
                  </a:lnTo>
                  <a:lnTo>
                    <a:pt x="13554" y="21558"/>
                  </a:lnTo>
                  <a:lnTo>
                    <a:pt x="13460" y="21576"/>
                  </a:lnTo>
                  <a:lnTo>
                    <a:pt x="13358" y="21588"/>
                  </a:lnTo>
                  <a:lnTo>
                    <a:pt x="13264" y="21594"/>
                  </a:lnTo>
                  <a:lnTo>
                    <a:pt x="13170" y="21600"/>
                  </a:lnTo>
                  <a:lnTo>
                    <a:pt x="13075" y="21600"/>
                  </a:lnTo>
                  <a:lnTo>
                    <a:pt x="12980" y="21594"/>
                  </a:lnTo>
                  <a:lnTo>
                    <a:pt x="12886" y="21582"/>
                  </a:lnTo>
                  <a:lnTo>
                    <a:pt x="12791" y="21570"/>
                  </a:lnTo>
                  <a:lnTo>
                    <a:pt x="12616" y="21521"/>
                  </a:lnTo>
                  <a:lnTo>
                    <a:pt x="12440" y="21448"/>
                  </a:lnTo>
                  <a:lnTo>
                    <a:pt x="12353" y="21405"/>
                  </a:lnTo>
                  <a:lnTo>
                    <a:pt x="12271" y="21357"/>
                  </a:lnTo>
                  <a:lnTo>
                    <a:pt x="12110" y="21235"/>
                  </a:lnTo>
                  <a:lnTo>
                    <a:pt x="12029" y="21168"/>
                  </a:lnTo>
                  <a:lnTo>
                    <a:pt x="11947" y="21095"/>
                  </a:lnTo>
                  <a:lnTo>
                    <a:pt x="11873" y="21016"/>
                  </a:lnTo>
                  <a:lnTo>
                    <a:pt x="11799" y="20924"/>
                  </a:lnTo>
                  <a:lnTo>
                    <a:pt x="324" y="6802"/>
                  </a:lnTo>
                  <a:lnTo>
                    <a:pt x="256" y="6711"/>
                  </a:lnTo>
                  <a:lnTo>
                    <a:pt x="196" y="6619"/>
                  </a:lnTo>
                  <a:lnTo>
                    <a:pt x="142" y="6528"/>
                  </a:lnTo>
                  <a:lnTo>
                    <a:pt x="102" y="6443"/>
                  </a:lnTo>
                  <a:lnTo>
                    <a:pt x="68" y="6351"/>
                  </a:lnTo>
                  <a:lnTo>
                    <a:pt x="40" y="6260"/>
                  </a:lnTo>
                  <a:lnTo>
                    <a:pt x="14" y="6175"/>
                  </a:lnTo>
                  <a:lnTo>
                    <a:pt x="7" y="6084"/>
                  </a:lnTo>
                  <a:lnTo>
                    <a:pt x="0" y="5998"/>
                  </a:lnTo>
                  <a:lnTo>
                    <a:pt x="0" y="5913"/>
                  </a:lnTo>
                  <a:lnTo>
                    <a:pt x="7" y="5822"/>
                  </a:lnTo>
                  <a:lnTo>
                    <a:pt x="20" y="5736"/>
                  </a:lnTo>
                  <a:lnTo>
                    <a:pt x="40" y="5651"/>
                  </a:lnTo>
                  <a:lnTo>
                    <a:pt x="68" y="5566"/>
                  </a:lnTo>
                  <a:lnTo>
                    <a:pt x="95" y="5487"/>
                  </a:lnTo>
                  <a:lnTo>
                    <a:pt x="135" y="5401"/>
                  </a:lnTo>
                  <a:lnTo>
                    <a:pt x="176" y="5316"/>
                  </a:lnTo>
                  <a:lnTo>
                    <a:pt x="223" y="5237"/>
                  </a:lnTo>
                  <a:lnTo>
                    <a:pt x="277" y="5158"/>
                  </a:lnTo>
                  <a:lnTo>
                    <a:pt x="338" y="5079"/>
                  </a:lnTo>
                  <a:lnTo>
                    <a:pt x="398" y="5000"/>
                  </a:lnTo>
                  <a:lnTo>
                    <a:pt x="466" y="4920"/>
                  </a:lnTo>
                  <a:lnTo>
                    <a:pt x="608" y="4768"/>
                  </a:lnTo>
                  <a:lnTo>
                    <a:pt x="770" y="4622"/>
                  </a:lnTo>
                  <a:lnTo>
                    <a:pt x="945" y="4476"/>
                  </a:lnTo>
                  <a:lnTo>
                    <a:pt x="1134" y="4336"/>
                  </a:lnTo>
                  <a:lnTo>
                    <a:pt x="1330" y="4202"/>
                  </a:lnTo>
                  <a:close/>
                </a:path>
              </a:pathLst>
            </a:custGeom>
            <a:solidFill>
              <a:srgbClr val="41414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51" name="Google Shape;1338;p28"/>
            <p:cNvSpPr/>
            <p:nvPr/>
          </p:nvSpPr>
          <p:spPr>
            <a:xfrm rot="2160555">
              <a:off x="1587685" y="424979"/>
              <a:ext cx="260241" cy="19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0" y="18815"/>
                  </a:moveTo>
                  <a:lnTo>
                    <a:pt x="19783" y="243"/>
                  </a:lnTo>
                  <a:lnTo>
                    <a:pt x="19966" y="120"/>
                  </a:lnTo>
                  <a:lnTo>
                    <a:pt x="20191" y="0"/>
                  </a:lnTo>
                  <a:lnTo>
                    <a:pt x="20645" y="0"/>
                  </a:lnTo>
                  <a:lnTo>
                    <a:pt x="20874" y="62"/>
                  </a:lnTo>
                  <a:lnTo>
                    <a:pt x="21053" y="181"/>
                  </a:lnTo>
                  <a:lnTo>
                    <a:pt x="21236" y="363"/>
                  </a:lnTo>
                  <a:lnTo>
                    <a:pt x="21418" y="606"/>
                  </a:lnTo>
                  <a:lnTo>
                    <a:pt x="21507" y="906"/>
                  </a:lnTo>
                  <a:lnTo>
                    <a:pt x="21600" y="1211"/>
                  </a:lnTo>
                  <a:lnTo>
                    <a:pt x="21600" y="1817"/>
                  </a:lnTo>
                  <a:lnTo>
                    <a:pt x="21554" y="2056"/>
                  </a:lnTo>
                  <a:lnTo>
                    <a:pt x="21464" y="2361"/>
                  </a:lnTo>
                  <a:lnTo>
                    <a:pt x="21325" y="2604"/>
                  </a:lnTo>
                  <a:lnTo>
                    <a:pt x="21146" y="2785"/>
                  </a:lnTo>
                  <a:lnTo>
                    <a:pt x="1860" y="21295"/>
                  </a:lnTo>
                  <a:lnTo>
                    <a:pt x="1634" y="21477"/>
                  </a:lnTo>
                  <a:lnTo>
                    <a:pt x="1406" y="21600"/>
                  </a:lnTo>
                  <a:lnTo>
                    <a:pt x="998" y="21600"/>
                  </a:lnTo>
                  <a:lnTo>
                    <a:pt x="772" y="21538"/>
                  </a:lnTo>
                  <a:lnTo>
                    <a:pt x="544" y="21419"/>
                  </a:lnTo>
                  <a:lnTo>
                    <a:pt x="364" y="21176"/>
                  </a:lnTo>
                  <a:lnTo>
                    <a:pt x="229" y="20994"/>
                  </a:lnTo>
                  <a:lnTo>
                    <a:pt x="90" y="20694"/>
                  </a:lnTo>
                  <a:lnTo>
                    <a:pt x="46" y="20389"/>
                  </a:lnTo>
                  <a:lnTo>
                    <a:pt x="0" y="20088"/>
                  </a:lnTo>
                  <a:lnTo>
                    <a:pt x="0" y="19783"/>
                  </a:lnTo>
                  <a:lnTo>
                    <a:pt x="90" y="19544"/>
                  </a:lnTo>
                  <a:lnTo>
                    <a:pt x="182" y="19239"/>
                  </a:lnTo>
                  <a:lnTo>
                    <a:pt x="318" y="18996"/>
                  </a:lnTo>
                  <a:lnTo>
                    <a:pt x="500" y="18815"/>
                  </a:lnTo>
                  <a:close/>
                </a:path>
              </a:pathLst>
            </a:custGeom>
            <a:solidFill>
              <a:srgbClr val="59595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52" name="Google Shape;1339;p28"/>
            <p:cNvSpPr/>
            <p:nvPr/>
          </p:nvSpPr>
          <p:spPr>
            <a:xfrm rot="2160555">
              <a:off x="1917836" y="495109"/>
              <a:ext cx="60121" cy="5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20" y="1983"/>
                  </a:moveTo>
                  <a:lnTo>
                    <a:pt x="6474" y="985"/>
                  </a:lnTo>
                  <a:lnTo>
                    <a:pt x="8440" y="189"/>
                  </a:lnTo>
                  <a:lnTo>
                    <a:pt x="10406" y="0"/>
                  </a:lnTo>
                  <a:lnTo>
                    <a:pt x="12572" y="189"/>
                  </a:lnTo>
                  <a:lnTo>
                    <a:pt x="14538" y="594"/>
                  </a:lnTo>
                  <a:lnTo>
                    <a:pt x="16303" y="1579"/>
                  </a:lnTo>
                  <a:lnTo>
                    <a:pt x="18069" y="2766"/>
                  </a:lnTo>
                  <a:lnTo>
                    <a:pt x="19446" y="4560"/>
                  </a:lnTo>
                  <a:lnTo>
                    <a:pt x="20623" y="6341"/>
                  </a:lnTo>
                  <a:lnTo>
                    <a:pt x="21212" y="8324"/>
                  </a:lnTo>
                  <a:lnTo>
                    <a:pt x="21600" y="10497"/>
                  </a:lnTo>
                  <a:lnTo>
                    <a:pt x="21412" y="12480"/>
                  </a:lnTo>
                  <a:lnTo>
                    <a:pt x="20824" y="14463"/>
                  </a:lnTo>
                  <a:lnTo>
                    <a:pt x="20035" y="16446"/>
                  </a:lnTo>
                  <a:lnTo>
                    <a:pt x="18657" y="18227"/>
                  </a:lnTo>
                  <a:lnTo>
                    <a:pt x="17092" y="19617"/>
                  </a:lnTo>
                  <a:lnTo>
                    <a:pt x="15126" y="20602"/>
                  </a:lnTo>
                  <a:lnTo>
                    <a:pt x="13160" y="21398"/>
                  </a:lnTo>
                  <a:lnTo>
                    <a:pt x="11194" y="21600"/>
                  </a:lnTo>
                  <a:lnTo>
                    <a:pt x="9028" y="21600"/>
                  </a:lnTo>
                  <a:lnTo>
                    <a:pt x="7075" y="20994"/>
                  </a:lnTo>
                  <a:lnTo>
                    <a:pt x="5297" y="20008"/>
                  </a:lnTo>
                  <a:lnTo>
                    <a:pt x="3531" y="18821"/>
                  </a:lnTo>
                  <a:lnTo>
                    <a:pt x="2154" y="17229"/>
                  </a:lnTo>
                  <a:lnTo>
                    <a:pt x="977" y="15259"/>
                  </a:lnTo>
                  <a:lnTo>
                    <a:pt x="388" y="13276"/>
                  </a:lnTo>
                  <a:lnTo>
                    <a:pt x="0" y="11091"/>
                  </a:lnTo>
                  <a:lnTo>
                    <a:pt x="200" y="9107"/>
                  </a:lnTo>
                  <a:lnTo>
                    <a:pt x="789" y="7124"/>
                  </a:lnTo>
                  <a:lnTo>
                    <a:pt x="1565" y="5154"/>
                  </a:lnTo>
                  <a:lnTo>
                    <a:pt x="2943" y="3562"/>
                  </a:lnTo>
                  <a:lnTo>
                    <a:pt x="4520" y="1983"/>
                  </a:lnTo>
                  <a:close/>
                </a:path>
              </a:pathLst>
            </a:custGeom>
            <a:solidFill>
              <a:srgbClr val="59595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53" name="Google Shape;1340;p28"/>
            <p:cNvSpPr/>
            <p:nvPr/>
          </p:nvSpPr>
          <p:spPr>
            <a:xfrm rot="2160555">
              <a:off x="997785" y="503529"/>
              <a:ext cx="1525226" cy="169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" y="5755"/>
                  </a:moveTo>
                  <a:lnTo>
                    <a:pt x="8896" y="7"/>
                  </a:lnTo>
                  <a:lnTo>
                    <a:pt x="8903" y="0"/>
                  </a:lnTo>
                  <a:lnTo>
                    <a:pt x="8934" y="0"/>
                  </a:lnTo>
                  <a:lnTo>
                    <a:pt x="8949" y="14"/>
                  </a:lnTo>
                  <a:lnTo>
                    <a:pt x="21593" y="15796"/>
                  </a:lnTo>
                  <a:lnTo>
                    <a:pt x="21600" y="15810"/>
                  </a:lnTo>
                  <a:lnTo>
                    <a:pt x="21600" y="15817"/>
                  </a:lnTo>
                  <a:lnTo>
                    <a:pt x="21593" y="15831"/>
                  </a:lnTo>
                  <a:lnTo>
                    <a:pt x="21585" y="15845"/>
                  </a:lnTo>
                  <a:lnTo>
                    <a:pt x="12704" y="21593"/>
                  </a:lnTo>
                  <a:lnTo>
                    <a:pt x="12689" y="21600"/>
                  </a:lnTo>
                  <a:lnTo>
                    <a:pt x="12673" y="21600"/>
                  </a:lnTo>
                  <a:lnTo>
                    <a:pt x="12658" y="21593"/>
                  </a:lnTo>
                  <a:lnTo>
                    <a:pt x="12650" y="21586"/>
                  </a:lnTo>
                  <a:lnTo>
                    <a:pt x="7" y="5804"/>
                  </a:lnTo>
                  <a:lnTo>
                    <a:pt x="0" y="5790"/>
                  </a:lnTo>
                  <a:lnTo>
                    <a:pt x="0" y="5762"/>
                  </a:lnTo>
                  <a:lnTo>
                    <a:pt x="15" y="5755"/>
                  </a:lnTo>
                  <a:close/>
                </a:path>
              </a:pathLst>
            </a:custGeom>
            <a:solidFill>
              <a:srgbClr val="DDA21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54" name="Google Shape;1341;p28"/>
            <p:cNvSpPr/>
            <p:nvPr/>
          </p:nvSpPr>
          <p:spPr>
            <a:xfrm rot="2160555">
              <a:off x="1056342" y="323359"/>
              <a:ext cx="897089" cy="1691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" y="5709"/>
                  </a:moveTo>
                  <a:lnTo>
                    <a:pt x="14966" y="0"/>
                  </a:lnTo>
                  <a:lnTo>
                    <a:pt x="21600" y="21593"/>
                  </a:lnTo>
                  <a:lnTo>
                    <a:pt x="21574" y="21600"/>
                  </a:lnTo>
                  <a:lnTo>
                    <a:pt x="21535" y="21593"/>
                  </a:lnTo>
                  <a:lnTo>
                    <a:pt x="21508" y="21586"/>
                  </a:lnTo>
                  <a:lnTo>
                    <a:pt x="13" y="5757"/>
                  </a:lnTo>
                  <a:lnTo>
                    <a:pt x="0" y="5744"/>
                  </a:lnTo>
                  <a:lnTo>
                    <a:pt x="0" y="5716"/>
                  </a:lnTo>
                  <a:lnTo>
                    <a:pt x="26" y="5709"/>
                  </a:lnTo>
                  <a:close/>
                </a:path>
              </a:pathLst>
            </a:custGeom>
            <a:solidFill>
              <a:srgbClr val="FDB8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55" name="Google Shape;1342;p28"/>
            <p:cNvSpPr/>
            <p:nvPr/>
          </p:nvSpPr>
          <p:spPr>
            <a:xfrm rot="2160555">
              <a:off x="2097604" y="1261924"/>
              <a:ext cx="241072" cy="351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36" y="233"/>
                  </a:moveTo>
                  <a:lnTo>
                    <a:pt x="16017" y="435"/>
                  </a:lnTo>
                  <a:lnTo>
                    <a:pt x="16800" y="705"/>
                  </a:lnTo>
                  <a:lnTo>
                    <a:pt x="17584" y="1007"/>
                  </a:lnTo>
                  <a:lnTo>
                    <a:pt x="18271" y="1343"/>
                  </a:lnTo>
                  <a:lnTo>
                    <a:pt x="18908" y="1745"/>
                  </a:lnTo>
                  <a:lnTo>
                    <a:pt x="19495" y="2182"/>
                  </a:lnTo>
                  <a:lnTo>
                    <a:pt x="20032" y="2653"/>
                  </a:lnTo>
                  <a:lnTo>
                    <a:pt x="20476" y="3122"/>
                  </a:lnTo>
                  <a:lnTo>
                    <a:pt x="20866" y="3660"/>
                  </a:lnTo>
                  <a:lnTo>
                    <a:pt x="21160" y="4198"/>
                  </a:lnTo>
                  <a:lnTo>
                    <a:pt x="21406" y="4769"/>
                  </a:lnTo>
                  <a:lnTo>
                    <a:pt x="21553" y="5373"/>
                  </a:lnTo>
                  <a:lnTo>
                    <a:pt x="21600" y="5945"/>
                  </a:lnTo>
                  <a:lnTo>
                    <a:pt x="21600" y="6549"/>
                  </a:lnTo>
                  <a:lnTo>
                    <a:pt x="21503" y="7187"/>
                  </a:lnTo>
                  <a:lnTo>
                    <a:pt x="21306" y="7793"/>
                  </a:lnTo>
                  <a:lnTo>
                    <a:pt x="17487" y="17131"/>
                  </a:lnTo>
                  <a:lnTo>
                    <a:pt x="17194" y="17737"/>
                  </a:lnTo>
                  <a:lnTo>
                    <a:pt x="16850" y="18274"/>
                  </a:lnTo>
                  <a:lnTo>
                    <a:pt x="16410" y="18812"/>
                  </a:lnTo>
                  <a:lnTo>
                    <a:pt x="15870" y="19281"/>
                  </a:lnTo>
                  <a:lnTo>
                    <a:pt x="15333" y="19718"/>
                  </a:lnTo>
                  <a:lnTo>
                    <a:pt x="14696" y="20120"/>
                  </a:lnTo>
                  <a:lnTo>
                    <a:pt x="14009" y="20491"/>
                  </a:lnTo>
                  <a:lnTo>
                    <a:pt x="13275" y="20793"/>
                  </a:lnTo>
                  <a:lnTo>
                    <a:pt x="12491" y="21062"/>
                  </a:lnTo>
                  <a:lnTo>
                    <a:pt x="11707" y="21264"/>
                  </a:lnTo>
                  <a:lnTo>
                    <a:pt x="10873" y="21431"/>
                  </a:lnTo>
                  <a:lnTo>
                    <a:pt x="10043" y="21531"/>
                  </a:lnTo>
                  <a:lnTo>
                    <a:pt x="9159" y="21600"/>
                  </a:lnTo>
                  <a:lnTo>
                    <a:pt x="8278" y="21566"/>
                  </a:lnTo>
                  <a:lnTo>
                    <a:pt x="7395" y="21497"/>
                  </a:lnTo>
                  <a:lnTo>
                    <a:pt x="6514" y="21364"/>
                  </a:lnTo>
                  <a:lnTo>
                    <a:pt x="5633" y="21163"/>
                  </a:lnTo>
                  <a:lnTo>
                    <a:pt x="4850" y="20893"/>
                  </a:lnTo>
                  <a:lnTo>
                    <a:pt x="4066" y="20591"/>
                  </a:lnTo>
                  <a:lnTo>
                    <a:pt x="3379" y="20255"/>
                  </a:lnTo>
                  <a:lnTo>
                    <a:pt x="2695" y="19852"/>
                  </a:lnTo>
                  <a:lnTo>
                    <a:pt x="2105" y="19416"/>
                  </a:lnTo>
                  <a:lnTo>
                    <a:pt x="1618" y="18979"/>
                  </a:lnTo>
                  <a:lnTo>
                    <a:pt x="1174" y="18475"/>
                  </a:lnTo>
                  <a:lnTo>
                    <a:pt x="784" y="17938"/>
                  </a:lnTo>
                  <a:lnTo>
                    <a:pt x="490" y="17400"/>
                  </a:lnTo>
                  <a:lnTo>
                    <a:pt x="244" y="16829"/>
                  </a:lnTo>
                  <a:lnTo>
                    <a:pt x="97" y="16225"/>
                  </a:lnTo>
                  <a:lnTo>
                    <a:pt x="0" y="15653"/>
                  </a:lnTo>
                  <a:lnTo>
                    <a:pt x="50" y="15049"/>
                  </a:lnTo>
                  <a:lnTo>
                    <a:pt x="147" y="14443"/>
                  </a:lnTo>
                  <a:lnTo>
                    <a:pt x="344" y="13839"/>
                  </a:lnTo>
                  <a:lnTo>
                    <a:pt x="4163" y="4467"/>
                  </a:lnTo>
                  <a:lnTo>
                    <a:pt x="4456" y="3861"/>
                  </a:lnTo>
                  <a:lnTo>
                    <a:pt x="4800" y="3324"/>
                  </a:lnTo>
                  <a:lnTo>
                    <a:pt x="5240" y="2786"/>
                  </a:lnTo>
                  <a:lnTo>
                    <a:pt x="5730" y="2317"/>
                  </a:lnTo>
                  <a:lnTo>
                    <a:pt x="6317" y="1880"/>
                  </a:lnTo>
                  <a:lnTo>
                    <a:pt x="6954" y="1478"/>
                  </a:lnTo>
                  <a:lnTo>
                    <a:pt x="7641" y="1107"/>
                  </a:lnTo>
                  <a:lnTo>
                    <a:pt x="8375" y="805"/>
                  </a:lnTo>
                  <a:lnTo>
                    <a:pt x="9109" y="538"/>
                  </a:lnTo>
                  <a:lnTo>
                    <a:pt x="9943" y="334"/>
                  </a:lnTo>
                  <a:lnTo>
                    <a:pt x="10777" y="167"/>
                  </a:lnTo>
                  <a:lnTo>
                    <a:pt x="11607" y="66"/>
                  </a:lnTo>
                  <a:lnTo>
                    <a:pt x="12491" y="0"/>
                  </a:lnTo>
                  <a:lnTo>
                    <a:pt x="13372" y="32"/>
                  </a:lnTo>
                  <a:lnTo>
                    <a:pt x="14255" y="101"/>
                  </a:lnTo>
                  <a:lnTo>
                    <a:pt x="15136" y="233"/>
                  </a:lnTo>
                  <a:close/>
                </a:path>
              </a:pathLst>
            </a:custGeom>
            <a:solidFill>
              <a:srgbClr val="EFC5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56" name="Google Shape;1343;p28"/>
            <p:cNvSpPr/>
            <p:nvPr/>
          </p:nvSpPr>
          <p:spPr>
            <a:xfrm rot="2160555">
              <a:off x="1709010" y="2154067"/>
              <a:ext cx="95705" cy="95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444" y="1987"/>
                  </a:moveTo>
                  <a:lnTo>
                    <a:pt x="5435" y="1488"/>
                  </a:lnTo>
                  <a:lnTo>
                    <a:pt x="6419" y="989"/>
                  </a:lnTo>
                  <a:lnTo>
                    <a:pt x="7410" y="499"/>
                  </a:lnTo>
                  <a:lnTo>
                    <a:pt x="8393" y="245"/>
                  </a:lnTo>
                  <a:lnTo>
                    <a:pt x="9384" y="119"/>
                  </a:lnTo>
                  <a:lnTo>
                    <a:pt x="10493" y="0"/>
                  </a:lnTo>
                  <a:lnTo>
                    <a:pt x="11476" y="0"/>
                  </a:lnTo>
                  <a:lnTo>
                    <a:pt x="12468" y="119"/>
                  </a:lnTo>
                  <a:lnTo>
                    <a:pt x="13577" y="372"/>
                  </a:lnTo>
                  <a:lnTo>
                    <a:pt x="14560" y="617"/>
                  </a:lnTo>
                  <a:lnTo>
                    <a:pt x="15425" y="1116"/>
                  </a:lnTo>
                  <a:lnTo>
                    <a:pt x="16416" y="1615"/>
                  </a:lnTo>
                  <a:lnTo>
                    <a:pt x="17282" y="2105"/>
                  </a:lnTo>
                  <a:lnTo>
                    <a:pt x="18021" y="2857"/>
                  </a:lnTo>
                  <a:lnTo>
                    <a:pt x="18878" y="3601"/>
                  </a:lnTo>
                  <a:lnTo>
                    <a:pt x="19500" y="4464"/>
                  </a:lnTo>
                  <a:lnTo>
                    <a:pt x="20113" y="5461"/>
                  </a:lnTo>
                  <a:lnTo>
                    <a:pt x="20609" y="6451"/>
                  </a:lnTo>
                  <a:lnTo>
                    <a:pt x="20979" y="7448"/>
                  </a:lnTo>
                  <a:lnTo>
                    <a:pt x="21222" y="8437"/>
                  </a:lnTo>
                  <a:lnTo>
                    <a:pt x="21474" y="9435"/>
                  </a:lnTo>
                  <a:lnTo>
                    <a:pt x="21600" y="10551"/>
                  </a:lnTo>
                  <a:lnTo>
                    <a:pt x="21474" y="11548"/>
                  </a:lnTo>
                  <a:lnTo>
                    <a:pt x="21348" y="12537"/>
                  </a:lnTo>
                  <a:lnTo>
                    <a:pt x="21222" y="13535"/>
                  </a:lnTo>
                  <a:lnTo>
                    <a:pt x="20853" y="14524"/>
                  </a:lnTo>
                  <a:lnTo>
                    <a:pt x="20483" y="15521"/>
                  </a:lnTo>
                  <a:lnTo>
                    <a:pt x="19995" y="16511"/>
                  </a:lnTo>
                  <a:lnTo>
                    <a:pt x="19374" y="17381"/>
                  </a:lnTo>
                  <a:lnTo>
                    <a:pt x="18760" y="18125"/>
                  </a:lnTo>
                  <a:lnTo>
                    <a:pt x="17030" y="19613"/>
                  </a:lnTo>
                  <a:lnTo>
                    <a:pt x="16165" y="20239"/>
                  </a:lnTo>
                  <a:lnTo>
                    <a:pt x="15181" y="20729"/>
                  </a:lnTo>
                  <a:lnTo>
                    <a:pt x="14190" y="21101"/>
                  </a:lnTo>
                  <a:lnTo>
                    <a:pt x="13207" y="21355"/>
                  </a:lnTo>
                  <a:lnTo>
                    <a:pt x="12098" y="21600"/>
                  </a:lnTo>
                  <a:lnTo>
                    <a:pt x="10124" y="21600"/>
                  </a:lnTo>
                  <a:lnTo>
                    <a:pt x="9014" y="21473"/>
                  </a:lnTo>
                  <a:lnTo>
                    <a:pt x="8023" y="21355"/>
                  </a:lnTo>
                  <a:lnTo>
                    <a:pt x="7040" y="20983"/>
                  </a:lnTo>
                  <a:lnTo>
                    <a:pt x="6049" y="20611"/>
                  </a:lnTo>
                  <a:lnTo>
                    <a:pt x="5184" y="20112"/>
                  </a:lnTo>
                  <a:lnTo>
                    <a:pt x="4318" y="19487"/>
                  </a:lnTo>
                  <a:lnTo>
                    <a:pt x="3461" y="18743"/>
                  </a:lnTo>
                  <a:lnTo>
                    <a:pt x="2722" y="17999"/>
                  </a:lnTo>
                  <a:lnTo>
                    <a:pt x="2100" y="17128"/>
                  </a:lnTo>
                  <a:lnTo>
                    <a:pt x="1487" y="16265"/>
                  </a:lnTo>
                  <a:lnTo>
                    <a:pt x="991" y="15268"/>
                  </a:lnTo>
                  <a:lnTo>
                    <a:pt x="621" y="14279"/>
                  </a:lnTo>
                  <a:lnTo>
                    <a:pt x="252" y="13281"/>
                  </a:lnTo>
                  <a:lnTo>
                    <a:pt x="126" y="12165"/>
                  </a:lnTo>
                  <a:lnTo>
                    <a:pt x="0" y="11176"/>
                  </a:lnTo>
                  <a:lnTo>
                    <a:pt x="0" y="10179"/>
                  </a:lnTo>
                  <a:lnTo>
                    <a:pt x="126" y="9063"/>
                  </a:lnTo>
                  <a:lnTo>
                    <a:pt x="378" y="8065"/>
                  </a:lnTo>
                  <a:lnTo>
                    <a:pt x="621" y="7076"/>
                  </a:lnTo>
                  <a:lnTo>
                    <a:pt x="1117" y="6079"/>
                  </a:lnTo>
                  <a:lnTo>
                    <a:pt x="1605" y="5216"/>
                  </a:lnTo>
                  <a:lnTo>
                    <a:pt x="2226" y="4345"/>
                  </a:lnTo>
                  <a:lnTo>
                    <a:pt x="2840" y="3475"/>
                  </a:lnTo>
                  <a:lnTo>
                    <a:pt x="3579" y="2731"/>
                  </a:lnTo>
                  <a:lnTo>
                    <a:pt x="4444" y="1987"/>
                  </a:lnTo>
                  <a:close/>
                </a:path>
              </a:pathLst>
            </a:custGeom>
            <a:solidFill>
              <a:srgbClr val="59595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57" name="Google Shape;1344;p28"/>
            <p:cNvSpPr/>
            <p:nvPr/>
          </p:nvSpPr>
          <p:spPr>
            <a:xfrm rot="2160555">
              <a:off x="866736" y="1208123"/>
              <a:ext cx="588790" cy="98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53" y="21467"/>
                  </a:moveTo>
                  <a:lnTo>
                    <a:pt x="21600" y="20974"/>
                  </a:lnTo>
                  <a:lnTo>
                    <a:pt x="20316" y="19219"/>
                  </a:lnTo>
                  <a:lnTo>
                    <a:pt x="9105" y="3091"/>
                  </a:lnTo>
                  <a:lnTo>
                    <a:pt x="8885" y="2826"/>
                  </a:lnTo>
                  <a:lnTo>
                    <a:pt x="8643" y="2562"/>
                  </a:lnTo>
                  <a:lnTo>
                    <a:pt x="8363" y="2309"/>
                  </a:lnTo>
                  <a:lnTo>
                    <a:pt x="8063" y="2081"/>
                  </a:lnTo>
                  <a:lnTo>
                    <a:pt x="7721" y="1852"/>
                  </a:lnTo>
                  <a:lnTo>
                    <a:pt x="7380" y="1635"/>
                  </a:lnTo>
                  <a:lnTo>
                    <a:pt x="7019" y="1431"/>
                  </a:lnTo>
                  <a:lnTo>
                    <a:pt x="6638" y="1239"/>
                  </a:lnTo>
                  <a:lnTo>
                    <a:pt x="6237" y="1058"/>
                  </a:lnTo>
                  <a:lnTo>
                    <a:pt x="5835" y="890"/>
                  </a:lnTo>
                  <a:lnTo>
                    <a:pt x="5415" y="746"/>
                  </a:lnTo>
                  <a:lnTo>
                    <a:pt x="5013" y="601"/>
                  </a:lnTo>
                  <a:lnTo>
                    <a:pt x="4593" y="481"/>
                  </a:lnTo>
                  <a:lnTo>
                    <a:pt x="4171" y="361"/>
                  </a:lnTo>
                  <a:lnTo>
                    <a:pt x="3770" y="265"/>
                  </a:lnTo>
                  <a:lnTo>
                    <a:pt x="3369" y="180"/>
                  </a:lnTo>
                  <a:lnTo>
                    <a:pt x="2968" y="120"/>
                  </a:lnTo>
                  <a:lnTo>
                    <a:pt x="2587" y="60"/>
                  </a:lnTo>
                  <a:lnTo>
                    <a:pt x="2226" y="24"/>
                  </a:lnTo>
                  <a:lnTo>
                    <a:pt x="1865" y="0"/>
                  </a:lnTo>
                  <a:lnTo>
                    <a:pt x="1545" y="0"/>
                  </a:lnTo>
                  <a:lnTo>
                    <a:pt x="1243" y="12"/>
                  </a:lnTo>
                  <a:lnTo>
                    <a:pt x="963" y="36"/>
                  </a:lnTo>
                  <a:lnTo>
                    <a:pt x="721" y="84"/>
                  </a:lnTo>
                  <a:lnTo>
                    <a:pt x="501" y="144"/>
                  </a:lnTo>
                  <a:lnTo>
                    <a:pt x="321" y="216"/>
                  </a:lnTo>
                  <a:lnTo>
                    <a:pt x="240" y="265"/>
                  </a:lnTo>
                  <a:lnTo>
                    <a:pt x="180" y="313"/>
                  </a:lnTo>
                  <a:lnTo>
                    <a:pt x="120" y="373"/>
                  </a:lnTo>
                  <a:lnTo>
                    <a:pt x="81" y="433"/>
                  </a:lnTo>
                  <a:lnTo>
                    <a:pt x="40" y="493"/>
                  </a:lnTo>
                  <a:lnTo>
                    <a:pt x="0" y="565"/>
                  </a:lnTo>
                  <a:lnTo>
                    <a:pt x="0" y="721"/>
                  </a:lnTo>
                  <a:lnTo>
                    <a:pt x="19" y="890"/>
                  </a:lnTo>
                  <a:lnTo>
                    <a:pt x="120" y="1083"/>
                  </a:lnTo>
                  <a:lnTo>
                    <a:pt x="13176" y="19748"/>
                  </a:lnTo>
                  <a:lnTo>
                    <a:pt x="13397" y="20000"/>
                  </a:lnTo>
                  <a:lnTo>
                    <a:pt x="13637" y="20241"/>
                  </a:lnTo>
                  <a:lnTo>
                    <a:pt x="13918" y="20469"/>
                  </a:lnTo>
                  <a:lnTo>
                    <a:pt x="14219" y="20674"/>
                  </a:lnTo>
                  <a:lnTo>
                    <a:pt x="14560" y="20854"/>
                  </a:lnTo>
                  <a:lnTo>
                    <a:pt x="14921" y="21023"/>
                  </a:lnTo>
                  <a:lnTo>
                    <a:pt x="15302" y="21179"/>
                  </a:lnTo>
                  <a:lnTo>
                    <a:pt x="15703" y="21299"/>
                  </a:lnTo>
                  <a:lnTo>
                    <a:pt x="16124" y="21408"/>
                  </a:lnTo>
                  <a:lnTo>
                    <a:pt x="16546" y="21491"/>
                  </a:lnTo>
                  <a:lnTo>
                    <a:pt x="16966" y="21552"/>
                  </a:lnTo>
                  <a:lnTo>
                    <a:pt x="17408" y="21588"/>
                  </a:lnTo>
                  <a:lnTo>
                    <a:pt x="17849" y="21600"/>
                  </a:lnTo>
                  <a:lnTo>
                    <a:pt x="18290" y="21575"/>
                  </a:lnTo>
                  <a:lnTo>
                    <a:pt x="18731" y="21539"/>
                  </a:lnTo>
                  <a:lnTo>
                    <a:pt x="18952" y="21503"/>
                  </a:lnTo>
                  <a:lnTo>
                    <a:pt x="19153" y="21467"/>
                  </a:lnTo>
                  <a:close/>
                </a:path>
              </a:pathLst>
            </a:custGeom>
            <a:solidFill>
              <a:srgbClr val="FCD4B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58" name="Google Shape;1345;p28"/>
            <p:cNvSpPr/>
            <p:nvPr/>
          </p:nvSpPr>
          <p:spPr>
            <a:xfrm rot="2160555">
              <a:off x="2056926" y="1547764"/>
              <a:ext cx="248739" cy="37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87" y="217"/>
                  </a:moveTo>
                  <a:lnTo>
                    <a:pt x="16140" y="407"/>
                  </a:lnTo>
                  <a:lnTo>
                    <a:pt x="16900" y="624"/>
                  </a:lnTo>
                  <a:lnTo>
                    <a:pt x="17660" y="907"/>
                  </a:lnTo>
                  <a:lnTo>
                    <a:pt x="18325" y="1249"/>
                  </a:lnTo>
                  <a:lnTo>
                    <a:pt x="18943" y="1594"/>
                  </a:lnTo>
                  <a:lnTo>
                    <a:pt x="19512" y="2001"/>
                  </a:lnTo>
                  <a:lnTo>
                    <a:pt x="20035" y="2437"/>
                  </a:lnTo>
                  <a:lnTo>
                    <a:pt x="20462" y="2906"/>
                  </a:lnTo>
                  <a:lnTo>
                    <a:pt x="20840" y="3406"/>
                  </a:lnTo>
                  <a:lnTo>
                    <a:pt x="21125" y="3906"/>
                  </a:lnTo>
                  <a:lnTo>
                    <a:pt x="21364" y="4438"/>
                  </a:lnTo>
                  <a:lnTo>
                    <a:pt x="21506" y="4970"/>
                  </a:lnTo>
                  <a:lnTo>
                    <a:pt x="21600" y="5532"/>
                  </a:lnTo>
                  <a:lnTo>
                    <a:pt x="21555" y="6094"/>
                  </a:lnTo>
                  <a:lnTo>
                    <a:pt x="21458" y="6658"/>
                  </a:lnTo>
                  <a:lnTo>
                    <a:pt x="21270" y="7220"/>
                  </a:lnTo>
                  <a:lnTo>
                    <a:pt x="16948" y="17441"/>
                  </a:lnTo>
                  <a:lnTo>
                    <a:pt x="16664" y="18005"/>
                  </a:lnTo>
                  <a:lnTo>
                    <a:pt x="16285" y="18505"/>
                  </a:lnTo>
                  <a:lnTo>
                    <a:pt x="15856" y="19005"/>
                  </a:lnTo>
                  <a:lnTo>
                    <a:pt x="15381" y="19442"/>
                  </a:lnTo>
                  <a:lnTo>
                    <a:pt x="14812" y="19848"/>
                  </a:lnTo>
                  <a:lnTo>
                    <a:pt x="14194" y="20223"/>
                  </a:lnTo>
                  <a:lnTo>
                    <a:pt x="13531" y="20568"/>
                  </a:lnTo>
                  <a:lnTo>
                    <a:pt x="12866" y="20849"/>
                  </a:lnTo>
                  <a:lnTo>
                    <a:pt x="12106" y="21100"/>
                  </a:lnTo>
                  <a:lnTo>
                    <a:pt x="11346" y="21287"/>
                  </a:lnTo>
                  <a:lnTo>
                    <a:pt x="10541" y="21443"/>
                  </a:lnTo>
                  <a:lnTo>
                    <a:pt x="9685" y="21536"/>
                  </a:lnTo>
                  <a:lnTo>
                    <a:pt x="8880" y="21600"/>
                  </a:lnTo>
                  <a:lnTo>
                    <a:pt x="8023" y="21568"/>
                  </a:lnTo>
                  <a:lnTo>
                    <a:pt x="7121" y="21504"/>
                  </a:lnTo>
                  <a:lnTo>
                    <a:pt x="6268" y="21381"/>
                  </a:lnTo>
                  <a:lnTo>
                    <a:pt x="5460" y="21193"/>
                  </a:lnTo>
                  <a:lnTo>
                    <a:pt x="4652" y="20942"/>
                  </a:lnTo>
                  <a:lnTo>
                    <a:pt x="3940" y="20661"/>
                  </a:lnTo>
                  <a:lnTo>
                    <a:pt x="3229" y="20349"/>
                  </a:lnTo>
                  <a:lnTo>
                    <a:pt x="2612" y="19974"/>
                  </a:lnTo>
                  <a:lnTo>
                    <a:pt x="2043" y="19567"/>
                  </a:lnTo>
                  <a:lnTo>
                    <a:pt x="1568" y="19161"/>
                  </a:lnTo>
                  <a:lnTo>
                    <a:pt x="1093" y="18692"/>
                  </a:lnTo>
                  <a:lnTo>
                    <a:pt x="714" y="18192"/>
                  </a:lnTo>
                  <a:lnTo>
                    <a:pt x="427" y="17692"/>
                  </a:lnTo>
                  <a:lnTo>
                    <a:pt x="191" y="17160"/>
                  </a:lnTo>
                  <a:lnTo>
                    <a:pt x="48" y="16598"/>
                  </a:lnTo>
                  <a:lnTo>
                    <a:pt x="0" y="16066"/>
                  </a:lnTo>
                  <a:lnTo>
                    <a:pt x="0" y="15504"/>
                  </a:lnTo>
                  <a:lnTo>
                    <a:pt x="97" y="14940"/>
                  </a:lnTo>
                  <a:lnTo>
                    <a:pt x="333" y="14378"/>
                  </a:lnTo>
                  <a:lnTo>
                    <a:pt x="4652" y="4125"/>
                  </a:lnTo>
                  <a:lnTo>
                    <a:pt x="4939" y="3595"/>
                  </a:lnTo>
                  <a:lnTo>
                    <a:pt x="5269" y="3063"/>
                  </a:lnTo>
                  <a:lnTo>
                    <a:pt x="5699" y="2595"/>
                  </a:lnTo>
                  <a:lnTo>
                    <a:pt x="6219" y="2124"/>
                  </a:lnTo>
                  <a:lnTo>
                    <a:pt x="6743" y="1718"/>
                  </a:lnTo>
                  <a:lnTo>
                    <a:pt x="7360" y="1343"/>
                  </a:lnTo>
                  <a:lnTo>
                    <a:pt x="8023" y="1030"/>
                  </a:lnTo>
                  <a:lnTo>
                    <a:pt x="8734" y="717"/>
                  </a:lnTo>
                  <a:lnTo>
                    <a:pt x="9494" y="468"/>
                  </a:lnTo>
                  <a:lnTo>
                    <a:pt x="10254" y="281"/>
                  </a:lnTo>
                  <a:lnTo>
                    <a:pt x="11062" y="124"/>
                  </a:lnTo>
                  <a:lnTo>
                    <a:pt x="11870" y="30"/>
                  </a:lnTo>
                  <a:lnTo>
                    <a:pt x="12723" y="0"/>
                  </a:lnTo>
                  <a:lnTo>
                    <a:pt x="13577" y="0"/>
                  </a:lnTo>
                  <a:lnTo>
                    <a:pt x="14433" y="94"/>
                  </a:lnTo>
                  <a:lnTo>
                    <a:pt x="15287" y="217"/>
                  </a:lnTo>
                  <a:close/>
                </a:path>
              </a:pathLst>
            </a:custGeom>
            <a:solidFill>
              <a:srgbClr val="EFC5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59" name="Google Shape;1346;p28"/>
            <p:cNvSpPr/>
            <p:nvPr/>
          </p:nvSpPr>
          <p:spPr>
            <a:xfrm rot="2160555">
              <a:off x="765156" y="2316291"/>
              <a:ext cx="767545" cy="54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62" y="21600"/>
                  </a:moveTo>
                  <a:lnTo>
                    <a:pt x="0" y="8998"/>
                  </a:lnTo>
                  <a:lnTo>
                    <a:pt x="18708" y="0"/>
                  </a:lnTo>
                  <a:lnTo>
                    <a:pt x="21600" y="11946"/>
                  </a:lnTo>
                  <a:lnTo>
                    <a:pt x="2462" y="2160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60" name="Google Shape;1347;p28"/>
            <p:cNvSpPr/>
            <p:nvPr/>
          </p:nvSpPr>
          <p:spPr>
            <a:xfrm rot="2160555">
              <a:off x="1093503" y="2419631"/>
              <a:ext cx="443910" cy="39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104" y="0"/>
                  </a:moveTo>
                  <a:lnTo>
                    <a:pt x="0" y="6586"/>
                  </a:lnTo>
                  <a:lnTo>
                    <a:pt x="4257" y="21600"/>
                  </a:lnTo>
                  <a:lnTo>
                    <a:pt x="21600" y="14892"/>
                  </a:lnTo>
                  <a:lnTo>
                    <a:pt x="17104" y="0"/>
                  </a:lnTo>
                  <a:close/>
                </a:path>
              </a:pathLst>
            </a:cu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61" name="Google Shape;1348;p28"/>
            <p:cNvSpPr/>
            <p:nvPr/>
          </p:nvSpPr>
          <p:spPr>
            <a:xfrm rot="2160555">
              <a:off x="328187" y="2447238"/>
              <a:ext cx="1220759" cy="1513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425"/>
                  </a:moveTo>
                  <a:lnTo>
                    <a:pt x="6926" y="21600"/>
                  </a:lnTo>
                  <a:lnTo>
                    <a:pt x="21600" y="17058"/>
                  </a:lnTo>
                  <a:lnTo>
                    <a:pt x="14307" y="0"/>
                  </a:lnTo>
                  <a:lnTo>
                    <a:pt x="0" y="4425"/>
                  </a:lnTo>
                  <a:close/>
                </a:path>
              </a:pathLst>
            </a:custGeom>
            <a:solidFill>
              <a:srgbClr val="434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62" name="Google Shape;1349;p28"/>
            <p:cNvSpPr/>
            <p:nvPr/>
          </p:nvSpPr>
          <p:spPr>
            <a:xfrm rot="2160555">
              <a:off x="735811" y="2586833"/>
              <a:ext cx="841362" cy="1354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494"/>
                  </a:moveTo>
                  <a:lnTo>
                    <a:pt x="10385" y="21600"/>
                  </a:lnTo>
                  <a:lnTo>
                    <a:pt x="21600" y="18932"/>
                  </a:lnTo>
                  <a:lnTo>
                    <a:pt x="10456" y="0"/>
                  </a:lnTo>
                  <a:lnTo>
                    <a:pt x="0" y="2494"/>
                  </a:lnTo>
                  <a:close/>
                </a:path>
              </a:pathLst>
            </a:custGeom>
            <a:solidFill>
              <a:srgbClr val="3939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63" name="Google Shape;1350;p28"/>
            <p:cNvSpPr/>
            <p:nvPr/>
          </p:nvSpPr>
          <p:spPr>
            <a:xfrm rot="2160555">
              <a:off x="1381365" y="2237350"/>
              <a:ext cx="705753" cy="476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374"/>
                  </a:moveTo>
                  <a:lnTo>
                    <a:pt x="551" y="4017"/>
                  </a:lnTo>
                  <a:lnTo>
                    <a:pt x="1372" y="5035"/>
                  </a:lnTo>
                  <a:lnTo>
                    <a:pt x="2460" y="6324"/>
                  </a:lnTo>
                  <a:lnTo>
                    <a:pt x="3731" y="7837"/>
                  </a:lnTo>
                  <a:lnTo>
                    <a:pt x="5170" y="9523"/>
                  </a:lnTo>
                  <a:lnTo>
                    <a:pt x="6742" y="11308"/>
                  </a:lnTo>
                  <a:lnTo>
                    <a:pt x="7579" y="12225"/>
                  </a:lnTo>
                  <a:lnTo>
                    <a:pt x="8416" y="13144"/>
                  </a:lnTo>
                  <a:lnTo>
                    <a:pt x="9269" y="14035"/>
                  </a:lnTo>
                  <a:lnTo>
                    <a:pt x="10123" y="14929"/>
                  </a:lnTo>
                  <a:lnTo>
                    <a:pt x="10992" y="15796"/>
                  </a:lnTo>
                  <a:lnTo>
                    <a:pt x="11862" y="16639"/>
                  </a:lnTo>
                  <a:lnTo>
                    <a:pt x="12716" y="17433"/>
                  </a:lnTo>
                  <a:lnTo>
                    <a:pt x="13569" y="18177"/>
                  </a:lnTo>
                  <a:lnTo>
                    <a:pt x="14389" y="18871"/>
                  </a:lnTo>
                  <a:lnTo>
                    <a:pt x="15209" y="19516"/>
                  </a:lnTo>
                  <a:lnTo>
                    <a:pt x="15995" y="20087"/>
                  </a:lnTo>
                  <a:lnTo>
                    <a:pt x="16748" y="20583"/>
                  </a:lnTo>
                  <a:lnTo>
                    <a:pt x="17116" y="20781"/>
                  </a:lnTo>
                  <a:lnTo>
                    <a:pt x="17468" y="20979"/>
                  </a:lnTo>
                  <a:lnTo>
                    <a:pt x="17819" y="21129"/>
                  </a:lnTo>
                  <a:lnTo>
                    <a:pt x="18154" y="21277"/>
                  </a:lnTo>
                  <a:lnTo>
                    <a:pt x="18471" y="21401"/>
                  </a:lnTo>
                  <a:lnTo>
                    <a:pt x="18789" y="21475"/>
                  </a:lnTo>
                  <a:lnTo>
                    <a:pt x="19090" y="21549"/>
                  </a:lnTo>
                  <a:lnTo>
                    <a:pt x="19375" y="21575"/>
                  </a:lnTo>
                  <a:lnTo>
                    <a:pt x="19643" y="21600"/>
                  </a:lnTo>
                  <a:lnTo>
                    <a:pt x="19910" y="21575"/>
                  </a:lnTo>
                  <a:lnTo>
                    <a:pt x="20145" y="21500"/>
                  </a:lnTo>
                  <a:lnTo>
                    <a:pt x="20379" y="21426"/>
                  </a:lnTo>
                  <a:lnTo>
                    <a:pt x="20596" y="21301"/>
                  </a:lnTo>
                  <a:lnTo>
                    <a:pt x="20781" y="21129"/>
                  </a:lnTo>
                  <a:lnTo>
                    <a:pt x="20964" y="20955"/>
                  </a:lnTo>
                  <a:lnTo>
                    <a:pt x="21132" y="20707"/>
                  </a:lnTo>
                  <a:lnTo>
                    <a:pt x="21266" y="20459"/>
                  </a:lnTo>
                  <a:lnTo>
                    <a:pt x="21382" y="20210"/>
                  </a:lnTo>
                  <a:lnTo>
                    <a:pt x="21467" y="19962"/>
                  </a:lnTo>
                  <a:lnTo>
                    <a:pt x="21534" y="19690"/>
                  </a:lnTo>
                  <a:lnTo>
                    <a:pt x="21584" y="19393"/>
                  </a:lnTo>
                  <a:lnTo>
                    <a:pt x="21600" y="19120"/>
                  </a:lnTo>
                  <a:lnTo>
                    <a:pt x="21600" y="18822"/>
                  </a:lnTo>
                  <a:lnTo>
                    <a:pt x="21567" y="18525"/>
                  </a:lnTo>
                  <a:lnTo>
                    <a:pt x="21534" y="18226"/>
                  </a:lnTo>
                  <a:lnTo>
                    <a:pt x="21467" y="17929"/>
                  </a:lnTo>
                  <a:lnTo>
                    <a:pt x="21399" y="17607"/>
                  </a:lnTo>
                  <a:lnTo>
                    <a:pt x="21299" y="17284"/>
                  </a:lnTo>
                  <a:lnTo>
                    <a:pt x="21182" y="16962"/>
                  </a:lnTo>
                  <a:lnTo>
                    <a:pt x="21049" y="16639"/>
                  </a:lnTo>
                  <a:lnTo>
                    <a:pt x="20897" y="16318"/>
                  </a:lnTo>
                  <a:lnTo>
                    <a:pt x="20731" y="15970"/>
                  </a:lnTo>
                  <a:lnTo>
                    <a:pt x="20363" y="15300"/>
                  </a:lnTo>
                  <a:lnTo>
                    <a:pt x="19943" y="14606"/>
                  </a:lnTo>
                  <a:lnTo>
                    <a:pt x="19458" y="13937"/>
                  </a:lnTo>
                  <a:lnTo>
                    <a:pt x="18957" y="13243"/>
                  </a:lnTo>
                  <a:lnTo>
                    <a:pt x="18404" y="12548"/>
                  </a:lnTo>
                  <a:lnTo>
                    <a:pt x="17819" y="11854"/>
                  </a:lnTo>
                  <a:lnTo>
                    <a:pt x="17200" y="11160"/>
                  </a:lnTo>
                  <a:lnTo>
                    <a:pt x="16580" y="10489"/>
                  </a:lnTo>
                  <a:lnTo>
                    <a:pt x="15929" y="9821"/>
                  </a:lnTo>
                  <a:lnTo>
                    <a:pt x="15276" y="9150"/>
                  </a:lnTo>
                  <a:lnTo>
                    <a:pt x="14607" y="8507"/>
                  </a:lnTo>
                  <a:lnTo>
                    <a:pt x="13954" y="7886"/>
                  </a:lnTo>
                  <a:lnTo>
                    <a:pt x="12666" y="6720"/>
                  </a:lnTo>
                  <a:lnTo>
                    <a:pt x="11444" y="5655"/>
                  </a:lnTo>
                  <a:lnTo>
                    <a:pt x="10323" y="4713"/>
                  </a:lnTo>
                  <a:lnTo>
                    <a:pt x="9370" y="3919"/>
                  </a:lnTo>
                  <a:lnTo>
                    <a:pt x="8098" y="2877"/>
                  </a:lnTo>
                  <a:lnTo>
                    <a:pt x="7646" y="2431"/>
                  </a:lnTo>
                  <a:lnTo>
                    <a:pt x="7211" y="2009"/>
                  </a:lnTo>
                  <a:lnTo>
                    <a:pt x="6777" y="1662"/>
                  </a:lnTo>
                  <a:lnTo>
                    <a:pt x="6374" y="1339"/>
                  </a:lnTo>
                  <a:lnTo>
                    <a:pt x="5973" y="1042"/>
                  </a:lnTo>
                  <a:lnTo>
                    <a:pt x="5605" y="794"/>
                  </a:lnTo>
                  <a:lnTo>
                    <a:pt x="5236" y="596"/>
                  </a:lnTo>
                  <a:lnTo>
                    <a:pt x="4885" y="397"/>
                  </a:lnTo>
                  <a:lnTo>
                    <a:pt x="4534" y="273"/>
                  </a:lnTo>
                  <a:lnTo>
                    <a:pt x="4217" y="149"/>
                  </a:lnTo>
                  <a:lnTo>
                    <a:pt x="3899" y="74"/>
                  </a:lnTo>
                  <a:lnTo>
                    <a:pt x="3597" y="25"/>
                  </a:lnTo>
                  <a:lnTo>
                    <a:pt x="3313" y="0"/>
                  </a:lnTo>
                  <a:lnTo>
                    <a:pt x="3045" y="0"/>
                  </a:lnTo>
                  <a:lnTo>
                    <a:pt x="2778" y="51"/>
                  </a:lnTo>
                  <a:lnTo>
                    <a:pt x="2526" y="100"/>
                  </a:lnTo>
                  <a:lnTo>
                    <a:pt x="2292" y="174"/>
                  </a:lnTo>
                  <a:lnTo>
                    <a:pt x="2058" y="273"/>
                  </a:lnTo>
                  <a:lnTo>
                    <a:pt x="1857" y="397"/>
                  </a:lnTo>
                  <a:lnTo>
                    <a:pt x="1639" y="545"/>
                  </a:lnTo>
                  <a:lnTo>
                    <a:pt x="1455" y="719"/>
                  </a:lnTo>
                  <a:lnTo>
                    <a:pt x="1271" y="893"/>
                  </a:lnTo>
                  <a:lnTo>
                    <a:pt x="1104" y="1092"/>
                  </a:lnTo>
                  <a:lnTo>
                    <a:pt x="937" y="1290"/>
                  </a:lnTo>
                  <a:lnTo>
                    <a:pt x="786" y="1538"/>
                  </a:lnTo>
                  <a:lnTo>
                    <a:pt x="653" y="1761"/>
                  </a:lnTo>
                  <a:lnTo>
                    <a:pt x="518" y="2009"/>
                  </a:lnTo>
                  <a:lnTo>
                    <a:pt x="401" y="2281"/>
                  </a:lnTo>
                  <a:lnTo>
                    <a:pt x="284" y="2529"/>
                  </a:lnTo>
                  <a:lnTo>
                    <a:pt x="183" y="2803"/>
                  </a:lnTo>
                  <a:lnTo>
                    <a:pt x="0" y="3374"/>
                  </a:lnTo>
                  <a:close/>
                </a:path>
              </a:pathLst>
            </a:custGeom>
            <a:solidFill>
              <a:srgbClr val="EFC8A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64" name="Google Shape;1351;p28"/>
            <p:cNvSpPr/>
            <p:nvPr/>
          </p:nvSpPr>
          <p:spPr>
            <a:xfrm rot="2160555">
              <a:off x="1231208" y="1810207"/>
              <a:ext cx="1586495" cy="1293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45" y="21600"/>
                  </a:moveTo>
                  <a:lnTo>
                    <a:pt x="21600" y="15392"/>
                  </a:lnTo>
                  <a:lnTo>
                    <a:pt x="19545" y="12516"/>
                  </a:lnTo>
                  <a:lnTo>
                    <a:pt x="19486" y="12215"/>
                  </a:lnTo>
                  <a:lnTo>
                    <a:pt x="19419" y="11923"/>
                  </a:lnTo>
                  <a:lnTo>
                    <a:pt x="19337" y="11622"/>
                  </a:lnTo>
                  <a:lnTo>
                    <a:pt x="19248" y="11320"/>
                  </a:lnTo>
                  <a:lnTo>
                    <a:pt x="19151" y="11019"/>
                  </a:lnTo>
                  <a:lnTo>
                    <a:pt x="19047" y="10718"/>
                  </a:lnTo>
                  <a:lnTo>
                    <a:pt x="18935" y="10416"/>
                  </a:lnTo>
                  <a:lnTo>
                    <a:pt x="18808" y="10106"/>
                  </a:lnTo>
                  <a:lnTo>
                    <a:pt x="18682" y="9805"/>
                  </a:lnTo>
                  <a:lnTo>
                    <a:pt x="18548" y="9504"/>
                  </a:lnTo>
                  <a:lnTo>
                    <a:pt x="18407" y="9193"/>
                  </a:lnTo>
                  <a:lnTo>
                    <a:pt x="18265" y="8892"/>
                  </a:lnTo>
                  <a:lnTo>
                    <a:pt x="18109" y="8591"/>
                  </a:lnTo>
                  <a:lnTo>
                    <a:pt x="17953" y="8290"/>
                  </a:lnTo>
                  <a:lnTo>
                    <a:pt x="17625" y="7687"/>
                  </a:lnTo>
                  <a:lnTo>
                    <a:pt x="17283" y="7084"/>
                  </a:lnTo>
                  <a:lnTo>
                    <a:pt x="16926" y="6500"/>
                  </a:lnTo>
                  <a:lnTo>
                    <a:pt x="16554" y="5925"/>
                  </a:lnTo>
                  <a:lnTo>
                    <a:pt x="16174" y="5359"/>
                  </a:lnTo>
                  <a:lnTo>
                    <a:pt x="15787" y="4802"/>
                  </a:lnTo>
                  <a:lnTo>
                    <a:pt x="15400" y="4263"/>
                  </a:lnTo>
                  <a:lnTo>
                    <a:pt x="15013" y="3743"/>
                  </a:lnTo>
                  <a:lnTo>
                    <a:pt x="14633" y="3241"/>
                  </a:lnTo>
                  <a:lnTo>
                    <a:pt x="13792" y="2036"/>
                  </a:lnTo>
                  <a:lnTo>
                    <a:pt x="13673" y="1881"/>
                  </a:lnTo>
                  <a:lnTo>
                    <a:pt x="13554" y="1744"/>
                  </a:lnTo>
                  <a:lnTo>
                    <a:pt x="13435" y="1634"/>
                  </a:lnTo>
                  <a:lnTo>
                    <a:pt x="13301" y="1543"/>
                  </a:lnTo>
                  <a:lnTo>
                    <a:pt x="13174" y="1461"/>
                  </a:lnTo>
                  <a:lnTo>
                    <a:pt x="13048" y="1397"/>
                  </a:lnTo>
                  <a:lnTo>
                    <a:pt x="12914" y="1360"/>
                  </a:lnTo>
                  <a:lnTo>
                    <a:pt x="12780" y="1333"/>
                  </a:lnTo>
                  <a:lnTo>
                    <a:pt x="12653" y="1324"/>
                  </a:lnTo>
                  <a:lnTo>
                    <a:pt x="12527" y="1324"/>
                  </a:lnTo>
                  <a:lnTo>
                    <a:pt x="12400" y="1342"/>
                  </a:lnTo>
                  <a:lnTo>
                    <a:pt x="12274" y="1378"/>
                  </a:lnTo>
                  <a:lnTo>
                    <a:pt x="12162" y="1424"/>
                  </a:lnTo>
                  <a:lnTo>
                    <a:pt x="12051" y="1479"/>
                  </a:lnTo>
                  <a:lnTo>
                    <a:pt x="11939" y="1552"/>
                  </a:lnTo>
                  <a:lnTo>
                    <a:pt x="11842" y="1634"/>
                  </a:lnTo>
                  <a:lnTo>
                    <a:pt x="11753" y="1726"/>
                  </a:lnTo>
                  <a:lnTo>
                    <a:pt x="11671" y="1835"/>
                  </a:lnTo>
                  <a:lnTo>
                    <a:pt x="11596" y="1945"/>
                  </a:lnTo>
                  <a:lnTo>
                    <a:pt x="11537" y="2073"/>
                  </a:lnTo>
                  <a:lnTo>
                    <a:pt x="11484" y="2209"/>
                  </a:lnTo>
                  <a:lnTo>
                    <a:pt x="11447" y="2346"/>
                  </a:lnTo>
                  <a:lnTo>
                    <a:pt x="11418" y="2492"/>
                  </a:lnTo>
                  <a:lnTo>
                    <a:pt x="11410" y="2648"/>
                  </a:lnTo>
                  <a:lnTo>
                    <a:pt x="11410" y="2812"/>
                  </a:lnTo>
                  <a:lnTo>
                    <a:pt x="11425" y="2985"/>
                  </a:lnTo>
                  <a:lnTo>
                    <a:pt x="11462" y="3159"/>
                  </a:lnTo>
                  <a:lnTo>
                    <a:pt x="11514" y="3341"/>
                  </a:lnTo>
                  <a:lnTo>
                    <a:pt x="11581" y="3524"/>
                  </a:lnTo>
                  <a:lnTo>
                    <a:pt x="11671" y="3706"/>
                  </a:lnTo>
                  <a:lnTo>
                    <a:pt x="11782" y="3898"/>
                  </a:lnTo>
                  <a:lnTo>
                    <a:pt x="11909" y="4090"/>
                  </a:lnTo>
                  <a:lnTo>
                    <a:pt x="12311" y="4656"/>
                  </a:lnTo>
                  <a:lnTo>
                    <a:pt x="12221" y="4711"/>
                  </a:lnTo>
                  <a:lnTo>
                    <a:pt x="11269" y="3341"/>
                  </a:lnTo>
                  <a:lnTo>
                    <a:pt x="11157" y="3195"/>
                  </a:lnTo>
                  <a:lnTo>
                    <a:pt x="11038" y="3059"/>
                  </a:lnTo>
                  <a:lnTo>
                    <a:pt x="10912" y="2949"/>
                  </a:lnTo>
                  <a:lnTo>
                    <a:pt x="10785" y="2848"/>
                  </a:lnTo>
                  <a:lnTo>
                    <a:pt x="10651" y="2775"/>
                  </a:lnTo>
                  <a:lnTo>
                    <a:pt x="10525" y="2712"/>
                  </a:lnTo>
                  <a:lnTo>
                    <a:pt x="10391" y="2666"/>
                  </a:lnTo>
                  <a:lnTo>
                    <a:pt x="10264" y="2638"/>
                  </a:lnTo>
                  <a:lnTo>
                    <a:pt x="10130" y="2629"/>
                  </a:lnTo>
                  <a:lnTo>
                    <a:pt x="10004" y="2629"/>
                  </a:lnTo>
                  <a:lnTo>
                    <a:pt x="9877" y="2648"/>
                  </a:lnTo>
                  <a:lnTo>
                    <a:pt x="9758" y="2684"/>
                  </a:lnTo>
                  <a:lnTo>
                    <a:pt x="9639" y="2730"/>
                  </a:lnTo>
                  <a:lnTo>
                    <a:pt x="9527" y="2794"/>
                  </a:lnTo>
                  <a:lnTo>
                    <a:pt x="9423" y="2858"/>
                  </a:lnTo>
                  <a:lnTo>
                    <a:pt x="9319" y="2940"/>
                  </a:lnTo>
                  <a:lnTo>
                    <a:pt x="9230" y="3040"/>
                  </a:lnTo>
                  <a:lnTo>
                    <a:pt x="9148" y="3141"/>
                  </a:lnTo>
                  <a:lnTo>
                    <a:pt x="9073" y="3259"/>
                  </a:lnTo>
                  <a:lnTo>
                    <a:pt x="9014" y="3378"/>
                  </a:lnTo>
                  <a:lnTo>
                    <a:pt x="8962" y="3515"/>
                  </a:lnTo>
                  <a:lnTo>
                    <a:pt x="8925" y="3661"/>
                  </a:lnTo>
                  <a:lnTo>
                    <a:pt x="8895" y="3807"/>
                  </a:lnTo>
                  <a:lnTo>
                    <a:pt x="8887" y="3962"/>
                  </a:lnTo>
                  <a:lnTo>
                    <a:pt x="8887" y="4127"/>
                  </a:lnTo>
                  <a:lnTo>
                    <a:pt x="8909" y="4291"/>
                  </a:lnTo>
                  <a:lnTo>
                    <a:pt x="8939" y="4464"/>
                  </a:lnTo>
                  <a:lnTo>
                    <a:pt x="8991" y="4647"/>
                  </a:lnTo>
                  <a:lnTo>
                    <a:pt x="9066" y="4830"/>
                  </a:lnTo>
                  <a:lnTo>
                    <a:pt x="9155" y="5021"/>
                  </a:lnTo>
                  <a:lnTo>
                    <a:pt x="9259" y="5213"/>
                  </a:lnTo>
                  <a:lnTo>
                    <a:pt x="9393" y="5405"/>
                  </a:lnTo>
                  <a:lnTo>
                    <a:pt x="9907" y="6126"/>
                  </a:lnTo>
                  <a:lnTo>
                    <a:pt x="9825" y="6180"/>
                  </a:lnTo>
                  <a:lnTo>
                    <a:pt x="8842" y="4784"/>
                  </a:lnTo>
                  <a:lnTo>
                    <a:pt x="8731" y="4629"/>
                  </a:lnTo>
                  <a:lnTo>
                    <a:pt x="8612" y="4491"/>
                  </a:lnTo>
                  <a:lnTo>
                    <a:pt x="8485" y="4382"/>
                  </a:lnTo>
                  <a:lnTo>
                    <a:pt x="8358" y="4282"/>
                  </a:lnTo>
                  <a:lnTo>
                    <a:pt x="8232" y="4209"/>
                  </a:lnTo>
                  <a:lnTo>
                    <a:pt x="8098" y="4145"/>
                  </a:lnTo>
                  <a:lnTo>
                    <a:pt x="7964" y="4099"/>
                  </a:lnTo>
                  <a:lnTo>
                    <a:pt x="7837" y="4072"/>
                  </a:lnTo>
                  <a:lnTo>
                    <a:pt x="7704" y="4063"/>
                  </a:lnTo>
                  <a:lnTo>
                    <a:pt x="7577" y="4072"/>
                  </a:lnTo>
                  <a:lnTo>
                    <a:pt x="7451" y="4090"/>
                  </a:lnTo>
                  <a:lnTo>
                    <a:pt x="7332" y="4117"/>
                  </a:lnTo>
                  <a:lnTo>
                    <a:pt x="7212" y="4163"/>
                  </a:lnTo>
                  <a:lnTo>
                    <a:pt x="7101" y="4227"/>
                  </a:lnTo>
                  <a:lnTo>
                    <a:pt x="6997" y="4300"/>
                  </a:lnTo>
                  <a:lnTo>
                    <a:pt x="6892" y="4382"/>
                  </a:lnTo>
                  <a:lnTo>
                    <a:pt x="6803" y="4473"/>
                  </a:lnTo>
                  <a:lnTo>
                    <a:pt x="6721" y="4574"/>
                  </a:lnTo>
                  <a:lnTo>
                    <a:pt x="6647" y="4692"/>
                  </a:lnTo>
                  <a:lnTo>
                    <a:pt x="6587" y="4820"/>
                  </a:lnTo>
                  <a:lnTo>
                    <a:pt x="6535" y="4948"/>
                  </a:lnTo>
                  <a:lnTo>
                    <a:pt x="6498" y="5094"/>
                  </a:lnTo>
                  <a:lnTo>
                    <a:pt x="6476" y="5241"/>
                  </a:lnTo>
                  <a:lnTo>
                    <a:pt x="6461" y="5395"/>
                  </a:lnTo>
                  <a:lnTo>
                    <a:pt x="6461" y="5560"/>
                  </a:lnTo>
                  <a:lnTo>
                    <a:pt x="6483" y="5733"/>
                  </a:lnTo>
                  <a:lnTo>
                    <a:pt x="6520" y="5907"/>
                  </a:lnTo>
                  <a:lnTo>
                    <a:pt x="6572" y="6080"/>
                  </a:lnTo>
                  <a:lnTo>
                    <a:pt x="6639" y="6263"/>
                  </a:lnTo>
                  <a:lnTo>
                    <a:pt x="6728" y="6455"/>
                  </a:lnTo>
                  <a:lnTo>
                    <a:pt x="6840" y="6646"/>
                  </a:lnTo>
                  <a:lnTo>
                    <a:pt x="6967" y="6838"/>
                  </a:lnTo>
                  <a:lnTo>
                    <a:pt x="7503" y="7595"/>
                  </a:lnTo>
                  <a:lnTo>
                    <a:pt x="7428" y="7641"/>
                  </a:lnTo>
                  <a:lnTo>
                    <a:pt x="5858" y="5377"/>
                  </a:lnTo>
                  <a:lnTo>
                    <a:pt x="2590" y="666"/>
                  </a:lnTo>
                  <a:lnTo>
                    <a:pt x="2471" y="520"/>
                  </a:lnTo>
                  <a:lnTo>
                    <a:pt x="2352" y="384"/>
                  </a:lnTo>
                  <a:lnTo>
                    <a:pt x="2225" y="274"/>
                  </a:lnTo>
                  <a:lnTo>
                    <a:pt x="2092" y="183"/>
                  </a:lnTo>
                  <a:lnTo>
                    <a:pt x="1958" y="109"/>
                  </a:lnTo>
                  <a:lnTo>
                    <a:pt x="1824" y="55"/>
                  </a:lnTo>
                  <a:lnTo>
                    <a:pt x="1682" y="18"/>
                  </a:lnTo>
                  <a:lnTo>
                    <a:pt x="1548" y="0"/>
                  </a:lnTo>
                  <a:lnTo>
                    <a:pt x="1407" y="0"/>
                  </a:lnTo>
                  <a:lnTo>
                    <a:pt x="1266" y="18"/>
                  </a:lnTo>
                  <a:lnTo>
                    <a:pt x="1131" y="45"/>
                  </a:lnTo>
                  <a:lnTo>
                    <a:pt x="997" y="91"/>
                  </a:lnTo>
                  <a:lnTo>
                    <a:pt x="871" y="146"/>
                  </a:lnTo>
                  <a:lnTo>
                    <a:pt x="752" y="219"/>
                  </a:lnTo>
                  <a:lnTo>
                    <a:pt x="633" y="301"/>
                  </a:lnTo>
                  <a:lnTo>
                    <a:pt x="521" y="392"/>
                  </a:lnTo>
                  <a:lnTo>
                    <a:pt x="417" y="502"/>
                  </a:lnTo>
                  <a:lnTo>
                    <a:pt x="327" y="621"/>
                  </a:lnTo>
                  <a:lnTo>
                    <a:pt x="246" y="748"/>
                  </a:lnTo>
                  <a:lnTo>
                    <a:pt x="171" y="885"/>
                  </a:lnTo>
                  <a:lnTo>
                    <a:pt x="112" y="1023"/>
                  </a:lnTo>
                  <a:lnTo>
                    <a:pt x="60" y="1177"/>
                  </a:lnTo>
                  <a:lnTo>
                    <a:pt x="22" y="1342"/>
                  </a:lnTo>
                  <a:lnTo>
                    <a:pt x="0" y="1506"/>
                  </a:lnTo>
                  <a:lnTo>
                    <a:pt x="0" y="1670"/>
                  </a:lnTo>
                  <a:lnTo>
                    <a:pt x="8" y="1853"/>
                  </a:lnTo>
                  <a:lnTo>
                    <a:pt x="37" y="2036"/>
                  </a:lnTo>
                  <a:lnTo>
                    <a:pt x="82" y="2219"/>
                  </a:lnTo>
                  <a:lnTo>
                    <a:pt x="149" y="2410"/>
                  </a:lnTo>
                  <a:lnTo>
                    <a:pt x="238" y="2602"/>
                  </a:lnTo>
                  <a:lnTo>
                    <a:pt x="343" y="2794"/>
                  </a:lnTo>
                  <a:lnTo>
                    <a:pt x="469" y="2985"/>
                  </a:lnTo>
                  <a:lnTo>
                    <a:pt x="10495" y="17090"/>
                  </a:lnTo>
                  <a:lnTo>
                    <a:pt x="10621" y="17245"/>
                  </a:lnTo>
                  <a:lnTo>
                    <a:pt x="10755" y="17391"/>
                  </a:lnTo>
                  <a:lnTo>
                    <a:pt x="10897" y="17519"/>
                  </a:lnTo>
                  <a:lnTo>
                    <a:pt x="11053" y="17638"/>
                  </a:lnTo>
                  <a:lnTo>
                    <a:pt x="11217" y="17738"/>
                  </a:lnTo>
                  <a:lnTo>
                    <a:pt x="11388" y="17839"/>
                  </a:lnTo>
                  <a:lnTo>
                    <a:pt x="11567" y="17930"/>
                  </a:lnTo>
                  <a:lnTo>
                    <a:pt x="11760" y="18012"/>
                  </a:lnTo>
                  <a:lnTo>
                    <a:pt x="11961" y="18094"/>
                  </a:lnTo>
                  <a:lnTo>
                    <a:pt x="12170" y="18177"/>
                  </a:lnTo>
                  <a:lnTo>
                    <a:pt x="12616" y="18323"/>
                  </a:lnTo>
                  <a:lnTo>
                    <a:pt x="13100" y="18487"/>
                  </a:lnTo>
                  <a:lnTo>
                    <a:pt x="13614" y="18670"/>
                  </a:lnTo>
                  <a:lnTo>
                    <a:pt x="13710" y="18798"/>
                  </a:lnTo>
                  <a:lnTo>
                    <a:pt x="13941" y="19126"/>
                  </a:lnTo>
                  <a:lnTo>
                    <a:pt x="14640" y="20130"/>
                  </a:lnTo>
                  <a:lnTo>
                    <a:pt x="15645" y="21600"/>
                  </a:lnTo>
                  <a:close/>
                </a:path>
              </a:pathLst>
            </a:custGeom>
            <a:solidFill>
              <a:srgbClr val="FCD4B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65" name="Google Shape;1352;p28"/>
            <p:cNvSpPr/>
            <p:nvPr/>
          </p:nvSpPr>
          <p:spPr>
            <a:xfrm rot="2160555">
              <a:off x="1809227" y="2874582"/>
              <a:ext cx="783925" cy="703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48" y="21600"/>
                  </a:moveTo>
                  <a:lnTo>
                    <a:pt x="0" y="13645"/>
                  </a:lnTo>
                  <a:lnTo>
                    <a:pt x="15244" y="0"/>
                  </a:lnTo>
                  <a:lnTo>
                    <a:pt x="21600" y="8208"/>
                  </a:lnTo>
                  <a:lnTo>
                    <a:pt x="6748" y="2160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66" name="Google Shape;1353;p28"/>
            <p:cNvSpPr/>
            <p:nvPr/>
          </p:nvSpPr>
          <p:spPr>
            <a:xfrm rot="2160555">
              <a:off x="1771409" y="3013908"/>
              <a:ext cx="478344" cy="42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86" y="0"/>
                  </a:moveTo>
                  <a:lnTo>
                    <a:pt x="0" y="9729"/>
                  </a:lnTo>
                  <a:lnTo>
                    <a:pt x="10071" y="21600"/>
                  </a:lnTo>
                  <a:lnTo>
                    <a:pt x="21600" y="12229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67" name="Google Shape;1354;p28"/>
            <p:cNvSpPr/>
            <p:nvPr/>
          </p:nvSpPr>
          <p:spPr>
            <a:xfrm rot="2160555">
              <a:off x="1496176" y="3185311"/>
              <a:ext cx="1735732" cy="1485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377"/>
                  </a:moveTo>
                  <a:lnTo>
                    <a:pt x="11280" y="21600"/>
                  </a:lnTo>
                  <a:lnTo>
                    <a:pt x="21600" y="16973"/>
                  </a:lnTo>
                  <a:lnTo>
                    <a:pt x="7837" y="0"/>
                  </a:lnTo>
                  <a:lnTo>
                    <a:pt x="0" y="7377"/>
                  </a:lnTo>
                  <a:close/>
                </a:path>
              </a:pathLst>
            </a:custGeom>
            <a:solidFill>
              <a:srgbClr val="3939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68" name="Google Shape;1355;p28"/>
            <p:cNvSpPr/>
            <p:nvPr/>
          </p:nvSpPr>
          <p:spPr>
            <a:xfrm rot="2160555">
              <a:off x="1795122" y="3282471"/>
              <a:ext cx="1456917" cy="1326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594"/>
                  </a:moveTo>
                  <a:lnTo>
                    <a:pt x="15448" y="21600"/>
                  </a:lnTo>
                  <a:lnTo>
                    <a:pt x="21600" y="19009"/>
                  </a:lnTo>
                  <a:lnTo>
                    <a:pt x="5203" y="0"/>
                  </a:lnTo>
                  <a:lnTo>
                    <a:pt x="0" y="4594"/>
                  </a:lnTo>
                  <a:close/>
                </a:path>
              </a:pathLst>
            </a:custGeom>
            <a:solidFill>
              <a:srgbClr val="43434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69" name="Google Shape;1356;p28"/>
            <p:cNvSpPr/>
            <p:nvPr/>
          </p:nvSpPr>
          <p:spPr>
            <a:xfrm rot="2160555">
              <a:off x="1427757" y="1153460"/>
              <a:ext cx="194091" cy="20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56" y="0"/>
                  </a:moveTo>
                  <a:lnTo>
                    <a:pt x="0" y="10545"/>
                  </a:lnTo>
                  <a:lnTo>
                    <a:pt x="2129" y="13309"/>
                  </a:lnTo>
                  <a:lnTo>
                    <a:pt x="7788" y="9416"/>
                  </a:lnTo>
                  <a:lnTo>
                    <a:pt x="17462" y="21600"/>
                  </a:lnTo>
                  <a:lnTo>
                    <a:pt x="21600" y="18724"/>
                  </a:lnTo>
                  <a:lnTo>
                    <a:pt x="11985" y="6597"/>
                  </a:lnTo>
                  <a:lnTo>
                    <a:pt x="17644" y="2761"/>
                  </a:lnTo>
                  <a:lnTo>
                    <a:pt x="15456" y="0"/>
                  </a:lnTo>
                  <a:close/>
                </a:path>
              </a:pathLst>
            </a:cu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70" name="Google Shape;1357;p28"/>
            <p:cNvSpPr/>
            <p:nvPr/>
          </p:nvSpPr>
          <p:spPr>
            <a:xfrm rot="2160555">
              <a:off x="1606782" y="1214751"/>
              <a:ext cx="207754" cy="219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18" y="4889"/>
                  </a:moveTo>
                  <a:lnTo>
                    <a:pt x="10972" y="8544"/>
                  </a:lnTo>
                  <a:lnTo>
                    <a:pt x="6425" y="11768"/>
                  </a:lnTo>
                  <a:lnTo>
                    <a:pt x="4664" y="4944"/>
                  </a:lnTo>
                  <a:lnTo>
                    <a:pt x="4718" y="4889"/>
                  </a:lnTo>
                  <a:close/>
                  <a:moveTo>
                    <a:pt x="3979" y="0"/>
                  </a:moveTo>
                  <a:lnTo>
                    <a:pt x="0" y="2792"/>
                  </a:lnTo>
                  <a:lnTo>
                    <a:pt x="4377" y="21600"/>
                  </a:lnTo>
                  <a:lnTo>
                    <a:pt x="8302" y="18914"/>
                  </a:lnTo>
                  <a:lnTo>
                    <a:pt x="7218" y="14776"/>
                  </a:lnTo>
                  <a:lnTo>
                    <a:pt x="13813" y="10209"/>
                  </a:lnTo>
                  <a:lnTo>
                    <a:pt x="17621" y="12412"/>
                  </a:lnTo>
                  <a:lnTo>
                    <a:pt x="21600" y="9620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71" name="Google Shape;1358;p28"/>
            <p:cNvSpPr/>
            <p:nvPr/>
          </p:nvSpPr>
          <p:spPr>
            <a:xfrm rot="2160555">
              <a:off x="1767212" y="1158797"/>
              <a:ext cx="262959" cy="25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485" y="0"/>
                  </a:moveTo>
                  <a:lnTo>
                    <a:pt x="9115" y="2499"/>
                  </a:lnTo>
                  <a:lnTo>
                    <a:pt x="9072" y="8457"/>
                  </a:lnTo>
                  <a:lnTo>
                    <a:pt x="3547" y="6639"/>
                  </a:lnTo>
                  <a:lnTo>
                    <a:pt x="0" y="9321"/>
                  </a:lnTo>
                  <a:lnTo>
                    <a:pt x="8666" y="11687"/>
                  </a:lnTo>
                  <a:lnTo>
                    <a:pt x="8354" y="21600"/>
                  </a:lnTo>
                  <a:lnTo>
                    <a:pt x="11809" y="19054"/>
                  </a:lnTo>
                  <a:lnTo>
                    <a:pt x="11901" y="12551"/>
                  </a:lnTo>
                  <a:lnTo>
                    <a:pt x="17961" y="14462"/>
                  </a:lnTo>
                  <a:lnTo>
                    <a:pt x="21600" y="11731"/>
                  </a:lnTo>
                  <a:lnTo>
                    <a:pt x="12170" y="9095"/>
                  </a:lnTo>
                  <a:lnTo>
                    <a:pt x="12485" y="0"/>
                  </a:lnTo>
                  <a:close/>
                </a:path>
              </a:pathLst>
            </a:cu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72" name="Google Shape;1359;p28"/>
            <p:cNvSpPr/>
            <p:nvPr/>
          </p:nvSpPr>
          <p:spPr>
            <a:xfrm rot="2160555">
              <a:off x="1967748" y="1199454"/>
              <a:ext cx="143800" cy="17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86" y="0"/>
                  </a:moveTo>
                  <a:lnTo>
                    <a:pt x="0" y="3442"/>
                  </a:lnTo>
                  <a:lnTo>
                    <a:pt x="15930" y="21600"/>
                  </a:lnTo>
                  <a:lnTo>
                    <a:pt x="21600" y="18158"/>
                  </a:lnTo>
                  <a:lnTo>
                    <a:pt x="5586" y="0"/>
                  </a:lnTo>
                  <a:close/>
                </a:path>
              </a:pathLst>
            </a:cu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</p:grpSp>
      <p:sp>
        <p:nvSpPr>
          <p:cNvPr id="1274" name="TextBox 37"/>
          <p:cNvSpPr txBox="1"/>
          <p:nvPr/>
        </p:nvSpPr>
        <p:spPr>
          <a:xfrm>
            <a:off x="193372" y="2680537"/>
            <a:ext cx="216569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r>
              <a:t>Operational Metrics:</a:t>
            </a:r>
          </a:p>
        </p:txBody>
      </p:sp>
      <p:sp>
        <p:nvSpPr>
          <p:cNvPr id="1275" name="Google Shape;1373;p28"/>
          <p:cNvSpPr/>
          <p:nvPr/>
        </p:nvSpPr>
        <p:spPr>
          <a:xfrm>
            <a:off x="7544875" y="1953223"/>
            <a:ext cx="723901" cy="723901"/>
          </a:xfrm>
          <a:prstGeom prst="ellipse">
            <a:avLst/>
          </a:prstGeom>
          <a:gradFill>
            <a:gsLst>
              <a:gs pos="0">
                <a:schemeClr val="accent4">
                  <a:lumOff val="44000"/>
                </a:schemeClr>
              </a:gs>
              <a:gs pos="35000">
                <a:schemeClr val="accent4">
                  <a:lumOff val="44000"/>
                </a:schemeClr>
              </a:gs>
              <a:gs pos="100000">
                <a:schemeClr val="accent4">
                  <a:lumOff val="44000"/>
                </a:schemeClr>
              </a:gs>
            </a:gsLst>
            <a:lin ang="16200000"/>
          </a:gradFill>
          <a:ln>
            <a:solidFill>
              <a:srgbClr val="F9F9F9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76" name="Google Shape;1388;p28"/>
          <p:cNvSpPr/>
          <p:nvPr/>
        </p:nvSpPr>
        <p:spPr>
          <a:xfrm>
            <a:off x="819349" y="1900157"/>
            <a:ext cx="723901" cy="723901"/>
          </a:xfrm>
          <a:prstGeom prst="ellipse">
            <a:avLst/>
          </a:prstGeom>
          <a:solidFill>
            <a:srgbClr val="100E29"/>
          </a:solidFill>
          <a:ln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grpSp>
        <p:nvGrpSpPr>
          <p:cNvPr id="1279" name="Google Shape;1389;p28"/>
          <p:cNvGrpSpPr/>
          <p:nvPr/>
        </p:nvGrpSpPr>
        <p:grpSpPr>
          <a:xfrm>
            <a:off x="1061664" y="2076481"/>
            <a:ext cx="239275" cy="371237"/>
            <a:chOff x="2" y="0"/>
            <a:chExt cx="239273" cy="371236"/>
          </a:xfrm>
        </p:grpSpPr>
        <p:sp>
          <p:nvSpPr>
            <p:cNvPr id="1277" name="Google Shape;1390;p28"/>
            <p:cNvSpPr/>
            <p:nvPr/>
          </p:nvSpPr>
          <p:spPr>
            <a:xfrm>
              <a:off x="86528" y="-1"/>
              <a:ext cx="66464" cy="21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8930"/>
                  </a:lnTo>
                  <a:lnTo>
                    <a:pt x="78" y="19902"/>
                  </a:lnTo>
                  <a:lnTo>
                    <a:pt x="236" y="20872"/>
                  </a:lnTo>
                  <a:lnTo>
                    <a:pt x="549" y="21600"/>
                  </a:lnTo>
                  <a:lnTo>
                    <a:pt x="21051" y="21600"/>
                  </a:lnTo>
                  <a:lnTo>
                    <a:pt x="21364" y="20872"/>
                  </a:lnTo>
                  <a:lnTo>
                    <a:pt x="21521" y="19902"/>
                  </a:lnTo>
                  <a:lnTo>
                    <a:pt x="21600" y="1893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278" name="Google Shape;1393;p28"/>
            <p:cNvSpPr/>
            <p:nvPr/>
          </p:nvSpPr>
          <p:spPr>
            <a:xfrm>
              <a:off x="2" y="-1"/>
              <a:ext cx="239275" cy="371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033" y="6412"/>
                  </a:moveTo>
                  <a:lnTo>
                    <a:pt x="9229" y="6427"/>
                  </a:lnTo>
                  <a:lnTo>
                    <a:pt x="9425" y="6469"/>
                  </a:lnTo>
                  <a:lnTo>
                    <a:pt x="9578" y="6525"/>
                  </a:lnTo>
                  <a:lnTo>
                    <a:pt x="9731" y="6595"/>
                  </a:lnTo>
                  <a:lnTo>
                    <a:pt x="9862" y="6694"/>
                  </a:lnTo>
                  <a:lnTo>
                    <a:pt x="9949" y="6806"/>
                  </a:lnTo>
                  <a:lnTo>
                    <a:pt x="9993" y="6919"/>
                  </a:lnTo>
                  <a:lnTo>
                    <a:pt x="10014" y="7045"/>
                  </a:lnTo>
                  <a:lnTo>
                    <a:pt x="10014" y="7608"/>
                  </a:lnTo>
                  <a:lnTo>
                    <a:pt x="9993" y="7734"/>
                  </a:lnTo>
                  <a:lnTo>
                    <a:pt x="9949" y="7861"/>
                  </a:lnTo>
                  <a:lnTo>
                    <a:pt x="9862" y="7959"/>
                  </a:lnTo>
                  <a:lnTo>
                    <a:pt x="9731" y="8058"/>
                  </a:lnTo>
                  <a:lnTo>
                    <a:pt x="9578" y="8142"/>
                  </a:lnTo>
                  <a:lnTo>
                    <a:pt x="9425" y="8198"/>
                  </a:lnTo>
                  <a:lnTo>
                    <a:pt x="9229" y="8227"/>
                  </a:lnTo>
                  <a:lnTo>
                    <a:pt x="9033" y="8241"/>
                  </a:lnTo>
                  <a:lnTo>
                    <a:pt x="8836" y="8227"/>
                  </a:lnTo>
                  <a:lnTo>
                    <a:pt x="8662" y="8198"/>
                  </a:lnTo>
                  <a:lnTo>
                    <a:pt x="8487" y="8142"/>
                  </a:lnTo>
                  <a:lnTo>
                    <a:pt x="8335" y="8058"/>
                  </a:lnTo>
                  <a:lnTo>
                    <a:pt x="8225" y="7959"/>
                  </a:lnTo>
                  <a:lnTo>
                    <a:pt x="8138" y="7861"/>
                  </a:lnTo>
                  <a:lnTo>
                    <a:pt x="8073" y="7734"/>
                  </a:lnTo>
                  <a:lnTo>
                    <a:pt x="8051" y="7608"/>
                  </a:lnTo>
                  <a:lnTo>
                    <a:pt x="8051" y="7045"/>
                  </a:lnTo>
                  <a:lnTo>
                    <a:pt x="8073" y="6919"/>
                  </a:lnTo>
                  <a:lnTo>
                    <a:pt x="8138" y="6806"/>
                  </a:lnTo>
                  <a:lnTo>
                    <a:pt x="8225" y="6694"/>
                  </a:lnTo>
                  <a:lnTo>
                    <a:pt x="8335" y="6595"/>
                  </a:lnTo>
                  <a:lnTo>
                    <a:pt x="8487" y="6525"/>
                  </a:lnTo>
                  <a:lnTo>
                    <a:pt x="8662" y="6469"/>
                  </a:lnTo>
                  <a:lnTo>
                    <a:pt x="8836" y="6427"/>
                  </a:lnTo>
                  <a:lnTo>
                    <a:pt x="9033" y="6412"/>
                  </a:lnTo>
                  <a:close/>
                  <a:moveTo>
                    <a:pt x="12589" y="6412"/>
                  </a:moveTo>
                  <a:lnTo>
                    <a:pt x="12785" y="6427"/>
                  </a:lnTo>
                  <a:lnTo>
                    <a:pt x="12960" y="6469"/>
                  </a:lnTo>
                  <a:lnTo>
                    <a:pt x="13135" y="6525"/>
                  </a:lnTo>
                  <a:lnTo>
                    <a:pt x="13265" y="6595"/>
                  </a:lnTo>
                  <a:lnTo>
                    <a:pt x="13396" y="6694"/>
                  </a:lnTo>
                  <a:lnTo>
                    <a:pt x="13484" y="6806"/>
                  </a:lnTo>
                  <a:lnTo>
                    <a:pt x="13549" y="6919"/>
                  </a:lnTo>
                  <a:lnTo>
                    <a:pt x="13571" y="7045"/>
                  </a:lnTo>
                  <a:lnTo>
                    <a:pt x="13571" y="7608"/>
                  </a:lnTo>
                  <a:lnTo>
                    <a:pt x="13549" y="7734"/>
                  </a:lnTo>
                  <a:lnTo>
                    <a:pt x="13484" y="7861"/>
                  </a:lnTo>
                  <a:lnTo>
                    <a:pt x="13396" y="7959"/>
                  </a:lnTo>
                  <a:lnTo>
                    <a:pt x="13265" y="8058"/>
                  </a:lnTo>
                  <a:lnTo>
                    <a:pt x="13135" y="8142"/>
                  </a:lnTo>
                  <a:lnTo>
                    <a:pt x="12960" y="8198"/>
                  </a:lnTo>
                  <a:lnTo>
                    <a:pt x="12785" y="8227"/>
                  </a:lnTo>
                  <a:lnTo>
                    <a:pt x="12589" y="8241"/>
                  </a:lnTo>
                  <a:lnTo>
                    <a:pt x="12393" y="8227"/>
                  </a:lnTo>
                  <a:lnTo>
                    <a:pt x="12196" y="8198"/>
                  </a:lnTo>
                  <a:lnTo>
                    <a:pt x="12022" y="8142"/>
                  </a:lnTo>
                  <a:lnTo>
                    <a:pt x="11891" y="8058"/>
                  </a:lnTo>
                  <a:lnTo>
                    <a:pt x="11760" y="7959"/>
                  </a:lnTo>
                  <a:lnTo>
                    <a:pt x="11673" y="7861"/>
                  </a:lnTo>
                  <a:lnTo>
                    <a:pt x="11629" y="7734"/>
                  </a:lnTo>
                  <a:lnTo>
                    <a:pt x="11607" y="7608"/>
                  </a:lnTo>
                  <a:lnTo>
                    <a:pt x="11607" y="7045"/>
                  </a:lnTo>
                  <a:lnTo>
                    <a:pt x="11629" y="6919"/>
                  </a:lnTo>
                  <a:lnTo>
                    <a:pt x="11673" y="6806"/>
                  </a:lnTo>
                  <a:lnTo>
                    <a:pt x="11760" y="6694"/>
                  </a:lnTo>
                  <a:lnTo>
                    <a:pt x="11891" y="6595"/>
                  </a:lnTo>
                  <a:lnTo>
                    <a:pt x="12022" y="6525"/>
                  </a:lnTo>
                  <a:lnTo>
                    <a:pt x="12196" y="6469"/>
                  </a:lnTo>
                  <a:lnTo>
                    <a:pt x="12393" y="6427"/>
                  </a:lnTo>
                  <a:lnTo>
                    <a:pt x="12589" y="6412"/>
                  </a:lnTo>
                  <a:close/>
                  <a:moveTo>
                    <a:pt x="7178" y="8241"/>
                  </a:moveTo>
                  <a:lnTo>
                    <a:pt x="7375" y="8255"/>
                  </a:lnTo>
                  <a:lnTo>
                    <a:pt x="7571" y="8297"/>
                  </a:lnTo>
                  <a:lnTo>
                    <a:pt x="7724" y="8353"/>
                  </a:lnTo>
                  <a:lnTo>
                    <a:pt x="7876" y="8438"/>
                  </a:lnTo>
                  <a:lnTo>
                    <a:pt x="7986" y="8522"/>
                  </a:lnTo>
                  <a:lnTo>
                    <a:pt x="8073" y="8634"/>
                  </a:lnTo>
                  <a:lnTo>
                    <a:pt x="8138" y="8747"/>
                  </a:lnTo>
                  <a:lnTo>
                    <a:pt x="8160" y="8873"/>
                  </a:lnTo>
                  <a:lnTo>
                    <a:pt x="8160" y="9436"/>
                  </a:lnTo>
                  <a:lnTo>
                    <a:pt x="8138" y="9577"/>
                  </a:lnTo>
                  <a:lnTo>
                    <a:pt x="8073" y="9689"/>
                  </a:lnTo>
                  <a:lnTo>
                    <a:pt x="7986" y="9802"/>
                  </a:lnTo>
                  <a:lnTo>
                    <a:pt x="7876" y="9886"/>
                  </a:lnTo>
                  <a:lnTo>
                    <a:pt x="7724" y="9970"/>
                  </a:lnTo>
                  <a:lnTo>
                    <a:pt x="7571" y="10027"/>
                  </a:lnTo>
                  <a:lnTo>
                    <a:pt x="7375" y="10069"/>
                  </a:lnTo>
                  <a:lnTo>
                    <a:pt x="6982" y="10069"/>
                  </a:lnTo>
                  <a:lnTo>
                    <a:pt x="6785" y="10027"/>
                  </a:lnTo>
                  <a:lnTo>
                    <a:pt x="6633" y="9970"/>
                  </a:lnTo>
                  <a:lnTo>
                    <a:pt x="6480" y="9886"/>
                  </a:lnTo>
                  <a:lnTo>
                    <a:pt x="6371" y="9802"/>
                  </a:lnTo>
                  <a:lnTo>
                    <a:pt x="6284" y="9689"/>
                  </a:lnTo>
                  <a:lnTo>
                    <a:pt x="6218" y="9577"/>
                  </a:lnTo>
                  <a:lnTo>
                    <a:pt x="6196" y="9436"/>
                  </a:lnTo>
                  <a:lnTo>
                    <a:pt x="6196" y="8873"/>
                  </a:lnTo>
                  <a:lnTo>
                    <a:pt x="6218" y="8747"/>
                  </a:lnTo>
                  <a:lnTo>
                    <a:pt x="6284" y="8634"/>
                  </a:lnTo>
                  <a:lnTo>
                    <a:pt x="6371" y="8522"/>
                  </a:lnTo>
                  <a:lnTo>
                    <a:pt x="6480" y="8438"/>
                  </a:lnTo>
                  <a:lnTo>
                    <a:pt x="6633" y="8353"/>
                  </a:lnTo>
                  <a:lnTo>
                    <a:pt x="6785" y="8297"/>
                  </a:lnTo>
                  <a:lnTo>
                    <a:pt x="6982" y="8255"/>
                  </a:lnTo>
                  <a:lnTo>
                    <a:pt x="7178" y="8241"/>
                  </a:lnTo>
                  <a:close/>
                  <a:moveTo>
                    <a:pt x="10800" y="8241"/>
                  </a:moveTo>
                  <a:lnTo>
                    <a:pt x="10996" y="8255"/>
                  </a:lnTo>
                  <a:lnTo>
                    <a:pt x="11193" y="8297"/>
                  </a:lnTo>
                  <a:lnTo>
                    <a:pt x="11367" y="8353"/>
                  </a:lnTo>
                  <a:lnTo>
                    <a:pt x="11629" y="8522"/>
                  </a:lnTo>
                  <a:lnTo>
                    <a:pt x="11716" y="8634"/>
                  </a:lnTo>
                  <a:lnTo>
                    <a:pt x="11760" y="8747"/>
                  </a:lnTo>
                  <a:lnTo>
                    <a:pt x="11782" y="8873"/>
                  </a:lnTo>
                  <a:lnTo>
                    <a:pt x="11782" y="9436"/>
                  </a:lnTo>
                  <a:lnTo>
                    <a:pt x="11760" y="9577"/>
                  </a:lnTo>
                  <a:lnTo>
                    <a:pt x="11716" y="9689"/>
                  </a:lnTo>
                  <a:lnTo>
                    <a:pt x="11629" y="9802"/>
                  </a:lnTo>
                  <a:lnTo>
                    <a:pt x="11367" y="9970"/>
                  </a:lnTo>
                  <a:lnTo>
                    <a:pt x="11193" y="10027"/>
                  </a:lnTo>
                  <a:lnTo>
                    <a:pt x="10996" y="10069"/>
                  </a:lnTo>
                  <a:lnTo>
                    <a:pt x="10604" y="10069"/>
                  </a:lnTo>
                  <a:lnTo>
                    <a:pt x="10429" y="10027"/>
                  </a:lnTo>
                  <a:lnTo>
                    <a:pt x="10254" y="9970"/>
                  </a:lnTo>
                  <a:lnTo>
                    <a:pt x="10124" y="9886"/>
                  </a:lnTo>
                  <a:lnTo>
                    <a:pt x="9993" y="9802"/>
                  </a:lnTo>
                  <a:lnTo>
                    <a:pt x="9905" y="9689"/>
                  </a:lnTo>
                  <a:lnTo>
                    <a:pt x="9840" y="9577"/>
                  </a:lnTo>
                  <a:lnTo>
                    <a:pt x="9818" y="9436"/>
                  </a:lnTo>
                  <a:lnTo>
                    <a:pt x="9818" y="8873"/>
                  </a:lnTo>
                  <a:lnTo>
                    <a:pt x="9840" y="8747"/>
                  </a:lnTo>
                  <a:lnTo>
                    <a:pt x="9905" y="8634"/>
                  </a:lnTo>
                  <a:lnTo>
                    <a:pt x="9993" y="8522"/>
                  </a:lnTo>
                  <a:lnTo>
                    <a:pt x="10124" y="8438"/>
                  </a:lnTo>
                  <a:lnTo>
                    <a:pt x="10254" y="8353"/>
                  </a:lnTo>
                  <a:lnTo>
                    <a:pt x="10429" y="8297"/>
                  </a:lnTo>
                  <a:lnTo>
                    <a:pt x="10604" y="8255"/>
                  </a:lnTo>
                  <a:lnTo>
                    <a:pt x="10800" y="8241"/>
                  </a:lnTo>
                  <a:close/>
                  <a:moveTo>
                    <a:pt x="14444" y="8241"/>
                  </a:moveTo>
                  <a:lnTo>
                    <a:pt x="14640" y="8255"/>
                  </a:lnTo>
                  <a:lnTo>
                    <a:pt x="14815" y="8297"/>
                  </a:lnTo>
                  <a:lnTo>
                    <a:pt x="14989" y="8353"/>
                  </a:lnTo>
                  <a:lnTo>
                    <a:pt x="15142" y="8438"/>
                  </a:lnTo>
                  <a:lnTo>
                    <a:pt x="15251" y="8522"/>
                  </a:lnTo>
                  <a:lnTo>
                    <a:pt x="15338" y="8634"/>
                  </a:lnTo>
                  <a:lnTo>
                    <a:pt x="15404" y="8747"/>
                  </a:lnTo>
                  <a:lnTo>
                    <a:pt x="15425" y="8873"/>
                  </a:lnTo>
                  <a:lnTo>
                    <a:pt x="15425" y="9436"/>
                  </a:lnTo>
                  <a:lnTo>
                    <a:pt x="15404" y="9577"/>
                  </a:lnTo>
                  <a:lnTo>
                    <a:pt x="15338" y="9689"/>
                  </a:lnTo>
                  <a:lnTo>
                    <a:pt x="15251" y="9802"/>
                  </a:lnTo>
                  <a:lnTo>
                    <a:pt x="15142" y="9886"/>
                  </a:lnTo>
                  <a:lnTo>
                    <a:pt x="14989" y="9970"/>
                  </a:lnTo>
                  <a:lnTo>
                    <a:pt x="14815" y="10027"/>
                  </a:lnTo>
                  <a:lnTo>
                    <a:pt x="14640" y="10069"/>
                  </a:lnTo>
                  <a:lnTo>
                    <a:pt x="14247" y="10069"/>
                  </a:lnTo>
                  <a:lnTo>
                    <a:pt x="14051" y="10027"/>
                  </a:lnTo>
                  <a:lnTo>
                    <a:pt x="13898" y="9970"/>
                  </a:lnTo>
                  <a:lnTo>
                    <a:pt x="13745" y="9886"/>
                  </a:lnTo>
                  <a:lnTo>
                    <a:pt x="13615" y="9802"/>
                  </a:lnTo>
                  <a:lnTo>
                    <a:pt x="13527" y="9689"/>
                  </a:lnTo>
                  <a:lnTo>
                    <a:pt x="13484" y="9577"/>
                  </a:lnTo>
                  <a:lnTo>
                    <a:pt x="13462" y="9436"/>
                  </a:lnTo>
                  <a:lnTo>
                    <a:pt x="13462" y="8873"/>
                  </a:lnTo>
                  <a:lnTo>
                    <a:pt x="13484" y="8747"/>
                  </a:lnTo>
                  <a:lnTo>
                    <a:pt x="13527" y="8634"/>
                  </a:lnTo>
                  <a:lnTo>
                    <a:pt x="13615" y="8522"/>
                  </a:lnTo>
                  <a:lnTo>
                    <a:pt x="13745" y="8438"/>
                  </a:lnTo>
                  <a:lnTo>
                    <a:pt x="13898" y="8353"/>
                  </a:lnTo>
                  <a:lnTo>
                    <a:pt x="14051" y="8297"/>
                  </a:lnTo>
                  <a:lnTo>
                    <a:pt x="14247" y="8255"/>
                  </a:lnTo>
                  <a:lnTo>
                    <a:pt x="14444" y="8241"/>
                  </a:lnTo>
                  <a:close/>
                  <a:moveTo>
                    <a:pt x="14073" y="12122"/>
                  </a:moveTo>
                  <a:lnTo>
                    <a:pt x="14247" y="12136"/>
                  </a:lnTo>
                  <a:lnTo>
                    <a:pt x="14444" y="12164"/>
                  </a:lnTo>
                  <a:lnTo>
                    <a:pt x="14618" y="12234"/>
                  </a:lnTo>
                  <a:lnTo>
                    <a:pt x="14771" y="12305"/>
                  </a:lnTo>
                  <a:lnTo>
                    <a:pt x="14880" y="12403"/>
                  </a:lnTo>
                  <a:lnTo>
                    <a:pt x="14989" y="12516"/>
                  </a:lnTo>
                  <a:lnTo>
                    <a:pt x="15033" y="12642"/>
                  </a:lnTo>
                  <a:lnTo>
                    <a:pt x="15055" y="12755"/>
                  </a:lnTo>
                  <a:lnTo>
                    <a:pt x="15033" y="12881"/>
                  </a:lnTo>
                  <a:lnTo>
                    <a:pt x="14989" y="12994"/>
                  </a:lnTo>
                  <a:lnTo>
                    <a:pt x="14880" y="13106"/>
                  </a:lnTo>
                  <a:lnTo>
                    <a:pt x="14771" y="13205"/>
                  </a:lnTo>
                  <a:lnTo>
                    <a:pt x="10298" y="16088"/>
                  </a:lnTo>
                  <a:lnTo>
                    <a:pt x="10102" y="16186"/>
                  </a:lnTo>
                  <a:lnTo>
                    <a:pt x="9905" y="16242"/>
                  </a:lnTo>
                  <a:lnTo>
                    <a:pt x="9709" y="16284"/>
                  </a:lnTo>
                  <a:lnTo>
                    <a:pt x="9491" y="16298"/>
                  </a:lnTo>
                  <a:lnTo>
                    <a:pt x="9273" y="16284"/>
                  </a:lnTo>
                  <a:lnTo>
                    <a:pt x="9055" y="16242"/>
                  </a:lnTo>
                  <a:lnTo>
                    <a:pt x="8858" y="16186"/>
                  </a:lnTo>
                  <a:lnTo>
                    <a:pt x="8684" y="16088"/>
                  </a:lnTo>
                  <a:lnTo>
                    <a:pt x="6851" y="14906"/>
                  </a:lnTo>
                  <a:lnTo>
                    <a:pt x="6720" y="14808"/>
                  </a:lnTo>
                  <a:lnTo>
                    <a:pt x="6633" y="14695"/>
                  </a:lnTo>
                  <a:lnTo>
                    <a:pt x="6589" y="14583"/>
                  </a:lnTo>
                  <a:lnTo>
                    <a:pt x="6567" y="14456"/>
                  </a:lnTo>
                  <a:lnTo>
                    <a:pt x="6589" y="14344"/>
                  </a:lnTo>
                  <a:lnTo>
                    <a:pt x="6633" y="14217"/>
                  </a:lnTo>
                  <a:lnTo>
                    <a:pt x="6720" y="14105"/>
                  </a:lnTo>
                  <a:lnTo>
                    <a:pt x="6851" y="14006"/>
                  </a:lnTo>
                  <a:lnTo>
                    <a:pt x="7004" y="13936"/>
                  </a:lnTo>
                  <a:lnTo>
                    <a:pt x="7178" y="13880"/>
                  </a:lnTo>
                  <a:lnTo>
                    <a:pt x="7353" y="13837"/>
                  </a:lnTo>
                  <a:lnTo>
                    <a:pt x="7549" y="13823"/>
                  </a:lnTo>
                  <a:lnTo>
                    <a:pt x="7746" y="13837"/>
                  </a:lnTo>
                  <a:lnTo>
                    <a:pt x="7920" y="13880"/>
                  </a:lnTo>
                  <a:lnTo>
                    <a:pt x="8095" y="13936"/>
                  </a:lnTo>
                  <a:lnTo>
                    <a:pt x="8247" y="14006"/>
                  </a:lnTo>
                  <a:lnTo>
                    <a:pt x="9491" y="14822"/>
                  </a:lnTo>
                  <a:lnTo>
                    <a:pt x="13375" y="12305"/>
                  </a:lnTo>
                  <a:lnTo>
                    <a:pt x="13527" y="12234"/>
                  </a:lnTo>
                  <a:lnTo>
                    <a:pt x="13702" y="12164"/>
                  </a:lnTo>
                  <a:lnTo>
                    <a:pt x="13876" y="12136"/>
                  </a:lnTo>
                  <a:lnTo>
                    <a:pt x="14073" y="12122"/>
                  </a:lnTo>
                  <a:close/>
                  <a:moveTo>
                    <a:pt x="14487" y="18211"/>
                  </a:moveTo>
                  <a:lnTo>
                    <a:pt x="14705" y="18225"/>
                  </a:lnTo>
                  <a:lnTo>
                    <a:pt x="14880" y="18267"/>
                  </a:lnTo>
                  <a:lnTo>
                    <a:pt x="15055" y="18323"/>
                  </a:lnTo>
                  <a:lnTo>
                    <a:pt x="15185" y="18394"/>
                  </a:lnTo>
                  <a:lnTo>
                    <a:pt x="15316" y="18492"/>
                  </a:lnTo>
                  <a:lnTo>
                    <a:pt x="15404" y="18605"/>
                  </a:lnTo>
                  <a:lnTo>
                    <a:pt x="15469" y="18717"/>
                  </a:lnTo>
                  <a:lnTo>
                    <a:pt x="15469" y="18970"/>
                  </a:lnTo>
                  <a:lnTo>
                    <a:pt x="15404" y="19097"/>
                  </a:lnTo>
                  <a:lnTo>
                    <a:pt x="15316" y="19195"/>
                  </a:lnTo>
                  <a:lnTo>
                    <a:pt x="15185" y="19294"/>
                  </a:lnTo>
                  <a:lnTo>
                    <a:pt x="15055" y="19378"/>
                  </a:lnTo>
                  <a:lnTo>
                    <a:pt x="14880" y="19434"/>
                  </a:lnTo>
                  <a:lnTo>
                    <a:pt x="14705" y="19463"/>
                  </a:lnTo>
                  <a:lnTo>
                    <a:pt x="14487" y="19477"/>
                  </a:lnTo>
                  <a:lnTo>
                    <a:pt x="7113" y="19477"/>
                  </a:lnTo>
                  <a:lnTo>
                    <a:pt x="6916" y="19463"/>
                  </a:lnTo>
                  <a:lnTo>
                    <a:pt x="6742" y="19434"/>
                  </a:lnTo>
                  <a:lnTo>
                    <a:pt x="6567" y="19378"/>
                  </a:lnTo>
                  <a:lnTo>
                    <a:pt x="6436" y="19294"/>
                  </a:lnTo>
                  <a:lnTo>
                    <a:pt x="6305" y="19195"/>
                  </a:lnTo>
                  <a:lnTo>
                    <a:pt x="6218" y="19097"/>
                  </a:lnTo>
                  <a:lnTo>
                    <a:pt x="6153" y="18970"/>
                  </a:lnTo>
                  <a:lnTo>
                    <a:pt x="6131" y="18844"/>
                  </a:lnTo>
                  <a:lnTo>
                    <a:pt x="6153" y="18717"/>
                  </a:lnTo>
                  <a:lnTo>
                    <a:pt x="6218" y="18605"/>
                  </a:lnTo>
                  <a:lnTo>
                    <a:pt x="6305" y="18492"/>
                  </a:lnTo>
                  <a:lnTo>
                    <a:pt x="6436" y="18394"/>
                  </a:lnTo>
                  <a:lnTo>
                    <a:pt x="6567" y="18323"/>
                  </a:lnTo>
                  <a:lnTo>
                    <a:pt x="6742" y="18267"/>
                  </a:lnTo>
                  <a:lnTo>
                    <a:pt x="6916" y="18225"/>
                  </a:lnTo>
                  <a:lnTo>
                    <a:pt x="7113" y="18211"/>
                  </a:lnTo>
                  <a:close/>
                  <a:moveTo>
                    <a:pt x="3600" y="0"/>
                  </a:moveTo>
                  <a:lnTo>
                    <a:pt x="3229" y="14"/>
                  </a:lnTo>
                  <a:lnTo>
                    <a:pt x="2880" y="56"/>
                  </a:lnTo>
                  <a:lnTo>
                    <a:pt x="2531" y="112"/>
                  </a:lnTo>
                  <a:lnTo>
                    <a:pt x="2204" y="183"/>
                  </a:lnTo>
                  <a:lnTo>
                    <a:pt x="1898" y="281"/>
                  </a:lnTo>
                  <a:lnTo>
                    <a:pt x="1593" y="394"/>
                  </a:lnTo>
                  <a:lnTo>
                    <a:pt x="1309" y="534"/>
                  </a:lnTo>
                  <a:lnTo>
                    <a:pt x="829" y="844"/>
                  </a:lnTo>
                  <a:lnTo>
                    <a:pt x="633" y="1027"/>
                  </a:lnTo>
                  <a:lnTo>
                    <a:pt x="436" y="1209"/>
                  </a:lnTo>
                  <a:lnTo>
                    <a:pt x="284" y="1420"/>
                  </a:lnTo>
                  <a:lnTo>
                    <a:pt x="175" y="1631"/>
                  </a:lnTo>
                  <a:lnTo>
                    <a:pt x="87" y="1856"/>
                  </a:lnTo>
                  <a:lnTo>
                    <a:pt x="22" y="2081"/>
                  </a:lnTo>
                  <a:lnTo>
                    <a:pt x="0" y="2320"/>
                  </a:lnTo>
                  <a:lnTo>
                    <a:pt x="0" y="19280"/>
                  </a:lnTo>
                  <a:lnTo>
                    <a:pt x="22" y="19519"/>
                  </a:lnTo>
                  <a:lnTo>
                    <a:pt x="87" y="19758"/>
                  </a:lnTo>
                  <a:lnTo>
                    <a:pt x="175" y="19969"/>
                  </a:lnTo>
                  <a:lnTo>
                    <a:pt x="284" y="20180"/>
                  </a:lnTo>
                  <a:lnTo>
                    <a:pt x="436" y="20391"/>
                  </a:lnTo>
                  <a:lnTo>
                    <a:pt x="633" y="20573"/>
                  </a:lnTo>
                  <a:lnTo>
                    <a:pt x="829" y="20756"/>
                  </a:lnTo>
                  <a:lnTo>
                    <a:pt x="1069" y="20925"/>
                  </a:lnTo>
                  <a:lnTo>
                    <a:pt x="1309" y="21080"/>
                  </a:lnTo>
                  <a:lnTo>
                    <a:pt x="1593" y="21206"/>
                  </a:lnTo>
                  <a:lnTo>
                    <a:pt x="1898" y="21319"/>
                  </a:lnTo>
                  <a:lnTo>
                    <a:pt x="2204" y="21417"/>
                  </a:lnTo>
                  <a:lnTo>
                    <a:pt x="2531" y="21502"/>
                  </a:lnTo>
                  <a:lnTo>
                    <a:pt x="2880" y="21558"/>
                  </a:lnTo>
                  <a:lnTo>
                    <a:pt x="3229" y="21586"/>
                  </a:lnTo>
                  <a:lnTo>
                    <a:pt x="3600" y="21600"/>
                  </a:lnTo>
                  <a:lnTo>
                    <a:pt x="18022" y="21600"/>
                  </a:lnTo>
                  <a:lnTo>
                    <a:pt x="18371" y="21586"/>
                  </a:lnTo>
                  <a:lnTo>
                    <a:pt x="18742" y="21558"/>
                  </a:lnTo>
                  <a:lnTo>
                    <a:pt x="19091" y="21502"/>
                  </a:lnTo>
                  <a:lnTo>
                    <a:pt x="19418" y="21417"/>
                  </a:lnTo>
                  <a:lnTo>
                    <a:pt x="19724" y="21319"/>
                  </a:lnTo>
                  <a:lnTo>
                    <a:pt x="20029" y="21206"/>
                  </a:lnTo>
                  <a:lnTo>
                    <a:pt x="20291" y="21080"/>
                  </a:lnTo>
                  <a:lnTo>
                    <a:pt x="20553" y="20925"/>
                  </a:lnTo>
                  <a:lnTo>
                    <a:pt x="20793" y="20756"/>
                  </a:lnTo>
                  <a:lnTo>
                    <a:pt x="20989" y="20573"/>
                  </a:lnTo>
                  <a:lnTo>
                    <a:pt x="21164" y="20391"/>
                  </a:lnTo>
                  <a:lnTo>
                    <a:pt x="21316" y="20180"/>
                  </a:lnTo>
                  <a:lnTo>
                    <a:pt x="21447" y="19969"/>
                  </a:lnTo>
                  <a:lnTo>
                    <a:pt x="21535" y="19758"/>
                  </a:lnTo>
                  <a:lnTo>
                    <a:pt x="21600" y="19519"/>
                  </a:lnTo>
                  <a:lnTo>
                    <a:pt x="21600" y="2081"/>
                  </a:lnTo>
                  <a:lnTo>
                    <a:pt x="21535" y="1856"/>
                  </a:lnTo>
                  <a:lnTo>
                    <a:pt x="21447" y="1631"/>
                  </a:lnTo>
                  <a:lnTo>
                    <a:pt x="21316" y="1420"/>
                  </a:lnTo>
                  <a:lnTo>
                    <a:pt x="21164" y="1209"/>
                  </a:lnTo>
                  <a:lnTo>
                    <a:pt x="20989" y="1027"/>
                  </a:lnTo>
                  <a:lnTo>
                    <a:pt x="20793" y="844"/>
                  </a:lnTo>
                  <a:lnTo>
                    <a:pt x="20553" y="689"/>
                  </a:lnTo>
                  <a:lnTo>
                    <a:pt x="20291" y="534"/>
                  </a:lnTo>
                  <a:lnTo>
                    <a:pt x="20029" y="394"/>
                  </a:lnTo>
                  <a:lnTo>
                    <a:pt x="19724" y="281"/>
                  </a:lnTo>
                  <a:lnTo>
                    <a:pt x="19418" y="183"/>
                  </a:lnTo>
                  <a:lnTo>
                    <a:pt x="19091" y="112"/>
                  </a:lnTo>
                  <a:lnTo>
                    <a:pt x="18742" y="56"/>
                  </a:lnTo>
                  <a:lnTo>
                    <a:pt x="18371" y="14"/>
                  </a:lnTo>
                  <a:lnTo>
                    <a:pt x="18022" y="0"/>
                  </a:lnTo>
                  <a:lnTo>
                    <a:pt x="15775" y="0"/>
                  </a:lnTo>
                  <a:lnTo>
                    <a:pt x="15775" y="1237"/>
                  </a:lnTo>
                  <a:lnTo>
                    <a:pt x="15731" y="1378"/>
                  </a:lnTo>
                  <a:lnTo>
                    <a:pt x="15687" y="1519"/>
                  </a:lnTo>
                  <a:lnTo>
                    <a:pt x="15600" y="1645"/>
                  </a:lnTo>
                  <a:lnTo>
                    <a:pt x="15513" y="1772"/>
                  </a:lnTo>
                  <a:lnTo>
                    <a:pt x="15404" y="1898"/>
                  </a:lnTo>
                  <a:lnTo>
                    <a:pt x="15273" y="1997"/>
                  </a:lnTo>
                  <a:lnTo>
                    <a:pt x="15120" y="2109"/>
                  </a:lnTo>
                  <a:lnTo>
                    <a:pt x="14967" y="2194"/>
                  </a:lnTo>
                  <a:lnTo>
                    <a:pt x="14793" y="2278"/>
                  </a:lnTo>
                  <a:lnTo>
                    <a:pt x="14618" y="2348"/>
                  </a:lnTo>
                  <a:lnTo>
                    <a:pt x="14422" y="2405"/>
                  </a:lnTo>
                  <a:lnTo>
                    <a:pt x="14225" y="2461"/>
                  </a:lnTo>
                  <a:lnTo>
                    <a:pt x="14007" y="2489"/>
                  </a:lnTo>
                  <a:lnTo>
                    <a:pt x="13789" y="2517"/>
                  </a:lnTo>
                  <a:lnTo>
                    <a:pt x="7833" y="2517"/>
                  </a:lnTo>
                  <a:lnTo>
                    <a:pt x="7615" y="2489"/>
                  </a:lnTo>
                  <a:lnTo>
                    <a:pt x="7396" y="2461"/>
                  </a:lnTo>
                  <a:lnTo>
                    <a:pt x="7200" y="2405"/>
                  </a:lnTo>
                  <a:lnTo>
                    <a:pt x="7004" y="2348"/>
                  </a:lnTo>
                  <a:lnTo>
                    <a:pt x="6829" y="2278"/>
                  </a:lnTo>
                  <a:lnTo>
                    <a:pt x="6655" y="2194"/>
                  </a:lnTo>
                  <a:lnTo>
                    <a:pt x="6502" y="2109"/>
                  </a:lnTo>
                  <a:lnTo>
                    <a:pt x="6349" y="1997"/>
                  </a:lnTo>
                  <a:lnTo>
                    <a:pt x="6218" y="1898"/>
                  </a:lnTo>
                  <a:lnTo>
                    <a:pt x="6109" y="1772"/>
                  </a:lnTo>
                  <a:lnTo>
                    <a:pt x="5934" y="1519"/>
                  </a:lnTo>
                  <a:lnTo>
                    <a:pt x="5891" y="1378"/>
                  </a:lnTo>
                  <a:lnTo>
                    <a:pt x="5847" y="1237"/>
                  </a:lnTo>
                  <a:lnTo>
                    <a:pt x="5847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</p:grpSp>
      <p:sp>
        <p:nvSpPr>
          <p:cNvPr id="1280" name="TextBox 2764"/>
          <p:cNvSpPr txBox="1"/>
          <p:nvPr/>
        </p:nvSpPr>
        <p:spPr>
          <a:xfrm>
            <a:off x="6910868" y="2740422"/>
            <a:ext cx="216569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r>
              <a:t>Technical Metrics:</a:t>
            </a:r>
          </a:p>
        </p:txBody>
      </p:sp>
      <p:pic>
        <p:nvPicPr>
          <p:cNvPr id="1281" name="noun-operating-6091445.svg" descr="noun-operating-6091445.svg"/>
          <p:cNvPicPr>
            <a:picLocks noChangeAspect="1"/>
          </p:cNvPicPr>
          <p:nvPr/>
        </p:nvPicPr>
        <p:blipFill>
          <a:blip r:embed="rId2">
            <a:extLst/>
          </a:blip>
          <a:srcRect l="8086" t="7457" r="8086" b="26575"/>
          <a:stretch>
            <a:fillRect/>
          </a:stretch>
        </p:blipFill>
        <p:spPr>
          <a:xfrm>
            <a:off x="7672550" y="2097488"/>
            <a:ext cx="468447" cy="460791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Slide Number Placeholder 1"/>
          <p:cNvSpPr txBox="1"/>
          <p:nvPr>
            <p:ph type="sldNum" sz="quarter" idx="4294967295"/>
          </p:nvPr>
        </p:nvSpPr>
        <p:spPr>
          <a:xfrm>
            <a:off x="8876149" y="4860037"/>
            <a:ext cx="26785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83" name="TextBox 4"/>
          <p:cNvSpPr txBox="1"/>
          <p:nvPr/>
        </p:nvSpPr>
        <p:spPr>
          <a:xfrm>
            <a:off x="6657317" y="3080897"/>
            <a:ext cx="2477084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1000">
                <a:latin typeface="DM Sans"/>
                <a:ea typeface="DM Sans"/>
                <a:cs typeface="DM Sans"/>
                <a:sym typeface="DM Sans"/>
              </a:defRPr>
            </a:pPr>
            <a:r>
              <a:t>50% faster deployment time</a:t>
            </a:r>
          </a:p>
          <a:p>
            <a:pPr>
              <a:defRPr sz="10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1000">
                <a:latin typeface="DM Sans"/>
                <a:ea typeface="DM Sans"/>
                <a:cs typeface="DM Sans"/>
                <a:sym typeface="DM Sans"/>
              </a:defRPr>
            </a:pPr>
            <a:r>
              <a:t>60% reduction in configuration errors</a:t>
            </a:r>
          </a:p>
          <a:p>
            <a:pPr>
              <a:defRPr sz="10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1000">
                <a:latin typeface="DM Sans"/>
                <a:ea typeface="DM Sans"/>
                <a:cs typeface="DM Sans"/>
                <a:sym typeface="DM Sans"/>
              </a:defRPr>
            </a:pPr>
            <a:r>
              <a:t>25% reduction in security incidents</a:t>
            </a:r>
          </a:p>
          <a:p>
            <a:pPr>
              <a:defRPr sz="10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1000">
                <a:latin typeface="DM Sans"/>
                <a:ea typeface="DM Sans"/>
                <a:cs typeface="DM Sans"/>
                <a:sym typeface="DM Sans"/>
              </a:defRPr>
            </a:pPr>
            <a:r>
              <a:t>30% less service disruption during updates</a:t>
            </a:r>
          </a:p>
        </p:txBody>
      </p:sp>
      <p:sp>
        <p:nvSpPr>
          <p:cNvPr id="1284" name="TextBox 4"/>
          <p:cNvSpPr txBox="1"/>
          <p:nvPr/>
        </p:nvSpPr>
        <p:spPr>
          <a:xfrm>
            <a:off x="172000" y="3098157"/>
            <a:ext cx="2477084" cy="147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1000">
                <a:latin typeface="DM Sans"/>
                <a:ea typeface="DM Sans"/>
                <a:cs typeface="DM Sans"/>
                <a:sym typeface="DM Sans"/>
              </a:defRPr>
            </a:pPr>
            <a:r>
              <a:t>30% reduction in passenger wait times</a:t>
            </a:r>
          </a:p>
          <a:p>
            <a:pPr>
              <a:defRPr sz="10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1000">
                <a:latin typeface="DM Sans"/>
                <a:ea typeface="DM Sans"/>
                <a:cs typeface="DM Sans"/>
                <a:sym typeface="DM Sans"/>
              </a:defRPr>
            </a:pPr>
            <a:r>
              <a:t>15% decrease in vehicle idle time</a:t>
            </a:r>
          </a:p>
          <a:p>
            <a:pPr>
              <a:defRPr sz="10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sz="1000">
                <a:latin typeface="DM Sans"/>
                <a:ea typeface="DM Sans"/>
                <a:cs typeface="DM Sans"/>
                <a:sym typeface="DM Sans"/>
              </a:defRPr>
            </a:pPr>
            <a:r>
              <a:t>8% increase in revenue per mile</a:t>
            </a:r>
          </a:p>
          <a:p>
            <a:pPr>
              <a:defRPr sz="1000"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869;p46"/>
          <p:cNvSpPr txBox="1"/>
          <p:nvPr>
            <p:ph type="title"/>
          </p:nvPr>
        </p:nvSpPr>
        <p:spPr>
          <a:xfrm>
            <a:off x="596531" y="173074"/>
            <a:ext cx="6084001" cy="539702"/>
          </a:xfrm>
          <a:prstGeom prst="rect">
            <a:avLst/>
          </a:prstGeom>
        </p:spPr>
        <p:txBody>
          <a:bodyPr/>
          <a:lstStyle>
            <a:lvl1pPr defTabSz="731520">
              <a:defRPr sz="1920"/>
            </a:lvl1pPr>
          </a:lstStyle>
          <a:p>
            <a:pPr/>
            <a:r>
              <a:t>Our Journey: From Launch to Leadership (2025-2027)</a:t>
            </a:r>
          </a:p>
        </p:txBody>
      </p:sp>
      <p:grpSp>
        <p:nvGrpSpPr>
          <p:cNvPr id="1291" name="Google Shape;1870;p46"/>
          <p:cNvGrpSpPr/>
          <p:nvPr/>
        </p:nvGrpSpPr>
        <p:grpSpPr>
          <a:xfrm>
            <a:off x="4391602" y="2164185"/>
            <a:ext cx="1605108" cy="331361"/>
            <a:chOff x="0" y="0"/>
            <a:chExt cx="1605106" cy="331360"/>
          </a:xfrm>
        </p:grpSpPr>
        <p:sp>
          <p:nvSpPr>
            <p:cNvPr id="1287" name="Google Shape;1871;p46"/>
            <p:cNvSpPr/>
            <p:nvPr/>
          </p:nvSpPr>
          <p:spPr>
            <a:xfrm>
              <a:off x="32903" y="224227"/>
              <a:ext cx="1572204" cy="107134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290" name="Google Shape;1872;p46"/>
            <p:cNvGrpSpPr/>
            <p:nvPr/>
          </p:nvGrpSpPr>
          <p:grpSpPr>
            <a:xfrm>
              <a:off x="-1" y="-1"/>
              <a:ext cx="74179" cy="330492"/>
              <a:chOff x="0" y="0"/>
              <a:chExt cx="74178" cy="330490"/>
            </a:xfrm>
          </p:grpSpPr>
          <p:sp>
            <p:nvSpPr>
              <p:cNvPr id="1288" name="Google Shape;1873;p46"/>
              <p:cNvSpPr/>
              <p:nvPr/>
            </p:nvSpPr>
            <p:spPr>
              <a:xfrm flipH="1">
                <a:off x="37089" y="42071"/>
                <a:ext cx="1" cy="28842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89" name="Google Shape;1874;p46"/>
              <p:cNvSpPr/>
              <p:nvPr/>
            </p:nvSpPr>
            <p:spPr>
              <a:xfrm>
                <a:off x="-1" y="-1"/>
                <a:ext cx="74180" cy="74153"/>
              </a:xfrm>
              <a:prstGeom prst="ellipse">
                <a:avLst/>
              </a:pr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292" name="Google Shape;1875;p46"/>
          <p:cNvSpPr/>
          <p:nvPr/>
        </p:nvSpPr>
        <p:spPr>
          <a:xfrm>
            <a:off x="7883373" y="2206369"/>
            <a:ext cx="1" cy="2883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93" name="Google Shape;1876;p46"/>
          <p:cNvSpPr/>
          <p:nvPr/>
        </p:nvSpPr>
        <p:spPr>
          <a:xfrm>
            <a:off x="7846283" y="2164296"/>
            <a:ext cx="74401" cy="7440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98" name="Google Shape;1877;p46"/>
          <p:cNvGrpSpPr/>
          <p:nvPr/>
        </p:nvGrpSpPr>
        <p:grpSpPr>
          <a:xfrm>
            <a:off x="1238802" y="2164296"/>
            <a:ext cx="1613744" cy="331782"/>
            <a:chOff x="0" y="0"/>
            <a:chExt cx="1613742" cy="331780"/>
          </a:xfrm>
        </p:grpSpPr>
        <p:grpSp>
          <p:nvGrpSpPr>
            <p:cNvPr id="1296" name="Google Shape;1878;p46"/>
            <p:cNvGrpSpPr/>
            <p:nvPr/>
          </p:nvGrpSpPr>
          <p:grpSpPr>
            <a:xfrm>
              <a:off x="-1" y="-1"/>
              <a:ext cx="74183" cy="330504"/>
              <a:chOff x="0" y="0"/>
              <a:chExt cx="74182" cy="330502"/>
            </a:xfrm>
          </p:grpSpPr>
          <p:sp>
            <p:nvSpPr>
              <p:cNvPr id="1294" name="Google Shape;1879;p46"/>
              <p:cNvSpPr/>
              <p:nvPr/>
            </p:nvSpPr>
            <p:spPr>
              <a:xfrm flipH="1">
                <a:off x="37091" y="42072"/>
                <a:ext cx="1" cy="288431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95" name="Google Shape;1880;p46"/>
              <p:cNvSpPr/>
              <p:nvPr/>
            </p:nvSpPr>
            <p:spPr>
              <a:xfrm>
                <a:off x="-1" y="-1"/>
                <a:ext cx="74184" cy="74155"/>
              </a:xfrm>
              <a:prstGeom prst="ellipse">
                <a:avLst/>
              </a:pr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297" name="Google Shape;1881;p46"/>
            <p:cNvSpPr/>
            <p:nvPr/>
          </p:nvSpPr>
          <p:spPr>
            <a:xfrm>
              <a:off x="41378" y="224503"/>
              <a:ext cx="1572365" cy="107278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299" name="Google Shape;1886;p46"/>
          <p:cNvSpPr/>
          <p:nvPr/>
        </p:nvSpPr>
        <p:spPr>
          <a:xfrm>
            <a:off x="2852349" y="2388801"/>
            <a:ext cx="1572365" cy="10727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00" name="Google Shape;1891;p46"/>
          <p:cNvSpPr/>
          <p:nvPr/>
        </p:nvSpPr>
        <p:spPr>
          <a:xfrm>
            <a:off x="4432674" y="2388801"/>
            <a:ext cx="3450041" cy="10587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/>
          </a:gradFill>
          <a:ln>
            <a:solidFill>
              <a:schemeClr val="accent1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01" name="Google Shape;1892;p46"/>
          <p:cNvSpPr txBox="1"/>
          <p:nvPr>
            <p:ph type="body" sz="quarter" idx="4294967295"/>
          </p:nvPr>
        </p:nvSpPr>
        <p:spPr>
          <a:xfrm>
            <a:off x="-74182" y="1271181"/>
            <a:ext cx="2625971" cy="139712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ctr" defTabSz="521208">
              <a:spcBef>
                <a:spcPts val="900"/>
              </a:spcBef>
              <a:buSzTx/>
              <a:buNone/>
              <a:defRPr sz="1083"/>
            </a:pPr>
            <a:r>
              <a:t>• </a:t>
            </a:r>
            <a:r>
              <a:rPr b="1"/>
              <a:t>Enhanced Analytics</a:t>
            </a:r>
          </a:p>
          <a:p>
            <a:pPr marL="0" indent="0" algn="ctr" defTabSz="521208">
              <a:spcBef>
                <a:spcPts val="900"/>
              </a:spcBef>
              <a:buSzTx/>
              <a:buNone/>
              <a:defRPr sz="1083"/>
            </a:pPr>
            <a:r>
              <a:t>• </a:t>
            </a:r>
            <a:r>
              <a:rPr b="1"/>
              <a:t>Infrastructure Improvements</a:t>
            </a:r>
            <a:endParaRPr b="1"/>
          </a:p>
          <a:p>
            <a:pPr marL="0" indent="0" algn="ctr" defTabSz="521208">
              <a:spcBef>
                <a:spcPts val="900"/>
              </a:spcBef>
              <a:buSzTx/>
              <a:buNone/>
              <a:defRPr sz="1083"/>
            </a:pPr>
            <a:r>
              <a:t>• </a:t>
            </a:r>
            <a:r>
              <a:rPr b="1"/>
              <a:t>Security Advancements</a:t>
            </a:r>
            <a:endParaRPr b="1"/>
          </a:p>
          <a:p>
            <a:pPr marL="0" indent="0" algn="ctr" defTabSz="521208">
              <a:spcBef>
                <a:spcPts val="900"/>
              </a:spcBef>
              <a:buSzTx/>
              <a:buNone/>
              <a:defRPr sz="798"/>
            </a:pPr>
          </a:p>
        </p:txBody>
      </p:sp>
      <p:sp>
        <p:nvSpPr>
          <p:cNvPr id="1302" name="Google Shape;1893;p46"/>
          <p:cNvSpPr txBox="1"/>
          <p:nvPr/>
        </p:nvSpPr>
        <p:spPr>
          <a:xfrm>
            <a:off x="502903" y="760853"/>
            <a:ext cx="1471801" cy="5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>
              <a:defRPr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Year 1</a:t>
            </a:r>
          </a:p>
        </p:txBody>
      </p:sp>
      <p:sp>
        <p:nvSpPr>
          <p:cNvPr id="1303" name="Google Shape;1893;p46"/>
          <p:cNvSpPr txBox="1"/>
          <p:nvPr/>
        </p:nvSpPr>
        <p:spPr>
          <a:xfrm>
            <a:off x="3655333" y="760853"/>
            <a:ext cx="14718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Year 2</a:t>
            </a:r>
          </a:p>
        </p:txBody>
      </p:sp>
      <p:sp>
        <p:nvSpPr>
          <p:cNvPr id="1304" name="Google Shape;1893;p46"/>
          <p:cNvSpPr txBox="1"/>
          <p:nvPr/>
        </p:nvSpPr>
        <p:spPr>
          <a:xfrm>
            <a:off x="6807762" y="799578"/>
            <a:ext cx="14718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Year 3</a:t>
            </a:r>
          </a:p>
        </p:txBody>
      </p:sp>
      <p:sp>
        <p:nvSpPr>
          <p:cNvPr id="1305" name="TextBox 8"/>
          <p:cNvSpPr txBox="1"/>
          <p:nvPr/>
        </p:nvSpPr>
        <p:spPr>
          <a:xfrm>
            <a:off x="3364594" y="3226980"/>
            <a:ext cx="5372756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pPr>
            <a:r>
              <a:t>Expected Business Outcomes:</a:t>
            </a:r>
          </a:p>
          <a:p>
            <a:pPr>
              <a:defRPr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pPr>
          </a:p>
          <a:p>
            <a:pPr marL="285750" indent="-200025">
              <a:lnSpc>
                <a:spcPct val="150000"/>
              </a:lnSpc>
              <a:buClr>
                <a:srgbClr val="000000"/>
              </a:buClr>
              <a:buSzPct val="100000"/>
              <a:buChar char="▪"/>
              <a:defRPr b="1">
                <a:latin typeface="DM Sans"/>
                <a:ea typeface="DM Sans"/>
                <a:cs typeface="DM Sans"/>
                <a:sym typeface="DM Sans"/>
              </a:defRPr>
            </a:pPr>
            <a:r>
              <a:t>Higher utilization rates</a:t>
            </a:r>
            <a:r>
              <a:rPr b="0"/>
              <a:t> (less idle time).</a:t>
            </a:r>
            <a:endParaRPr b="0"/>
          </a:p>
          <a:p>
            <a:pPr marL="285750" indent="-200025">
              <a:lnSpc>
                <a:spcPct val="150000"/>
              </a:lnSpc>
              <a:buClr>
                <a:srgbClr val="000000"/>
              </a:buClr>
              <a:buSzPct val="100000"/>
              <a:buChar char="▪"/>
              <a:defRPr b="1">
                <a:latin typeface="DM Sans"/>
                <a:ea typeface="DM Sans"/>
                <a:cs typeface="DM Sans"/>
                <a:sym typeface="DM Sans"/>
              </a:defRPr>
            </a:pPr>
            <a:r>
              <a:t>Better customer retention</a:t>
            </a:r>
            <a:r>
              <a:rPr b="0"/>
              <a:t> (faster rides, optimized pricing).</a:t>
            </a:r>
            <a:endParaRPr b="0"/>
          </a:p>
          <a:p>
            <a:pPr marL="285750" indent="-200025">
              <a:lnSpc>
                <a:spcPct val="150000"/>
              </a:lnSpc>
              <a:buClr>
                <a:srgbClr val="000000"/>
              </a:buClr>
              <a:buSzPct val="100000"/>
              <a:buChar char="▪"/>
              <a:defRPr b="1">
                <a:latin typeface="DM Sans"/>
                <a:ea typeface="DM Sans"/>
                <a:cs typeface="DM Sans"/>
                <a:sym typeface="DM Sans"/>
              </a:defRPr>
            </a:pPr>
            <a:r>
              <a:t>Cost reduction</a:t>
            </a:r>
            <a:r>
              <a:rPr b="0"/>
              <a:t> (fuel savings, route efficiency).</a:t>
            </a:r>
          </a:p>
        </p:txBody>
      </p:sp>
      <p:grpSp>
        <p:nvGrpSpPr>
          <p:cNvPr id="1406" name="Google Shape;917;p38"/>
          <p:cNvGrpSpPr/>
          <p:nvPr/>
        </p:nvGrpSpPr>
        <p:grpSpPr>
          <a:xfrm>
            <a:off x="937481" y="2631278"/>
            <a:ext cx="2272618" cy="2527039"/>
            <a:chOff x="0" y="0"/>
            <a:chExt cx="2272617" cy="2527038"/>
          </a:xfrm>
        </p:grpSpPr>
        <p:sp>
          <p:nvSpPr>
            <p:cNvPr id="1306" name="Google Shape;918;p38"/>
            <p:cNvSpPr/>
            <p:nvPr/>
          </p:nvSpPr>
          <p:spPr>
            <a:xfrm>
              <a:off x="-1" y="349406"/>
              <a:ext cx="2272619" cy="1895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600" fill="norm" stroke="1" extrusionOk="0">
                  <a:moveTo>
                    <a:pt x="10387" y="0"/>
                  </a:moveTo>
                  <a:cubicBezTo>
                    <a:pt x="9536" y="0"/>
                    <a:pt x="8676" y="176"/>
                    <a:pt x="7829" y="559"/>
                  </a:cubicBezTo>
                  <a:cubicBezTo>
                    <a:pt x="4881" y="1889"/>
                    <a:pt x="2443" y="5186"/>
                    <a:pt x="1118" y="8858"/>
                  </a:cubicBezTo>
                  <a:cubicBezTo>
                    <a:pt x="185" y="11443"/>
                    <a:pt x="-331" y="14792"/>
                    <a:pt x="237" y="17606"/>
                  </a:cubicBezTo>
                  <a:cubicBezTo>
                    <a:pt x="730" y="20050"/>
                    <a:pt x="2303" y="21135"/>
                    <a:pt x="4104" y="21310"/>
                  </a:cubicBezTo>
                  <a:cubicBezTo>
                    <a:pt x="4851" y="21382"/>
                    <a:pt x="5600" y="21408"/>
                    <a:pt x="6349" y="21408"/>
                  </a:cubicBezTo>
                  <a:cubicBezTo>
                    <a:pt x="8213" y="21408"/>
                    <a:pt x="10080" y="21248"/>
                    <a:pt x="11944" y="21248"/>
                  </a:cubicBezTo>
                  <a:cubicBezTo>
                    <a:pt x="12181" y="21248"/>
                    <a:pt x="12419" y="21251"/>
                    <a:pt x="12657" y="21257"/>
                  </a:cubicBezTo>
                  <a:cubicBezTo>
                    <a:pt x="13788" y="21285"/>
                    <a:pt x="15253" y="21600"/>
                    <a:pt x="16639" y="21600"/>
                  </a:cubicBezTo>
                  <a:cubicBezTo>
                    <a:pt x="17730" y="21600"/>
                    <a:pt x="18772" y="21405"/>
                    <a:pt x="19566" y="20721"/>
                  </a:cubicBezTo>
                  <a:cubicBezTo>
                    <a:pt x="21269" y="19254"/>
                    <a:pt x="21163" y="16060"/>
                    <a:pt x="20976" y="13714"/>
                  </a:cubicBezTo>
                  <a:cubicBezTo>
                    <a:pt x="20698" y="10219"/>
                    <a:pt x="19421" y="6892"/>
                    <a:pt x="17601" y="4381"/>
                  </a:cubicBezTo>
                  <a:cubicBezTo>
                    <a:pt x="15718" y="1783"/>
                    <a:pt x="13095" y="0"/>
                    <a:pt x="1038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07" name="Google Shape;919;p38"/>
            <p:cNvSpPr/>
            <p:nvPr/>
          </p:nvSpPr>
          <p:spPr>
            <a:xfrm>
              <a:off x="92160" y="1333617"/>
              <a:ext cx="240329" cy="394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fill="norm" stroke="1" extrusionOk="0">
                  <a:moveTo>
                    <a:pt x="10713" y="483"/>
                  </a:moveTo>
                  <a:lnTo>
                    <a:pt x="20538" y="8470"/>
                  </a:lnTo>
                  <a:lnTo>
                    <a:pt x="17059" y="8470"/>
                  </a:lnTo>
                  <a:cubicBezTo>
                    <a:pt x="17058" y="8470"/>
                    <a:pt x="17058" y="8470"/>
                    <a:pt x="17057" y="8470"/>
                  </a:cubicBezTo>
                  <a:cubicBezTo>
                    <a:pt x="16898" y="8470"/>
                    <a:pt x="16769" y="8554"/>
                    <a:pt x="16770" y="8656"/>
                  </a:cubicBezTo>
                  <a:lnTo>
                    <a:pt x="16770" y="21227"/>
                  </a:lnTo>
                  <a:lnTo>
                    <a:pt x="4654" y="21227"/>
                  </a:lnTo>
                  <a:lnTo>
                    <a:pt x="4655" y="8656"/>
                  </a:lnTo>
                  <a:cubicBezTo>
                    <a:pt x="4655" y="8553"/>
                    <a:pt x="4525" y="8469"/>
                    <a:pt x="4366" y="8469"/>
                  </a:cubicBezTo>
                  <a:lnTo>
                    <a:pt x="887" y="8469"/>
                  </a:lnTo>
                  <a:lnTo>
                    <a:pt x="10713" y="483"/>
                  </a:lnTo>
                  <a:close/>
                  <a:moveTo>
                    <a:pt x="10713" y="0"/>
                  </a:moveTo>
                  <a:cubicBezTo>
                    <a:pt x="10627" y="0"/>
                    <a:pt x="10541" y="22"/>
                    <a:pt x="10487" y="67"/>
                  </a:cubicBezTo>
                  <a:lnTo>
                    <a:pt x="63" y="8540"/>
                  </a:lnTo>
                  <a:cubicBezTo>
                    <a:pt x="-88" y="8663"/>
                    <a:pt x="48" y="8843"/>
                    <a:pt x="290" y="8843"/>
                  </a:cubicBezTo>
                  <a:lnTo>
                    <a:pt x="4077" y="8843"/>
                  </a:lnTo>
                  <a:lnTo>
                    <a:pt x="4077" y="21413"/>
                  </a:lnTo>
                  <a:cubicBezTo>
                    <a:pt x="4077" y="21516"/>
                    <a:pt x="4207" y="21600"/>
                    <a:pt x="4366" y="21600"/>
                  </a:cubicBezTo>
                  <a:lnTo>
                    <a:pt x="17059" y="21600"/>
                  </a:lnTo>
                  <a:cubicBezTo>
                    <a:pt x="17060" y="21600"/>
                    <a:pt x="17060" y="21600"/>
                    <a:pt x="17061" y="21600"/>
                  </a:cubicBezTo>
                  <a:cubicBezTo>
                    <a:pt x="17220" y="21600"/>
                    <a:pt x="17348" y="21516"/>
                    <a:pt x="17348" y="21413"/>
                  </a:cubicBezTo>
                  <a:lnTo>
                    <a:pt x="17348" y="8843"/>
                  </a:lnTo>
                  <a:lnTo>
                    <a:pt x="21136" y="8843"/>
                  </a:lnTo>
                  <a:cubicBezTo>
                    <a:pt x="21377" y="8843"/>
                    <a:pt x="21512" y="8663"/>
                    <a:pt x="21363" y="8540"/>
                  </a:cubicBezTo>
                  <a:lnTo>
                    <a:pt x="10938" y="67"/>
                  </a:lnTo>
                  <a:cubicBezTo>
                    <a:pt x="10884" y="22"/>
                    <a:pt x="10798" y="0"/>
                    <a:pt x="1071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08" name="Google Shape;920;p38"/>
            <p:cNvSpPr/>
            <p:nvPr/>
          </p:nvSpPr>
          <p:spPr>
            <a:xfrm>
              <a:off x="1522994" y="1333617"/>
              <a:ext cx="240331" cy="394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fill="norm" stroke="1" extrusionOk="0">
                  <a:moveTo>
                    <a:pt x="10712" y="483"/>
                  </a:moveTo>
                  <a:lnTo>
                    <a:pt x="20538" y="8470"/>
                  </a:lnTo>
                  <a:lnTo>
                    <a:pt x="17058" y="8470"/>
                  </a:lnTo>
                  <a:cubicBezTo>
                    <a:pt x="17058" y="8470"/>
                    <a:pt x="17057" y="8470"/>
                    <a:pt x="17056" y="8470"/>
                  </a:cubicBezTo>
                  <a:cubicBezTo>
                    <a:pt x="16898" y="8470"/>
                    <a:pt x="16770" y="8554"/>
                    <a:pt x="16770" y="8656"/>
                  </a:cubicBezTo>
                  <a:lnTo>
                    <a:pt x="16770" y="21227"/>
                  </a:lnTo>
                  <a:lnTo>
                    <a:pt x="4655" y="21227"/>
                  </a:lnTo>
                  <a:lnTo>
                    <a:pt x="4656" y="8656"/>
                  </a:lnTo>
                  <a:cubicBezTo>
                    <a:pt x="4656" y="8554"/>
                    <a:pt x="4527" y="8470"/>
                    <a:pt x="4369" y="8470"/>
                  </a:cubicBezTo>
                  <a:cubicBezTo>
                    <a:pt x="4368" y="8470"/>
                    <a:pt x="4368" y="8470"/>
                    <a:pt x="4367" y="8470"/>
                  </a:cubicBezTo>
                  <a:lnTo>
                    <a:pt x="888" y="8470"/>
                  </a:lnTo>
                  <a:lnTo>
                    <a:pt x="10712" y="483"/>
                  </a:lnTo>
                  <a:close/>
                  <a:moveTo>
                    <a:pt x="10712" y="0"/>
                  </a:moveTo>
                  <a:cubicBezTo>
                    <a:pt x="10627" y="0"/>
                    <a:pt x="10541" y="22"/>
                    <a:pt x="10486" y="67"/>
                  </a:cubicBezTo>
                  <a:lnTo>
                    <a:pt x="62" y="8540"/>
                  </a:lnTo>
                  <a:cubicBezTo>
                    <a:pt x="-87" y="8663"/>
                    <a:pt x="47" y="8843"/>
                    <a:pt x="289" y="8843"/>
                  </a:cubicBezTo>
                  <a:lnTo>
                    <a:pt x="4077" y="8843"/>
                  </a:lnTo>
                  <a:lnTo>
                    <a:pt x="4077" y="21413"/>
                  </a:lnTo>
                  <a:cubicBezTo>
                    <a:pt x="4077" y="21516"/>
                    <a:pt x="4207" y="21600"/>
                    <a:pt x="4366" y="21600"/>
                  </a:cubicBezTo>
                  <a:lnTo>
                    <a:pt x="17058" y="21600"/>
                  </a:lnTo>
                  <a:cubicBezTo>
                    <a:pt x="17059" y="21600"/>
                    <a:pt x="17060" y="21600"/>
                    <a:pt x="17060" y="21600"/>
                  </a:cubicBezTo>
                  <a:cubicBezTo>
                    <a:pt x="17219" y="21600"/>
                    <a:pt x="17348" y="21516"/>
                    <a:pt x="17348" y="21413"/>
                  </a:cubicBezTo>
                  <a:lnTo>
                    <a:pt x="17348" y="8843"/>
                  </a:lnTo>
                  <a:lnTo>
                    <a:pt x="21135" y="8843"/>
                  </a:lnTo>
                  <a:cubicBezTo>
                    <a:pt x="21377" y="8843"/>
                    <a:pt x="21513" y="8663"/>
                    <a:pt x="21362" y="8540"/>
                  </a:cubicBezTo>
                  <a:lnTo>
                    <a:pt x="10938" y="67"/>
                  </a:lnTo>
                  <a:cubicBezTo>
                    <a:pt x="10884" y="22"/>
                    <a:pt x="10798" y="0"/>
                    <a:pt x="1071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09" name="Google Shape;921;p38"/>
            <p:cNvSpPr/>
            <p:nvPr/>
          </p:nvSpPr>
          <p:spPr>
            <a:xfrm>
              <a:off x="1884026" y="1715274"/>
              <a:ext cx="240331" cy="395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fill="norm" stroke="1" extrusionOk="0">
                  <a:moveTo>
                    <a:pt x="10712" y="483"/>
                  </a:moveTo>
                  <a:lnTo>
                    <a:pt x="20537" y="8470"/>
                  </a:lnTo>
                  <a:lnTo>
                    <a:pt x="17059" y="8470"/>
                  </a:lnTo>
                  <a:cubicBezTo>
                    <a:pt x="16900" y="8470"/>
                    <a:pt x="16770" y="8553"/>
                    <a:pt x="16770" y="8656"/>
                  </a:cubicBezTo>
                  <a:lnTo>
                    <a:pt x="16770" y="21227"/>
                  </a:lnTo>
                  <a:lnTo>
                    <a:pt x="4654" y="21227"/>
                  </a:lnTo>
                  <a:lnTo>
                    <a:pt x="4655" y="8656"/>
                  </a:lnTo>
                  <a:cubicBezTo>
                    <a:pt x="4655" y="8553"/>
                    <a:pt x="4526" y="8470"/>
                    <a:pt x="4367" y="8470"/>
                  </a:cubicBezTo>
                  <a:lnTo>
                    <a:pt x="888" y="8470"/>
                  </a:lnTo>
                  <a:lnTo>
                    <a:pt x="10712" y="483"/>
                  </a:lnTo>
                  <a:close/>
                  <a:moveTo>
                    <a:pt x="10714" y="0"/>
                  </a:moveTo>
                  <a:cubicBezTo>
                    <a:pt x="10628" y="0"/>
                    <a:pt x="10542" y="22"/>
                    <a:pt x="10488" y="67"/>
                  </a:cubicBezTo>
                  <a:lnTo>
                    <a:pt x="63" y="8540"/>
                  </a:lnTo>
                  <a:cubicBezTo>
                    <a:pt x="-87" y="8663"/>
                    <a:pt x="48" y="8843"/>
                    <a:pt x="290" y="8843"/>
                  </a:cubicBezTo>
                  <a:lnTo>
                    <a:pt x="4078" y="8843"/>
                  </a:lnTo>
                  <a:lnTo>
                    <a:pt x="4078" y="21413"/>
                  </a:lnTo>
                  <a:cubicBezTo>
                    <a:pt x="4077" y="21516"/>
                    <a:pt x="4207" y="21600"/>
                    <a:pt x="4367" y="21600"/>
                  </a:cubicBezTo>
                  <a:lnTo>
                    <a:pt x="17059" y="21600"/>
                  </a:lnTo>
                  <a:cubicBezTo>
                    <a:pt x="17219" y="21600"/>
                    <a:pt x="17349" y="21516"/>
                    <a:pt x="17349" y="21413"/>
                  </a:cubicBezTo>
                  <a:lnTo>
                    <a:pt x="17349" y="8843"/>
                  </a:lnTo>
                  <a:lnTo>
                    <a:pt x="21136" y="8843"/>
                  </a:lnTo>
                  <a:cubicBezTo>
                    <a:pt x="21378" y="8843"/>
                    <a:pt x="21513" y="8663"/>
                    <a:pt x="21363" y="8540"/>
                  </a:cubicBezTo>
                  <a:lnTo>
                    <a:pt x="10939" y="67"/>
                  </a:lnTo>
                  <a:cubicBezTo>
                    <a:pt x="10885" y="22"/>
                    <a:pt x="10799" y="0"/>
                    <a:pt x="1071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0" name="Google Shape;922;p38"/>
            <p:cNvSpPr/>
            <p:nvPr/>
          </p:nvSpPr>
          <p:spPr>
            <a:xfrm>
              <a:off x="1735934" y="823836"/>
              <a:ext cx="240326" cy="394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fill="norm" stroke="1" extrusionOk="0">
                  <a:moveTo>
                    <a:pt x="10713" y="482"/>
                  </a:moveTo>
                  <a:lnTo>
                    <a:pt x="20539" y="8470"/>
                  </a:lnTo>
                  <a:lnTo>
                    <a:pt x="17060" y="8470"/>
                  </a:lnTo>
                  <a:cubicBezTo>
                    <a:pt x="16899" y="8470"/>
                    <a:pt x="16771" y="8553"/>
                    <a:pt x="16771" y="8656"/>
                  </a:cubicBezTo>
                  <a:lnTo>
                    <a:pt x="16771" y="21227"/>
                  </a:lnTo>
                  <a:lnTo>
                    <a:pt x="4655" y="21227"/>
                  </a:lnTo>
                  <a:lnTo>
                    <a:pt x="4655" y="8656"/>
                  </a:lnTo>
                  <a:cubicBezTo>
                    <a:pt x="4655" y="8553"/>
                    <a:pt x="4527" y="8470"/>
                    <a:pt x="4367" y="8470"/>
                  </a:cubicBezTo>
                  <a:lnTo>
                    <a:pt x="888" y="8470"/>
                  </a:lnTo>
                  <a:lnTo>
                    <a:pt x="10713" y="482"/>
                  </a:lnTo>
                  <a:close/>
                  <a:moveTo>
                    <a:pt x="10713" y="0"/>
                  </a:moveTo>
                  <a:cubicBezTo>
                    <a:pt x="10627" y="0"/>
                    <a:pt x="10541" y="22"/>
                    <a:pt x="10487" y="67"/>
                  </a:cubicBezTo>
                  <a:lnTo>
                    <a:pt x="63" y="8540"/>
                  </a:lnTo>
                  <a:cubicBezTo>
                    <a:pt x="-87" y="8662"/>
                    <a:pt x="48" y="8842"/>
                    <a:pt x="290" y="8842"/>
                  </a:cubicBezTo>
                  <a:lnTo>
                    <a:pt x="4077" y="8842"/>
                  </a:lnTo>
                  <a:lnTo>
                    <a:pt x="4077" y="21413"/>
                  </a:lnTo>
                  <a:cubicBezTo>
                    <a:pt x="4077" y="21516"/>
                    <a:pt x="4207" y="21600"/>
                    <a:pt x="4367" y="21600"/>
                  </a:cubicBezTo>
                  <a:lnTo>
                    <a:pt x="17061" y="21600"/>
                  </a:lnTo>
                  <a:cubicBezTo>
                    <a:pt x="17219" y="21600"/>
                    <a:pt x="17350" y="21516"/>
                    <a:pt x="17350" y="21413"/>
                  </a:cubicBezTo>
                  <a:lnTo>
                    <a:pt x="17350" y="8842"/>
                  </a:lnTo>
                  <a:lnTo>
                    <a:pt x="21137" y="8842"/>
                  </a:lnTo>
                  <a:cubicBezTo>
                    <a:pt x="21379" y="8842"/>
                    <a:pt x="21513" y="8662"/>
                    <a:pt x="21364" y="8540"/>
                  </a:cubicBezTo>
                  <a:lnTo>
                    <a:pt x="10940" y="67"/>
                  </a:lnTo>
                  <a:cubicBezTo>
                    <a:pt x="10885" y="22"/>
                    <a:pt x="10799" y="0"/>
                    <a:pt x="1071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1" name="Google Shape;923;p38"/>
            <p:cNvSpPr/>
            <p:nvPr/>
          </p:nvSpPr>
          <p:spPr>
            <a:xfrm>
              <a:off x="389488" y="850659"/>
              <a:ext cx="240326" cy="394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fill="norm" stroke="1" extrusionOk="0">
                  <a:moveTo>
                    <a:pt x="10713" y="483"/>
                  </a:moveTo>
                  <a:lnTo>
                    <a:pt x="20539" y="8470"/>
                  </a:lnTo>
                  <a:lnTo>
                    <a:pt x="17059" y="8470"/>
                  </a:lnTo>
                  <a:cubicBezTo>
                    <a:pt x="16899" y="8470"/>
                    <a:pt x="16771" y="8554"/>
                    <a:pt x="16771" y="8656"/>
                  </a:cubicBezTo>
                  <a:lnTo>
                    <a:pt x="16771" y="21227"/>
                  </a:lnTo>
                  <a:lnTo>
                    <a:pt x="4654" y="21227"/>
                  </a:lnTo>
                  <a:lnTo>
                    <a:pt x="4655" y="8656"/>
                  </a:lnTo>
                  <a:cubicBezTo>
                    <a:pt x="4655" y="8554"/>
                    <a:pt x="4524" y="8470"/>
                    <a:pt x="4366" y="8470"/>
                  </a:cubicBezTo>
                  <a:lnTo>
                    <a:pt x="886" y="8470"/>
                  </a:lnTo>
                  <a:lnTo>
                    <a:pt x="10713" y="483"/>
                  </a:lnTo>
                  <a:close/>
                  <a:moveTo>
                    <a:pt x="10713" y="0"/>
                  </a:moveTo>
                  <a:cubicBezTo>
                    <a:pt x="10627" y="0"/>
                    <a:pt x="10541" y="22"/>
                    <a:pt x="10486" y="67"/>
                  </a:cubicBezTo>
                  <a:lnTo>
                    <a:pt x="62" y="8540"/>
                  </a:lnTo>
                  <a:cubicBezTo>
                    <a:pt x="-87" y="8662"/>
                    <a:pt x="47" y="8843"/>
                    <a:pt x="289" y="8843"/>
                  </a:cubicBezTo>
                  <a:lnTo>
                    <a:pt x="4076" y="8843"/>
                  </a:lnTo>
                  <a:lnTo>
                    <a:pt x="4076" y="21413"/>
                  </a:lnTo>
                  <a:cubicBezTo>
                    <a:pt x="4076" y="21517"/>
                    <a:pt x="4207" y="21600"/>
                    <a:pt x="4366" y="21600"/>
                  </a:cubicBezTo>
                  <a:lnTo>
                    <a:pt x="17059" y="21600"/>
                  </a:lnTo>
                  <a:cubicBezTo>
                    <a:pt x="17219" y="21600"/>
                    <a:pt x="17349" y="21517"/>
                    <a:pt x="17349" y="21413"/>
                  </a:cubicBezTo>
                  <a:lnTo>
                    <a:pt x="17349" y="8843"/>
                  </a:lnTo>
                  <a:lnTo>
                    <a:pt x="21136" y="8843"/>
                  </a:lnTo>
                  <a:cubicBezTo>
                    <a:pt x="21378" y="8843"/>
                    <a:pt x="21513" y="8662"/>
                    <a:pt x="21363" y="8540"/>
                  </a:cubicBezTo>
                  <a:lnTo>
                    <a:pt x="10939" y="67"/>
                  </a:lnTo>
                  <a:cubicBezTo>
                    <a:pt x="10885" y="22"/>
                    <a:pt x="10799" y="0"/>
                    <a:pt x="1071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2" name="Google Shape;924;p38"/>
            <p:cNvSpPr/>
            <p:nvPr/>
          </p:nvSpPr>
          <p:spPr>
            <a:xfrm>
              <a:off x="616239" y="1715274"/>
              <a:ext cx="240330" cy="395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fill="norm" stroke="1" extrusionOk="0">
                  <a:moveTo>
                    <a:pt x="10712" y="483"/>
                  </a:moveTo>
                  <a:lnTo>
                    <a:pt x="20536" y="8470"/>
                  </a:lnTo>
                  <a:lnTo>
                    <a:pt x="17057" y="8470"/>
                  </a:lnTo>
                  <a:cubicBezTo>
                    <a:pt x="16898" y="8470"/>
                    <a:pt x="16769" y="8553"/>
                    <a:pt x="16769" y="8656"/>
                  </a:cubicBezTo>
                  <a:lnTo>
                    <a:pt x="16769" y="21227"/>
                  </a:lnTo>
                  <a:lnTo>
                    <a:pt x="4655" y="21227"/>
                  </a:lnTo>
                  <a:lnTo>
                    <a:pt x="4655" y="8656"/>
                  </a:lnTo>
                  <a:cubicBezTo>
                    <a:pt x="4655" y="8553"/>
                    <a:pt x="4525" y="8470"/>
                    <a:pt x="4366" y="8470"/>
                  </a:cubicBezTo>
                  <a:lnTo>
                    <a:pt x="887" y="8470"/>
                  </a:lnTo>
                  <a:lnTo>
                    <a:pt x="10712" y="483"/>
                  </a:lnTo>
                  <a:close/>
                  <a:moveTo>
                    <a:pt x="10712" y="0"/>
                  </a:moveTo>
                  <a:cubicBezTo>
                    <a:pt x="10626" y="0"/>
                    <a:pt x="10540" y="22"/>
                    <a:pt x="10486" y="67"/>
                  </a:cubicBezTo>
                  <a:lnTo>
                    <a:pt x="63" y="8540"/>
                  </a:lnTo>
                  <a:cubicBezTo>
                    <a:pt x="-88" y="8663"/>
                    <a:pt x="48" y="8843"/>
                    <a:pt x="289" y="8843"/>
                  </a:cubicBezTo>
                  <a:lnTo>
                    <a:pt x="4077" y="8843"/>
                  </a:lnTo>
                  <a:lnTo>
                    <a:pt x="4077" y="21413"/>
                  </a:lnTo>
                  <a:cubicBezTo>
                    <a:pt x="4077" y="21516"/>
                    <a:pt x="4205" y="21600"/>
                    <a:pt x="4366" y="21600"/>
                  </a:cubicBezTo>
                  <a:lnTo>
                    <a:pt x="17057" y="21600"/>
                  </a:lnTo>
                  <a:cubicBezTo>
                    <a:pt x="17218" y="21600"/>
                    <a:pt x="17347" y="21516"/>
                    <a:pt x="17347" y="21413"/>
                  </a:cubicBezTo>
                  <a:lnTo>
                    <a:pt x="17347" y="8843"/>
                  </a:lnTo>
                  <a:lnTo>
                    <a:pt x="21135" y="8843"/>
                  </a:lnTo>
                  <a:cubicBezTo>
                    <a:pt x="21376" y="8843"/>
                    <a:pt x="21512" y="8663"/>
                    <a:pt x="21361" y="8540"/>
                  </a:cubicBezTo>
                  <a:lnTo>
                    <a:pt x="10938" y="67"/>
                  </a:lnTo>
                  <a:cubicBezTo>
                    <a:pt x="10884" y="22"/>
                    <a:pt x="10798" y="0"/>
                    <a:pt x="1071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3" name="Google Shape;925;p38"/>
            <p:cNvSpPr/>
            <p:nvPr/>
          </p:nvSpPr>
          <p:spPr>
            <a:xfrm>
              <a:off x="495574" y="2365638"/>
              <a:ext cx="1321742" cy="161401"/>
            </a:xfrm>
            <a:prstGeom prst="ellipse">
              <a:avLst/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4" name="Google Shape;926;p38"/>
            <p:cNvSpPr/>
            <p:nvPr/>
          </p:nvSpPr>
          <p:spPr>
            <a:xfrm>
              <a:off x="415073" y="34108"/>
              <a:ext cx="1309116" cy="802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3" y="0"/>
                  </a:moveTo>
                  <a:cubicBezTo>
                    <a:pt x="4994" y="0"/>
                    <a:pt x="2563" y="4178"/>
                    <a:pt x="2563" y="9332"/>
                  </a:cubicBezTo>
                  <a:cubicBezTo>
                    <a:pt x="2563" y="9447"/>
                    <a:pt x="2565" y="9561"/>
                    <a:pt x="2568" y="9674"/>
                  </a:cubicBezTo>
                  <a:cubicBezTo>
                    <a:pt x="1086" y="10400"/>
                    <a:pt x="0" y="12740"/>
                    <a:pt x="0" y="15519"/>
                  </a:cubicBezTo>
                  <a:cubicBezTo>
                    <a:pt x="0" y="18592"/>
                    <a:pt x="1328" y="21126"/>
                    <a:pt x="3051" y="21535"/>
                  </a:cubicBezTo>
                  <a:lnTo>
                    <a:pt x="3051" y="21600"/>
                  </a:lnTo>
                  <a:lnTo>
                    <a:pt x="19037" y="21600"/>
                  </a:lnTo>
                  <a:cubicBezTo>
                    <a:pt x="20453" y="21600"/>
                    <a:pt x="21600" y="19628"/>
                    <a:pt x="21600" y="17196"/>
                  </a:cubicBezTo>
                  <a:cubicBezTo>
                    <a:pt x="21600" y="14864"/>
                    <a:pt x="20545" y="12961"/>
                    <a:pt x="19210" y="12807"/>
                  </a:cubicBezTo>
                  <a:cubicBezTo>
                    <a:pt x="19255" y="12394"/>
                    <a:pt x="19281" y="11969"/>
                    <a:pt x="19281" y="11534"/>
                  </a:cubicBezTo>
                  <a:cubicBezTo>
                    <a:pt x="19281" y="7712"/>
                    <a:pt x="17478" y="4613"/>
                    <a:pt x="15254" y="4613"/>
                  </a:cubicBezTo>
                  <a:cubicBezTo>
                    <a:pt x="14426" y="4613"/>
                    <a:pt x="13656" y="5044"/>
                    <a:pt x="13016" y="5782"/>
                  </a:cubicBezTo>
                  <a:cubicBezTo>
                    <a:pt x="12203" y="2389"/>
                    <a:pt x="10261" y="0"/>
                    <a:pt x="7993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5" name="Google Shape;927;p38"/>
            <p:cNvSpPr/>
            <p:nvPr/>
          </p:nvSpPr>
          <p:spPr>
            <a:xfrm>
              <a:off x="411819" y="30695"/>
              <a:ext cx="1315612" cy="808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7" y="183"/>
                  </a:moveTo>
                  <a:cubicBezTo>
                    <a:pt x="10184" y="183"/>
                    <a:pt x="12126" y="2410"/>
                    <a:pt x="12956" y="5859"/>
                  </a:cubicBezTo>
                  <a:cubicBezTo>
                    <a:pt x="12962" y="5884"/>
                    <a:pt x="12974" y="5903"/>
                    <a:pt x="12990" y="5911"/>
                  </a:cubicBezTo>
                  <a:cubicBezTo>
                    <a:pt x="12994" y="5914"/>
                    <a:pt x="12999" y="5915"/>
                    <a:pt x="13005" y="5915"/>
                  </a:cubicBezTo>
                  <a:cubicBezTo>
                    <a:pt x="13015" y="5915"/>
                    <a:pt x="13025" y="5910"/>
                    <a:pt x="13034" y="5900"/>
                  </a:cubicBezTo>
                  <a:cubicBezTo>
                    <a:pt x="13686" y="5152"/>
                    <a:pt x="14446" y="4757"/>
                    <a:pt x="15232" y="4757"/>
                  </a:cubicBezTo>
                  <a:cubicBezTo>
                    <a:pt x="17412" y="4757"/>
                    <a:pt x="19186" y="7794"/>
                    <a:pt x="19186" y="11528"/>
                  </a:cubicBezTo>
                  <a:cubicBezTo>
                    <a:pt x="19186" y="11935"/>
                    <a:pt x="19163" y="12342"/>
                    <a:pt x="19116" y="12774"/>
                  </a:cubicBezTo>
                  <a:cubicBezTo>
                    <a:pt x="19111" y="12827"/>
                    <a:pt x="19134" y="12878"/>
                    <a:pt x="19165" y="12881"/>
                  </a:cubicBezTo>
                  <a:cubicBezTo>
                    <a:pt x="20471" y="13031"/>
                    <a:pt x="21494" y="14903"/>
                    <a:pt x="21494" y="17142"/>
                  </a:cubicBezTo>
                  <a:cubicBezTo>
                    <a:pt x="21494" y="19500"/>
                    <a:pt x="20373" y="21418"/>
                    <a:pt x="18996" y="21418"/>
                  </a:cubicBezTo>
                  <a:lnTo>
                    <a:pt x="3140" y="21418"/>
                  </a:lnTo>
                  <a:cubicBezTo>
                    <a:pt x="3134" y="21384"/>
                    <a:pt x="3117" y="21360"/>
                    <a:pt x="3096" y="21355"/>
                  </a:cubicBezTo>
                  <a:cubicBezTo>
                    <a:pt x="1392" y="20951"/>
                    <a:pt x="106" y="18425"/>
                    <a:pt x="106" y="15479"/>
                  </a:cubicBezTo>
                  <a:cubicBezTo>
                    <a:pt x="106" y="12842"/>
                    <a:pt x="1141" y="10495"/>
                    <a:pt x="2623" y="9772"/>
                  </a:cubicBezTo>
                  <a:cubicBezTo>
                    <a:pt x="2647" y="9760"/>
                    <a:pt x="2662" y="9723"/>
                    <a:pt x="2661" y="9681"/>
                  </a:cubicBezTo>
                  <a:lnTo>
                    <a:pt x="2661" y="9650"/>
                  </a:lnTo>
                  <a:cubicBezTo>
                    <a:pt x="2659" y="9549"/>
                    <a:pt x="2657" y="9447"/>
                    <a:pt x="2657" y="9345"/>
                  </a:cubicBezTo>
                  <a:cubicBezTo>
                    <a:pt x="2657" y="4293"/>
                    <a:pt x="5057" y="183"/>
                    <a:pt x="8007" y="183"/>
                  </a:cubicBezTo>
                  <a:close/>
                  <a:moveTo>
                    <a:pt x="8007" y="0"/>
                  </a:moveTo>
                  <a:cubicBezTo>
                    <a:pt x="4998" y="0"/>
                    <a:pt x="2550" y="4192"/>
                    <a:pt x="2550" y="9344"/>
                  </a:cubicBezTo>
                  <a:cubicBezTo>
                    <a:pt x="2550" y="9436"/>
                    <a:pt x="2552" y="9526"/>
                    <a:pt x="2554" y="9616"/>
                  </a:cubicBezTo>
                  <a:cubicBezTo>
                    <a:pt x="1048" y="10385"/>
                    <a:pt x="0" y="12785"/>
                    <a:pt x="0" y="15479"/>
                  </a:cubicBezTo>
                  <a:cubicBezTo>
                    <a:pt x="0" y="18489"/>
                    <a:pt x="1303" y="21074"/>
                    <a:pt x="3036" y="21524"/>
                  </a:cubicBezTo>
                  <a:cubicBezTo>
                    <a:pt x="3041" y="21568"/>
                    <a:pt x="3063" y="21600"/>
                    <a:pt x="3089" y="21600"/>
                  </a:cubicBezTo>
                  <a:lnTo>
                    <a:pt x="18996" y="21600"/>
                  </a:lnTo>
                  <a:cubicBezTo>
                    <a:pt x="20432" y="21600"/>
                    <a:pt x="21600" y="19601"/>
                    <a:pt x="21600" y="17142"/>
                  </a:cubicBezTo>
                  <a:cubicBezTo>
                    <a:pt x="21600" y="14841"/>
                    <a:pt x="20565" y="12913"/>
                    <a:pt x="19232" y="12707"/>
                  </a:cubicBezTo>
                  <a:cubicBezTo>
                    <a:pt x="19272" y="12305"/>
                    <a:pt x="19293" y="11909"/>
                    <a:pt x="19293" y="11528"/>
                  </a:cubicBezTo>
                  <a:cubicBezTo>
                    <a:pt x="19293" y="7694"/>
                    <a:pt x="17471" y="4575"/>
                    <a:pt x="15232" y="4575"/>
                  </a:cubicBezTo>
                  <a:cubicBezTo>
                    <a:pt x="14446" y="4575"/>
                    <a:pt x="13686" y="4959"/>
                    <a:pt x="13029" y="5688"/>
                  </a:cubicBezTo>
                  <a:cubicBezTo>
                    <a:pt x="12170" y="2229"/>
                    <a:pt x="10206" y="0"/>
                    <a:pt x="80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6" name="Google Shape;928;p38"/>
            <p:cNvSpPr/>
            <p:nvPr/>
          </p:nvSpPr>
          <p:spPr>
            <a:xfrm>
              <a:off x="415073" y="3413"/>
              <a:ext cx="1309116" cy="802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3" y="0"/>
                  </a:moveTo>
                  <a:cubicBezTo>
                    <a:pt x="4994" y="0"/>
                    <a:pt x="2563" y="4178"/>
                    <a:pt x="2563" y="9332"/>
                  </a:cubicBezTo>
                  <a:cubicBezTo>
                    <a:pt x="2563" y="9447"/>
                    <a:pt x="2565" y="9560"/>
                    <a:pt x="2568" y="9674"/>
                  </a:cubicBezTo>
                  <a:cubicBezTo>
                    <a:pt x="1086" y="10400"/>
                    <a:pt x="0" y="12739"/>
                    <a:pt x="0" y="15518"/>
                  </a:cubicBezTo>
                  <a:cubicBezTo>
                    <a:pt x="0" y="18592"/>
                    <a:pt x="1328" y="21126"/>
                    <a:pt x="3051" y="21535"/>
                  </a:cubicBezTo>
                  <a:lnTo>
                    <a:pt x="3051" y="21600"/>
                  </a:lnTo>
                  <a:lnTo>
                    <a:pt x="19037" y="21600"/>
                  </a:lnTo>
                  <a:cubicBezTo>
                    <a:pt x="20453" y="21600"/>
                    <a:pt x="21600" y="19628"/>
                    <a:pt x="21600" y="17196"/>
                  </a:cubicBezTo>
                  <a:cubicBezTo>
                    <a:pt x="21600" y="14864"/>
                    <a:pt x="20545" y="12961"/>
                    <a:pt x="19210" y="12807"/>
                  </a:cubicBezTo>
                  <a:cubicBezTo>
                    <a:pt x="19255" y="12394"/>
                    <a:pt x="19281" y="11970"/>
                    <a:pt x="19281" y="11534"/>
                  </a:cubicBezTo>
                  <a:cubicBezTo>
                    <a:pt x="19281" y="7712"/>
                    <a:pt x="17478" y="4614"/>
                    <a:pt x="15254" y="4614"/>
                  </a:cubicBezTo>
                  <a:cubicBezTo>
                    <a:pt x="14426" y="4614"/>
                    <a:pt x="13656" y="5044"/>
                    <a:pt x="13016" y="5781"/>
                  </a:cubicBezTo>
                  <a:cubicBezTo>
                    <a:pt x="12203" y="2389"/>
                    <a:pt x="10261" y="0"/>
                    <a:pt x="79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7" name="Google Shape;929;p38"/>
            <p:cNvSpPr/>
            <p:nvPr/>
          </p:nvSpPr>
          <p:spPr>
            <a:xfrm>
              <a:off x="411819" y="0"/>
              <a:ext cx="1315612" cy="808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7" y="182"/>
                  </a:moveTo>
                  <a:cubicBezTo>
                    <a:pt x="10184" y="182"/>
                    <a:pt x="12126" y="2410"/>
                    <a:pt x="12956" y="5859"/>
                  </a:cubicBezTo>
                  <a:cubicBezTo>
                    <a:pt x="12962" y="5884"/>
                    <a:pt x="12974" y="5903"/>
                    <a:pt x="12990" y="5911"/>
                  </a:cubicBezTo>
                  <a:cubicBezTo>
                    <a:pt x="12994" y="5914"/>
                    <a:pt x="13000" y="5915"/>
                    <a:pt x="13005" y="5915"/>
                  </a:cubicBezTo>
                  <a:cubicBezTo>
                    <a:pt x="13015" y="5915"/>
                    <a:pt x="13026" y="5910"/>
                    <a:pt x="13034" y="5900"/>
                  </a:cubicBezTo>
                  <a:cubicBezTo>
                    <a:pt x="13686" y="5152"/>
                    <a:pt x="14446" y="4757"/>
                    <a:pt x="15232" y="4757"/>
                  </a:cubicBezTo>
                  <a:cubicBezTo>
                    <a:pt x="17412" y="4757"/>
                    <a:pt x="19186" y="7794"/>
                    <a:pt x="19186" y="11528"/>
                  </a:cubicBezTo>
                  <a:cubicBezTo>
                    <a:pt x="19186" y="11935"/>
                    <a:pt x="19163" y="12342"/>
                    <a:pt x="19116" y="12774"/>
                  </a:cubicBezTo>
                  <a:cubicBezTo>
                    <a:pt x="19111" y="12827"/>
                    <a:pt x="19134" y="12878"/>
                    <a:pt x="19165" y="12881"/>
                  </a:cubicBezTo>
                  <a:cubicBezTo>
                    <a:pt x="20471" y="13031"/>
                    <a:pt x="21494" y="14902"/>
                    <a:pt x="21494" y="17142"/>
                  </a:cubicBezTo>
                  <a:cubicBezTo>
                    <a:pt x="21494" y="19500"/>
                    <a:pt x="20373" y="21418"/>
                    <a:pt x="18996" y="21418"/>
                  </a:cubicBezTo>
                  <a:lnTo>
                    <a:pt x="3140" y="21418"/>
                  </a:lnTo>
                  <a:cubicBezTo>
                    <a:pt x="3134" y="21384"/>
                    <a:pt x="3117" y="21360"/>
                    <a:pt x="3096" y="21355"/>
                  </a:cubicBezTo>
                  <a:cubicBezTo>
                    <a:pt x="1392" y="20951"/>
                    <a:pt x="106" y="18425"/>
                    <a:pt x="106" y="15479"/>
                  </a:cubicBezTo>
                  <a:cubicBezTo>
                    <a:pt x="106" y="12842"/>
                    <a:pt x="1141" y="10495"/>
                    <a:pt x="2623" y="9772"/>
                  </a:cubicBezTo>
                  <a:cubicBezTo>
                    <a:pt x="2647" y="9760"/>
                    <a:pt x="2662" y="9723"/>
                    <a:pt x="2661" y="9680"/>
                  </a:cubicBezTo>
                  <a:lnTo>
                    <a:pt x="2661" y="9650"/>
                  </a:lnTo>
                  <a:cubicBezTo>
                    <a:pt x="2659" y="9549"/>
                    <a:pt x="2657" y="9447"/>
                    <a:pt x="2657" y="9345"/>
                  </a:cubicBezTo>
                  <a:cubicBezTo>
                    <a:pt x="2657" y="4292"/>
                    <a:pt x="5057" y="182"/>
                    <a:pt x="8007" y="182"/>
                  </a:cubicBezTo>
                  <a:close/>
                  <a:moveTo>
                    <a:pt x="8007" y="0"/>
                  </a:moveTo>
                  <a:cubicBezTo>
                    <a:pt x="4998" y="0"/>
                    <a:pt x="2550" y="4192"/>
                    <a:pt x="2550" y="9345"/>
                  </a:cubicBezTo>
                  <a:cubicBezTo>
                    <a:pt x="2550" y="9436"/>
                    <a:pt x="2552" y="9526"/>
                    <a:pt x="2554" y="9616"/>
                  </a:cubicBezTo>
                  <a:cubicBezTo>
                    <a:pt x="1048" y="10385"/>
                    <a:pt x="0" y="12785"/>
                    <a:pt x="0" y="15479"/>
                  </a:cubicBezTo>
                  <a:cubicBezTo>
                    <a:pt x="0" y="18489"/>
                    <a:pt x="1303" y="21074"/>
                    <a:pt x="3036" y="21524"/>
                  </a:cubicBezTo>
                  <a:cubicBezTo>
                    <a:pt x="3041" y="21568"/>
                    <a:pt x="3063" y="21600"/>
                    <a:pt x="3089" y="21600"/>
                  </a:cubicBezTo>
                  <a:lnTo>
                    <a:pt x="18996" y="21600"/>
                  </a:lnTo>
                  <a:cubicBezTo>
                    <a:pt x="20432" y="21600"/>
                    <a:pt x="21600" y="19600"/>
                    <a:pt x="21600" y="17142"/>
                  </a:cubicBezTo>
                  <a:cubicBezTo>
                    <a:pt x="21600" y="14841"/>
                    <a:pt x="20565" y="12912"/>
                    <a:pt x="19232" y="12708"/>
                  </a:cubicBezTo>
                  <a:cubicBezTo>
                    <a:pt x="19272" y="12305"/>
                    <a:pt x="19293" y="11909"/>
                    <a:pt x="19293" y="11528"/>
                  </a:cubicBezTo>
                  <a:cubicBezTo>
                    <a:pt x="19293" y="7694"/>
                    <a:pt x="17471" y="4575"/>
                    <a:pt x="15232" y="4575"/>
                  </a:cubicBezTo>
                  <a:cubicBezTo>
                    <a:pt x="14446" y="4575"/>
                    <a:pt x="13686" y="4959"/>
                    <a:pt x="13029" y="5688"/>
                  </a:cubicBezTo>
                  <a:cubicBezTo>
                    <a:pt x="12170" y="2229"/>
                    <a:pt x="10206" y="0"/>
                    <a:pt x="80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8" name="Google Shape;930;p38"/>
            <p:cNvSpPr/>
            <p:nvPr/>
          </p:nvSpPr>
          <p:spPr>
            <a:xfrm>
              <a:off x="880199" y="1393367"/>
              <a:ext cx="401902" cy="252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13" y="0"/>
                  </a:moveTo>
                  <a:lnTo>
                    <a:pt x="17321" y="1921"/>
                  </a:lnTo>
                  <a:cubicBezTo>
                    <a:pt x="17321" y="1921"/>
                    <a:pt x="14921" y="3667"/>
                    <a:pt x="13357" y="5066"/>
                  </a:cubicBezTo>
                  <a:cubicBezTo>
                    <a:pt x="11791" y="6463"/>
                    <a:pt x="4070" y="16420"/>
                    <a:pt x="4070" y="16420"/>
                  </a:cubicBezTo>
                  <a:lnTo>
                    <a:pt x="2505" y="16595"/>
                  </a:lnTo>
                  <a:lnTo>
                    <a:pt x="1565" y="17643"/>
                  </a:lnTo>
                  <a:cubicBezTo>
                    <a:pt x="1565" y="17643"/>
                    <a:pt x="0" y="18167"/>
                    <a:pt x="0" y="18690"/>
                  </a:cubicBezTo>
                  <a:cubicBezTo>
                    <a:pt x="0" y="19215"/>
                    <a:pt x="313" y="19389"/>
                    <a:pt x="626" y="19389"/>
                  </a:cubicBezTo>
                  <a:cubicBezTo>
                    <a:pt x="940" y="19389"/>
                    <a:pt x="1983" y="18516"/>
                    <a:pt x="1983" y="18516"/>
                  </a:cubicBezTo>
                  <a:cubicBezTo>
                    <a:pt x="1983" y="18516"/>
                    <a:pt x="924" y="21117"/>
                    <a:pt x="1341" y="21117"/>
                  </a:cubicBezTo>
                  <a:cubicBezTo>
                    <a:pt x="1758" y="21117"/>
                    <a:pt x="3141" y="21600"/>
                    <a:pt x="3141" y="21600"/>
                  </a:cubicBezTo>
                  <a:cubicBezTo>
                    <a:pt x="3141" y="21600"/>
                    <a:pt x="4695" y="21136"/>
                    <a:pt x="5217" y="21136"/>
                  </a:cubicBezTo>
                  <a:cubicBezTo>
                    <a:pt x="5740" y="21136"/>
                    <a:pt x="6991" y="16420"/>
                    <a:pt x="6991" y="16420"/>
                  </a:cubicBezTo>
                  <a:cubicBezTo>
                    <a:pt x="6991" y="16420"/>
                    <a:pt x="15965" y="10480"/>
                    <a:pt x="17113" y="9083"/>
                  </a:cubicBezTo>
                  <a:cubicBezTo>
                    <a:pt x="18260" y="7685"/>
                    <a:pt x="21600" y="4192"/>
                    <a:pt x="21600" y="4192"/>
                  </a:cubicBezTo>
                  <a:lnTo>
                    <a:pt x="19513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9" name="Google Shape;931;p38"/>
            <p:cNvSpPr/>
            <p:nvPr/>
          </p:nvSpPr>
          <p:spPr>
            <a:xfrm>
              <a:off x="876957" y="1389954"/>
              <a:ext cx="408382" cy="259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fill="norm" stroke="1" extrusionOk="0">
                  <a:moveTo>
                    <a:pt x="19308" y="641"/>
                  </a:moveTo>
                  <a:lnTo>
                    <a:pt x="21145" y="4299"/>
                  </a:lnTo>
                  <a:cubicBezTo>
                    <a:pt x="20462" y="5009"/>
                    <a:pt x="17865" y="7724"/>
                    <a:pt x="16891" y="8900"/>
                  </a:cubicBezTo>
                  <a:cubicBezTo>
                    <a:pt x="15793" y="10223"/>
                    <a:pt x="7068" y="15952"/>
                    <a:pt x="6980" y="16009"/>
                  </a:cubicBezTo>
                  <a:cubicBezTo>
                    <a:pt x="6938" y="16036"/>
                    <a:pt x="6904" y="16090"/>
                    <a:pt x="6887" y="16158"/>
                  </a:cubicBezTo>
                  <a:cubicBezTo>
                    <a:pt x="6260" y="18497"/>
                    <a:pt x="5532" y="20523"/>
                    <a:pt x="5300" y="20581"/>
                  </a:cubicBezTo>
                  <a:cubicBezTo>
                    <a:pt x="4814" y="20581"/>
                    <a:pt x="3492" y="20960"/>
                    <a:pt x="3261" y="21028"/>
                  </a:cubicBezTo>
                  <a:cubicBezTo>
                    <a:pt x="3060" y="20959"/>
                    <a:pt x="2022" y="20611"/>
                    <a:pt x="1571" y="20568"/>
                  </a:cubicBezTo>
                  <a:cubicBezTo>
                    <a:pt x="1619" y="20219"/>
                    <a:pt x="1909" y="19330"/>
                    <a:pt x="2262" y="18476"/>
                  </a:cubicBezTo>
                  <a:cubicBezTo>
                    <a:pt x="2305" y="18368"/>
                    <a:pt x="2300" y="18226"/>
                    <a:pt x="2249" y="18128"/>
                  </a:cubicBezTo>
                  <a:cubicBezTo>
                    <a:pt x="2216" y="18065"/>
                    <a:pt x="2168" y="18031"/>
                    <a:pt x="2120" y="18031"/>
                  </a:cubicBezTo>
                  <a:cubicBezTo>
                    <a:pt x="2094" y="18031"/>
                    <a:pt x="2067" y="18041"/>
                    <a:pt x="2043" y="18062"/>
                  </a:cubicBezTo>
                  <a:cubicBezTo>
                    <a:pt x="1632" y="18402"/>
                    <a:pt x="971" y="18882"/>
                    <a:pt x="787" y="18882"/>
                  </a:cubicBezTo>
                  <a:cubicBezTo>
                    <a:pt x="620" y="18882"/>
                    <a:pt x="342" y="18830"/>
                    <a:pt x="336" y="18533"/>
                  </a:cubicBezTo>
                  <a:cubicBezTo>
                    <a:pt x="410" y="18337"/>
                    <a:pt x="1068" y="17967"/>
                    <a:pt x="1743" y="17742"/>
                  </a:cubicBezTo>
                  <a:cubicBezTo>
                    <a:pt x="1765" y="17736"/>
                    <a:pt x="1786" y="17722"/>
                    <a:pt x="1804" y="17701"/>
                  </a:cubicBezTo>
                  <a:lnTo>
                    <a:pt x="2689" y="16722"/>
                  </a:lnTo>
                  <a:lnTo>
                    <a:pt x="4183" y="16557"/>
                  </a:lnTo>
                  <a:cubicBezTo>
                    <a:pt x="4216" y="16553"/>
                    <a:pt x="4248" y="16532"/>
                    <a:pt x="4276" y="16498"/>
                  </a:cubicBezTo>
                  <a:cubicBezTo>
                    <a:pt x="4351" y="16401"/>
                    <a:pt x="11872" y="6802"/>
                    <a:pt x="13380" y="5468"/>
                  </a:cubicBezTo>
                  <a:cubicBezTo>
                    <a:pt x="14894" y="4127"/>
                    <a:pt x="17242" y="2432"/>
                    <a:pt x="17277" y="2407"/>
                  </a:cubicBezTo>
                  <a:lnTo>
                    <a:pt x="19308" y="641"/>
                  </a:lnTo>
                  <a:close/>
                  <a:moveTo>
                    <a:pt x="19351" y="0"/>
                  </a:moveTo>
                  <a:cubicBezTo>
                    <a:pt x="19323" y="0"/>
                    <a:pt x="19297" y="10"/>
                    <a:pt x="19271" y="32"/>
                  </a:cubicBezTo>
                  <a:lnTo>
                    <a:pt x="17128" y="1894"/>
                  </a:lnTo>
                  <a:cubicBezTo>
                    <a:pt x="17105" y="1911"/>
                    <a:pt x="14746" y="3615"/>
                    <a:pt x="13219" y="4966"/>
                  </a:cubicBezTo>
                  <a:cubicBezTo>
                    <a:pt x="11728" y="6285"/>
                    <a:pt x="4774" y="15144"/>
                    <a:pt x="4109" y="15994"/>
                  </a:cubicBezTo>
                  <a:lnTo>
                    <a:pt x="2621" y="16159"/>
                  </a:lnTo>
                  <a:cubicBezTo>
                    <a:pt x="2591" y="16162"/>
                    <a:pt x="2563" y="16179"/>
                    <a:pt x="2538" y="16206"/>
                  </a:cubicBezTo>
                  <a:lnTo>
                    <a:pt x="1643" y="17196"/>
                  </a:lnTo>
                  <a:cubicBezTo>
                    <a:pt x="553" y="17563"/>
                    <a:pt x="0" y="17996"/>
                    <a:pt x="0" y="18484"/>
                  </a:cubicBezTo>
                  <a:cubicBezTo>
                    <a:pt x="0" y="19079"/>
                    <a:pt x="301" y="19448"/>
                    <a:pt x="787" y="19448"/>
                  </a:cubicBezTo>
                  <a:cubicBezTo>
                    <a:pt x="973" y="19448"/>
                    <a:pt x="1338" y="19218"/>
                    <a:pt x="1655" y="18988"/>
                  </a:cubicBezTo>
                  <a:cubicBezTo>
                    <a:pt x="1367" y="19779"/>
                    <a:pt x="1147" y="20567"/>
                    <a:pt x="1256" y="20908"/>
                  </a:cubicBezTo>
                  <a:cubicBezTo>
                    <a:pt x="1301" y="21050"/>
                    <a:pt x="1386" y="21130"/>
                    <a:pt x="1489" y="21130"/>
                  </a:cubicBezTo>
                  <a:cubicBezTo>
                    <a:pt x="1877" y="21130"/>
                    <a:pt x="3210" y="21590"/>
                    <a:pt x="3224" y="21594"/>
                  </a:cubicBezTo>
                  <a:cubicBezTo>
                    <a:pt x="3235" y="21598"/>
                    <a:pt x="3247" y="21600"/>
                    <a:pt x="3259" y="21600"/>
                  </a:cubicBezTo>
                  <a:cubicBezTo>
                    <a:pt x="3269" y="21600"/>
                    <a:pt x="3279" y="21598"/>
                    <a:pt x="3289" y="21596"/>
                  </a:cubicBezTo>
                  <a:cubicBezTo>
                    <a:pt x="3304" y="21592"/>
                    <a:pt x="4808" y="21148"/>
                    <a:pt x="5300" y="21148"/>
                  </a:cubicBezTo>
                  <a:cubicBezTo>
                    <a:pt x="5850" y="21148"/>
                    <a:pt x="6770" y="17978"/>
                    <a:pt x="7171" y="16494"/>
                  </a:cubicBezTo>
                  <a:cubicBezTo>
                    <a:pt x="8039" y="15923"/>
                    <a:pt x="15998" y="10678"/>
                    <a:pt x="17091" y="9357"/>
                  </a:cubicBezTo>
                  <a:cubicBezTo>
                    <a:pt x="18203" y="8019"/>
                    <a:pt x="21459" y="4641"/>
                    <a:pt x="21492" y="4607"/>
                  </a:cubicBezTo>
                  <a:cubicBezTo>
                    <a:pt x="21581" y="4517"/>
                    <a:pt x="21600" y="4316"/>
                    <a:pt x="21533" y="4183"/>
                  </a:cubicBezTo>
                  <a:lnTo>
                    <a:pt x="19482" y="101"/>
                  </a:lnTo>
                  <a:cubicBezTo>
                    <a:pt x="19449" y="35"/>
                    <a:pt x="19400" y="0"/>
                    <a:pt x="19351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0" name="Google Shape;932;p38"/>
            <p:cNvSpPr/>
            <p:nvPr/>
          </p:nvSpPr>
          <p:spPr>
            <a:xfrm>
              <a:off x="1218038" y="1225406"/>
              <a:ext cx="188327" cy="239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72" y="0"/>
                  </a:moveTo>
                  <a:lnTo>
                    <a:pt x="0" y="15700"/>
                  </a:lnTo>
                  <a:lnTo>
                    <a:pt x="6011" y="21600"/>
                  </a:lnTo>
                  <a:lnTo>
                    <a:pt x="17591" y="17914"/>
                  </a:lnTo>
                  <a:lnTo>
                    <a:pt x="21600" y="215"/>
                  </a:lnTo>
                  <a:lnTo>
                    <a:pt x="20872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1" name="Google Shape;933;p38"/>
            <p:cNvSpPr/>
            <p:nvPr/>
          </p:nvSpPr>
          <p:spPr>
            <a:xfrm>
              <a:off x="1214797" y="1221993"/>
              <a:ext cx="194806" cy="24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fill="norm" stroke="1" extrusionOk="0">
                  <a:moveTo>
                    <a:pt x="20558" y="641"/>
                  </a:moveTo>
                  <a:lnTo>
                    <a:pt x="20768" y="703"/>
                  </a:lnTo>
                  <a:lnTo>
                    <a:pt x="16998" y="17496"/>
                  </a:lnTo>
                  <a:lnTo>
                    <a:pt x="6261" y="20945"/>
                  </a:lnTo>
                  <a:lnTo>
                    <a:pt x="854" y="15593"/>
                  </a:lnTo>
                  <a:lnTo>
                    <a:pt x="20558" y="641"/>
                  </a:lnTo>
                  <a:close/>
                  <a:moveTo>
                    <a:pt x="20477" y="0"/>
                  </a:moveTo>
                  <a:cubicBezTo>
                    <a:pt x="20388" y="0"/>
                    <a:pt x="20302" y="27"/>
                    <a:pt x="20235" y="78"/>
                  </a:cubicBezTo>
                  <a:lnTo>
                    <a:pt x="118" y="15344"/>
                  </a:lnTo>
                  <a:cubicBezTo>
                    <a:pt x="-25" y="15452"/>
                    <a:pt x="-39" y="15635"/>
                    <a:pt x="84" y="15758"/>
                  </a:cubicBezTo>
                  <a:lnTo>
                    <a:pt x="5879" y="21494"/>
                  </a:lnTo>
                  <a:cubicBezTo>
                    <a:pt x="5946" y="21561"/>
                    <a:pt x="6047" y="21600"/>
                    <a:pt x="6153" y="21600"/>
                  </a:cubicBezTo>
                  <a:cubicBezTo>
                    <a:pt x="6197" y="21600"/>
                    <a:pt x="6240" y="21593"/>
                    <a:pt x="6282" y="21580"/>
                  </a:cubicBezTo>
                  <a:lnTo>
                    <a:pt x="17441" y="17995"/>
                  </a:lnTo>
                  <a:cubicBezTo>
                    <a:pt x="17558" y="17958"/>
                    <a:pt x="17643" y="17873"/>
                    <a:pt x="17666" y="17770"/>
                  </a:cubicBezTo>
                  <a:lnTo>
                    <a:pt x="21529" y="565"/>
                  </a:lnTo>
                  <a:cubicBezTo>
                    <a:pt x="21561" y="420"/>
                    <a:pt x="21463" y="277"/>
                    <a:pt x="21298" y="227"/>
                  </a:cubicBezTo>
                  <a:lnTo>
                    <a:pt x="20596" y="18"/>
                  </a:lnTo>
                  <a:cubicBezTo>
                    <a:pt x="20557" y="6"/>
                    <a:pt x="20516" y="0"/>
                    <a:pt x="20477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2" name="Google Shape;934;p38"/>
            <p:cNvSpPr/>
            <p:nvPr/>
          </p:nvSpPr>
          <p:spPr>
            <a:xfrm>
              <a:off x="1218038" y="1376276"/>
              <a:ext cx="83756" cy="8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58" y="0"/>
                  </a:moveTo>
                  <a:lnTo>
                    <a:pt x="0" y="5656"/>
                  </a:lnTo>
                  <a:lnTo>
                    <a:pt x="13517" y="21600"/>
                  </a:lnTo>
                  <a:lnTo>
                    <a:pt x="21600" y="18508"/>
                  </a:lnTo>
                  <a:lnTo>
                    <a:pt x="6258" y="0"/>
                  </a:ln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3" name="Google Shape;935;p38"/>
            <p:cNvSpPr/>
            <p:nvPr/>
          </p:nvSpPr>
          <p:spPr>
            <a:xfrm>
              <a:off x="1214797" y="1372863"/>
              <a:ext cx="90241" cy="95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fill="norm" stroke="1" extrusionOk="0">
                  <a:moveTo>
                    <a:pt x="6432" y="1889"/>
                  </a:moveTo>
                  <a:lnTo>
                    <a:pt x="19325" y="17618"/>
                  </a:lnTo>
                  <a:lnTo>
                    <a:pt x="13406" y="19911"/>
                  </a:lnTo>
                  <a:lnTo>
                    <a:pt x="1828" y="6097"/>
                  </a:lnTo>
                  <a:lnTo>
                    <a:pt x="6432" y="1889"/>
                  </a:lnTo>
                  <a:close/>
                  <a:moveTo>
                    <a:pt x="6500" y="0"/>
                  </a:moveTo>
                  <a:cubicBezTo>
                    <a:pt x="6312" y="0"/>
                    <a:pt x="6134" y="71"/>
                    <a:pt x="5995" y="202"/>
                  </a:cubicBezTo>
                  <a:lnTo>
                    <a:pt x="252" y="5456"/>
                  </a:lnTo>
                  <a:cubicBezTo>
                    <a:pt x="-54" y="5734"/>
                    <a:pt x="-84" y="6207"/>
                    <a:pt x="179" y="6523"/>
                  </a:cubicBezTo>
                  <a:lnTo>
                    <a:pt x="12587" y="21327"/>
                  </a:lnTo>
                  <a:cubicBezTo>
                    <a:pt x="12731" y="21499"/>
                    <a:pt x="12948" y="21600"/>
                    <a:pt x="13173" y="21600"/>
                  </a:cubicBezTo>
                  <a:cubicBezTo>
                    <a:pt x="13268" y="21600"/>
                    <a:pt x="13360" y="21581"/>
                    <a:pt x="13449" y="21548"/>
                  </a:cubicBezTo>
                  <a:lnTo>
                    <a:pt x="20868" y="18674"/>
                  </a:lnTo>
                  <a:cubicBezTo>
                    <a:pt x="21356" y="18483"/>
                    <a:pt x="21516" y="17869"/>
                    <a:pt x="21185" y="17462"/>
                  </a:cubicBezTo>
                  <a:lnTo>
                    <a:pt x="7099" y="281"/>
                  </a:lnTo>
                  <a:cubicBezTo>
                    <a:pt x="6969" y="117"/>
                    <a:pt x="6773" y="19"/>
                    <a:pt x="6565" y="3"/>
                  </a:cubicBezTo>
                  <a:cubicBezTo>
                    <a:pt x="6543" y="0"/>
                    <a:pt x="6521" y="0"/>
                    <a:pt x="650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4" name="Google Shape;936;p38"/>
            <p:cNvSpPr/>
            <p:nvPr/>
          </p:nvSpPr>
          <p:spPr>
            <a:xfrm>
              <a:off x="1685856" y="2313715"/>
              <a:ext cx="96838" cy="14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5" h="21600" fill="norm" stroke="1" extrusionOk="0">
                  <a:moveTo>
                    <a:pt x="5790" y="0"/>
                  </a:moveTo>
                  <a:cubicBezTo>
                    <a:pt x="2994" y="0"/>
                    <a:pt x="0" y="2872"/>
                    <a:pt x="0" y="2872"/>
                  </a:cubicBezTo>
                  <a:cubicBezTo>
                    <a:pt x="0" y="2872"/>
                    <a:pt x="1516" y="5056"/>
                    <a:pt x="2778" y="7054"/>
                  </a:cubicBezTo>
                  <a:cubicBezTo>
                    <a:pt x="4043" y="9056"/>
                    <a:pt x="8593" y="20328"/>
                    <a:pt x="13651" y="21418"/>
                  </a:cubicBezTo>
                  <a:cubicBezTo>
                    <a:pt x="14221" y="21542"/>
                    <a:pt x="14766" y="21600"/>
                    <a:pt x="15284" y="21600"/>
                  </a:cubicBezTo>
                  <a:cubicBezTo>
                    <a:pt x="19340" y="21600"/>
                    <a:pt x="21600" y="17996"/>
                    <a:pt x="20477" y="13965"/>
                  </a:cubicBezTo>
                  <a:cubicBezTo>
                    <a:pt x="19215" y="9419"/>
                    <a:pt x="6824" y="147"/>
                    <a:pt x="6824" y="147"/>
                  </a:cubicBezTo>
                  <a:cubicBezTo>
                    <a:pt x="6485" y="46"/>
                    <a:pt x="6141" y="0"/>
                    <a:pt x="579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5" name="Google Shape;937;p38"/>
            <p:cNvSpPr/>
            <p:nvPr/>
          </p:nvSpPr>
          <p:spPr>
            <a:xfrm>
              <a:off x="1682603" y="2310302"/>
              <a:ext cx="103314" cy="15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21600" fill="norm" stroke="1" extrusionOk="0">
                  <a:moveTo>
                    <a:pt x="6172" y="957"/>
                  </a:moveTo>
                  <a:cubicBezTo>
                    <a:pt x="6380" y="957"/>
                    <a:pt x="6581" y="979"/>
                    <a:pt x="6777" y="1027"/>
                  </a:cubicBezTo>
                  <a:cubicBezTo>
                    <a:pt x="7926" y="1905"/>
                    <a:pt x="18391" y="9969"/>
                    <a:pt x="19484" y="13919"/>
                  </a:cubicBezTo>
                  <a:cubicBezTo>
                    <a:pt x="20171" y="16408"/>
                    <a:pt x="19470" y="18770"/>
                    <a:pt x="17695" y="19937"/>
                  </a:cubicBezTo>
                  <a:cubicBezTo>
                    <a:pt x="16978" y="20408"/>
                    <a:pt x="16126" y="20646"/>
                    <a:pt x="15182" y="20646"/>
                  </a:cubicBezTo>
                  <a:cubicBezTo>
                    <a:pt x="14750" y="20646"/>
                    <a:pt x="14297" y="20595"/>
                    <a:pt x="13830" y="20496"/>
                  </a:cubicBezTo>
                  <a:cubicBezTo>
                    <a:pt x="10278" y="19724"/>
                    <a:pt x="6689" y="12511"/>
                    <a:pt x="4963" y="9044"/>
                  </a:cubicBezTo>
                  <a:cubicBezTo>
                    <a:pt x="4510" y="8130"/>
                    <a:pt x="4152" y="7413"/>
                    <a:pt x="3907" y="7024"/>
                  </a:cubicBezTo>
                  <a:cubicBezTo>
                    <a:pt x="2966" y="5528"/>
                    <a:pt x="1868" y="3912"/>
                    <a:pt x="1439" y="3283"/>
                  </a:cubicBezTo>
                  <a:cubicBezTo>
                    <a:pt x="2403" y="2432"/>
                    <a:pt x="4463" y="957"/>
                    <a:pt x="6172" y="957"/>
                  </a:cubicBezTo>
                  <a:close/>
                  <a:moveTo>
                    <a:pt x="6184" y="0"/>
                  </a:moveTo>
                  <a:cubicBezTo>
                    <a:pt x="3218" y="0"/>
                    <a:pt x="273" y="2801"/>
                    <a:pt x="133" y="2936"/>
                  </a:cubicBezTo>
                  <a:cubicBezTo>
                    <a:pt x="-19" y="3082"/>
                    <a:pt x="-42" y="3274"/>
                    <a:pt x="70" y="3436"/>
                  </a:cubicBezTo>
                  <a:cubicBezTo>
                    <a:pt x="86" y="3458"/>
                    <a:pt x="1520" y="5538"/>
                    <a:pt x="2704" y="7420"/>
                  </a:cubicBezTo>
                  <a:cubicBezTo>
                    <a:pt x="2926" y="7771"/>
                    <a:pt x="3277" y="8475"/>
                    <a:pt x="3720" y="9365"/>
                  </a:cubicBezTo>
                  <a:cubicBezTo>
                    <a:pt x="6401" y="14753"/>
                    <a:pt x="9584" y="20570"/>
                    <a:pt x="13452" y="21409"/>
                  </a:cubicBezTo>
                  <a:cubicBezTo>
                    <a:pt x="14010" y="21534"/>
                    <a:pt x="14594" y="21598"/>
                    <a:pt x="15180" y="21600"/>
                  </a:cubicBezTo>
                  <a:cubicBezTo>
                    <a:pt x="16453" y="21600"/>
                    <a:pt x="17623" y="21276"/>
                    <a:pt x="18585" y="20643"/>
                  </a:cubicBezTo>
                  <a:cubicBezTo>
                    <a:pt x="20694" y="19253"/>
                    <a:pt x="21558" y="16541"/>
                    <a:pt x="20778" y="13730"/>
                  </a:cubicBezTo>
                  <a:cubicBezTo>
                    <a:pt x="19552" y="9302"/>
                    <a:pt x="8116" y="652"/>
                    <a:pt x="7627" y="285"/>
                  </a:cubicBezTo>
                  <a:cubicBezTo>
                    <a:pt x="7564" y="238"/>
                    <a:pt x="7487" y="201"/>
                    <a:pt x="7406" y="176"/>
                  </a:cubicBezTo>
                  <a:cubicBezTo>
                    <a:pt x="7004" y="54"/>
                    <a:pt x="6593" y="0"/>
                    <a:pt x="618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6" name="Google Shape;938;p38"/>
            <p:cNvSpPr/>
            <p:nvPr/>
          </p:nvSpPr>
          <p:spPr>
            <a:xfrm>
              <a:off x="1726365" y="2409817"/>
              <a:ext cx="56263" cy="51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9" h="21600" fill="norm" stroke="1" extrusionOk="0">
                  <a:moveTo>
                    <a:pt x="13941" y="0"/>
                  </a:moveTo>
                  <a:cubicBezTo>
                    <a:pt x="9137" y="0"/>
                    <a:pt x="3782" y="2095"/>
                    <a:pt x="0" y="9595"/>
                  </a:cubicBezTo>
                  <a:cubicBezTo>
                    <a:pt x="2579" y="15387"/>
                    <a:pt x="5455" y="19992"/>
                    <a:pt x="8435" y="21078"/>
                  </a:cubicBezTo>
                  <a:cubicBezTo>
                    <a:pt x="9404" y="21433"/>
                    <a:pt x="10330" y="21600"/>
                    <a:pt x="11207" y="21600"/>
                  </a:cubicBezTo>
                  <a:cubicBezTo>
                    <a:pt x="17814" y="21600"/>
                    <a:pt x="21600" y="12076"/>
                    <a:pt x="20214" y="1075"/>
                  </a:cubicBezTo>
                  <a:cubicBezTo>
                    <a:pt x="18407" y="482"/>
                    <a:pt x="16237" y="0"/>
                    <a:pt x="1394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7" name="Google Shape;939;p38"/>
            <p:cNvSpPr/>
            <p:nvPr/>
          </p:nvSpPr>
          <p:spPr>
            <a:xfrm>
              <a:off x="1723127" y="2406440"/>
              <a:ext cx="62749" cy="58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4" h="21600" fill="norm" stroke="1" extrusionOk="0">
                  <a:moveTo>
                    <a:pt x="13790" y="2509"/>
                  </a:moveTo>
                  <a:cubicBezTo>
                    <a:pt x="15456" y="2509"/>
                    <a:pt x="17080" y="2796"/>
                    <a:pt x="18575" y="3221"/>
                  </a:cubicBezTo>
                  <a:cubicBezTo>
                    <a:pt x="19181" y="9149"/>
                    <a:pt x="17911" y="14615"/>
                    <a:pt x="15273" y="17312"/>
                  </a:cubicBezTo>
                  <a:cubicBezTo>
                    <a:pt x="14133" y="18482"/>
                    <a:pt x="12783" y="19069"/>
                    <a:pt x="11296" y="19069"/>
                  </a:cubicBezTo>
                  <a:cubicBezTo>
                    <a:pt x="10591" y="19069"/>
                    <a:pt x="9855" y="18934"/>
                    <a:pt x="9092" y="18670"/>
                  </a:cubicBezTo>
                  <a:cubicBezTo>
                    <a:pt x="7685" y="18168"/>
                    <a:pt x="5378" y="16210"/>
                    <a:pt x="2328" y="9781"/>
                  </a:cubicBezTo>
                  <a:cubicBezTo>
                    <a:pt x="5458" y="4212"/>
                    <a:pt x="9736" y="2509"/>
                    <a:pt x="13790" y="2509"/>
                  </a:cubicBezTo>
                  <a:close/>
                  <a:moveTo>
                    <a:pt x="13828" y="0"/>
                  </a:moveTo>
                  <a:cubicBezTo>
                    <a:pt x="9226" y="0"/>
                    <a:pt x="3891" y="1900"/>
                    <a:pt x="159" y="9068"/>
                  </a:cubicBezTo>
                  <a:cubicBezTo>
                    <a:pt x="-40" y="9458"/>
                    <a:pt x="-55" y="9942"/>
                    <a:pt x="128" y="10336"/>
                  </a:cubicBezTo>
                  <a:cubicBezTo>
                    <a:pt x="3022" y="16613"/>
                    <a:pt x="5748" y="20130"/>
                    <a:pt x="8474" y="21094"/>
                  </a:cubicBezTo>
                  <a:cubicBezTo>
                    <a:pt x="9386" y="21421"/>
                    <a:pt x="10335" y="21591"/>
                    <a:pt x="11292" y="21600"/>
                  </a:cubicBezTo>
                  <a:cubicBezTo>
                    <a:pt x="11311" y="21600"/>
                    <a:pt x="11326" y="21600"/>
                    <a:pt x="11346" y="21600"/>
                  </a:cubicBezTo>
                  <a:cubicBezTo>
                    <a:pt x="13309" y="21600"/>
                    <a:pt x="15208" y="20753"/>
                    <a:pt x="16687" y="19230"/>
                  </a:cubicBezTo>
                  <a:cubicBezTo>
                    <a:pt x="20047" y="15798"/>
                    <a:pt x="21545" y="9203"/>
                    <a:pt x="20611" y="2012"/>
                  </a:cubicBezTo>
                  <a:cubicBezTo>
                    <a:pt x="20542" y="1519"/>
                    <a:pt x="20237" y="1111"/>
                    <a:pt x="19825" y="981"/>
                  </a:cubicBezTo>
                  <a:cubicBezTo>
                    <a:pt x="18190" y="461"/>
                    <a:pt x="16096" y="0"/>
                    <a:pt x="1382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8" name="Google Shape;940;p38"/>
            <p:cNvSpPr/>
            <p:nvPr/>
          </p:nvSpPr>
          <p:spPr>
            <a:xfrm>
              <a:off x="1718231" y="2409226"/>
              <a:ext cx="64452" cy="5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3" h="21600" fill="norm" stroke="1" extrusionOk="0">
                  <a:moveTo>
                    <a:pt x="19970" y="0"/>
                  </a:moveTo>
                  <a:cubicBezTo>
                    <a:pt x="19252" y="5275"/>
                    <a:pt x="17368" y="15438"/>
                    <a:pt x="13249" y="16957"/>
                  </a:cubicBezTo>
                  <a:cubicBezTo>
                    <a:pt x="12941" y="17072"/>
                    <a:pt x="12626" y="17128"/>
                    <a:pt x="12307" y="17128"/>
                  </a:cubicBezTo>
                  <a:cubicBezTo>
                    <a:pt x="8496" y="17128"/>
                    <a:pt x="3743" y="9501"/>
                    <a:pt x="0" y="2367"/>
                  </a:cubicBezTo>
                  <a:cubicBezTo>
                    <a:pt x="2804" y="11206"/>
                    <a:pt x="6264" y="19579"/>
                    <a:pt x="9894" y="21084"/>
                  </a:cubicBezTo>
                  <a:cubicBezTo>
                    <a:pt x="10735" y="21435"/>
                    <a:pt x="11539" y="21600"/>
                    <a:pt x="12304" y="21600"/>
                  </a:cubicBezTo>
                  <a:cubicBezTo>
                    <a:pt x="18271" y="21600"/>
                    <a:pt x="21600" y="11422"/>
                    <a:pt x="1997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9" name="Google Shape;941;p38"/>
            <p:cNvSpPr/>
            <p:nvPr/>
          </p:nvSpPr>
          <p:spPr>
            <a:xfrm>
              <a:off x="1714991" y="2405813"/>
              <a:ext cx="70911" cy="5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600" fill="norm" stroke="1" extrusionOk="0">
                  <a:moveTo>
                    <a:pt x="18705" y="9548"/>
                  </a:moveTo>
                  <a:cubicBezTo>
                    <a:pt x="18333" y="12775"/>
                    <a:pt x="17383" y="15514"/>
                    <a:pt x="15939" y="17238"/>
                  </a:cubicBezTo>
                  <a:cubicBezTo>
                    <a:pt x="14912" y="18475"/>
                    <a:pt x="13690" y="19091"/>
                    <a:pt x="12333" y="19091"/>
                  </a:cubicBezTo>
                  <a:cubicBezTo>
                    <a:pt x="11712" y="19091"/>
                    <a:pt x="11061" y="18963"/>
                    <a:pt x="10390" y="18701"/>
                  </a:cubicBezTo>
                  <a:cubicBezTo>
                    <a:pt x="9322" y="18271"/>
                    <a:pt x="7808" y="16848"/>
                    <a:pt x="5878" y="13027"/>
                  </a:cubicBezTo>
                  <a:cubicBezTo>
                    <a:pt x="8335" y="16143"/>
                    <a:pt x="10460" y="17655"/>
                    <a:pt x="12337" y="17655"/>
                  </a:cubicBezTo>
                  <a:cubicBezTo>
                    <a:pt x="12726" y="17655"/>
                    <a:pt x="13106" y="17589"/>
                    <a:pt x="13475" y="17460"/>
                  </a:cubicBezTo>
                  <a:cubicBezTo>
                    <a:pt x="15889" y="16609"/>
                    <a:pt x="17560" y="13386"/>
                    <a:pt x="18705" y="9548"/>
                  </a:cubicBezTo>
                  <a:close/>
                  <a:moveTo>
                    <a:pt x="19451" y="0"/>
                  </a:moveTo>
                  <a:cubicBezTo>
                    <a:pt x="18994" y="0"/>
                    <a:pt x="18605" y="430"/>
                    <a:pt x="18521" y="1024"/>
                  </a:cubicBezTo>
                  <a:cubicBezTo>
                    <a:pt x="17977" y="4840"/>
                    <a:pt x="16352" y="13847"/>
                    <a:pt x="12981" y="15031"/>
                  </a:cubicBezTo>
                  <a:cubicBezTo>
                    <a:pt x="12793" y="15102"/>
                    <a:pt x="12585" y="15137"/>
                    <a:pt x="12354" y="15137"/>
                  </a:cubicBezTo>
                  <a:cubicBezTo>
                    <a:pt x="10514" y="15137"/>
                    <a:pt x="7264" y="12699"/>
                    <a:pt x="1718" y="2602"/>
                  </a:cubicBezTo>
                  <a:cubicBezTo>
                    <a:pt x="1533" y="2269"/>
                    <a:pt x="1245" y="2092"/>
                    <a:pt x="949" y="2092"/>
                  </a:cubicBezTo>
                  <a:cubicBezTo>
                    <a:pt x="788" y="2092"/>
                    <a:pt x="624" y="2145"/>
                    <a:pt x="476" y="2256"/>
                  </a:cubicBezTo>
                  <a:cubicBezTo>
                    <a:pt x="56" y="2575"/>
                    <a:pt x="-115" y="3258"/>
                    <a:pt x="80" y="3847"/>
                  </a:cubicBezTo>
                  <a:cubicBezTo>
                    <a:pt x="3528" y="14220"/>
                    <a:pt x="6724" y="19862"/>
                    <a:pt x="9846" y="21099"/>
                  </a:cubicBezTo>
                  <a:cubicBezTo>
                    <a:pt x="10648" y="21427"/>
                    <a:pt x="11487" y="21596"/>
                    <a:pt x="12330" y="21600"/>
                  </a:cubicBezTo>
                  <a:cubicBezTo>
                    <a:pt x="14156" y="21600"/>
                    <a:pt x="15838" y="20753"/>
                    <a:pt x="17218" y="19096"/>
                  </a:cubicBezTo>
                  <a:cubicBezTo>
                    <a:pt x="20243" y="15465"/>
                    <a:pt x="21485" y="8369"/>
                    <a:pt x="20384" y="1015"/>
                  </a:cubicBezTo>
                  <a:cubicBezTo>
                    <a:pt x="20297" y="426"/>
                    <a:pt x="19907" y="0"/>
                    <a:pt x="1945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0" name="Google Shape;942;p38"/>
            <p:cNvSpPr/>
            <p:nvPr/>
          </p:nvSpPr>
          <p:spPr>
            <a:xfrm>
              <a:off x="1701307" y="2338525"/>
              <a:ext cx="31743" cy="19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1" h="21600" fill="norm" stroke="1" extrusionOk="0">
                  <a:moveTo>
                    <a:pt x="18209" y="0"/>
                  </a:moveTo>
                  <a:cubicBezTo>
                    <a:pt x="14432" y="0"/>
                    <a:pt x="2793" y="12047"/>
                    <a:pt x="2793" y="12047"/>
                  </a:cubicBezTo>
                  <a:cubicBezTo>
                    <a:pt x="-1523" y="20233"/>
                    <a:pt x="-82" y="21600"/>
                    <a:pt x="2079" y="21600"/>
                  </a:cubicBezTo>
                  <a:cubicBezTo>
                    <a:pt x="4241" y="21600"/>
                    <a:pt x="20077" y="6581"/>
                    <a:pt x="19357" y="1114"/>
                  </a:cubicBezTo>
                  <a:cubicBezTo>
                    <a:pt x="19252" y="332"/>
                    <a:pt x="18839" y="0"/>
                    <a:pt x="1820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1" name="Google Shape;943;p38"/>
            <p:cNvSpPr/>
            <p:nvPr/>
          </p:nvSpPr>
          <p:spPr>
            <a:xfrm>
              <a:off x="1699682" y="2336860"/>
              <a:ext cx="34992" cy="2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600" fill="norm" stroke="1" extrusionOk="0">
                  <a:moveTo>
                    <a:pt x="18910" y="3126"/>
                  </a:moveTo>
                  <a:cubicBezTo>
                    <a:pt x="18986" y="3126"/>
                    <a:pt x="19062" y="3126"/>
                    <a:pt x="19124" y="3149"/>
                  </a:cubicBezTo>
                  <a:cubicBezTo>
                    <a:pt x="18260" y="7011"/>
                    <a:pt x="5022" y="18338"/>
                    <a:pt x="3037" y="18395"/>
                  </a:cubicBezTo>
                  <a:cubicBezTo>
                    <a:pt x="2684" y="18395"/>
                    <a:pt x="2338" y="18361"/>
                    <a:pt x="1986" y="18270"/>
                  </a:cubicBezTo>
                  <a:lnTo>
                    <a:pt x="1965" y="18293"/>
                  </a:lnTo>
                  <a:cubicBezTo>
                    <a:pt x="1993" y="17964"/>
                    <a:pt x="2248" y="16605"/>
                    <a:pt x="4337" y="13139"/>
                  </a:cubicBezTo>
                  <a:cubicBezTo>
                    <a:pt x="10099" y="8019"/>
                    <a:pt x="16842" y="3126"/>
                    <a:pt x="18910" y="3126"/>
                  </a:cubicBezTo>
                  <a:close/>
                  <a:moveTo>
                    <a:pt x="19035" y="0"/>
                  </a:moveTo>
                  <a:cubicBezTo>
                    <a:pt x="15175" y="0"/>
                    <a:pt x="6191" y="7838"/>
                    <a:pt x="3279" y="10432"/>
                  </a:cubicBezTo>
                  <a:cubicBezTo>
                    <a:pt x="3196" y="10511"/>
                    <a:pt x="3120" y="10602"/>
                    <a:pt x="3058" y="10715"/>
                  </a:cubicBezTo>
                  <a:cubicBezTo>
                    <a:pt x="478" y="14940"/>
                    <a:pt x="-366" y="17500"/>
                    <a:pt x="139" y="19493"/>
                  </a:cubicBezTo>
                  <a:cubicBezTo>
                    <a:pt x="678" y="21600"/>
                    <a:pt x="2394" y="21600"/>
                    <a:pt x="3037" y="21600"/>
                  </a:cubicBezTo>
                  <a:cubicBezTo>
                    <a:pt x="5119" y="21600"/>
                    <a:pt x="17554" y="11666"/>
                    <a:pt x="20397" y="5720"/>
                  </a:cubicBezTo>
                  <a:cubicBezTo>
                    <a:pt x="21013" y="4429"/>
                    <a:pt x="21234" y="3217"/>
                    <a:pt x="21075" y="2141"/>
                  </a:cubicBezTo>
                  <a:cubicBezTo>
                    <a:pt x="20944" y="1303"/>
                    <a:pt x="20584" y="623"/>
                    <a:pt x="20107" y="306"/>
                  </a:cubicBezTo>
                  <a:cubicBezTo>
                    <a:pt x="19823" y="91"/>
                    <a:pt x="19463" y="0"/>
                    <a:pt x="1903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2" name="Google Shape;944;p38"/>
            <p:cNvSpPr/>
            <p:nvPr/>
          </p:nvSpPr>
          <p:spPr>
            <a:xfrm>
              <a:off x="1707206" y="2347221"/>
              <a:ext cx="31743" cy="19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2" h="21600" fill="norm" stroke="1" extrusionOk="0">
                  <a:moveTo>
                    <a:pt x="18210" y="0"/>
                  </a:moveTo>
                  <a:cubicBezTo>
                    <a:pt x="14426" y="0"/>
                    <a:pt x="2794" y="12041"/>
                    <a:pt x="2794" y="12041"/>
                  </a:cubicBezTo>
                  <a:cubicBezTo>
                    <a:pt x="-1522" y="20246"/>
                    <a:pt x="-81" y="21600"/>
                    <a:pt x="2073" y="21600"/>
                  </a:cubicBezTo>
                  <a:cubicBezTo>
                    <a:pt x="4235" y="21600"/>
                    <a:pt x="20078" y="6572"/>
                    <a:pt x="19358" y="1115"/>
                  </a:cubicBezTo>
                  <a:cubicBezTo>
                    <a:pt x="19253" y="332"/>
                    <a:pt x="18840" y="0"/>
                    <a:pt x="1821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3" name="Google Shape;945;p38"/>
            <p:cNvSpPr/>
            <p:nvPr/>
          </p:nvSpPr>
          <p:spPr>
            <a:xfrm>
              <a:off x="1705586" y="2345568"/>
              <a:ext cx="34980" cy="2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fill="norm" stroke="1" extrusionOk="0">
                  <a:moveTo>
                    <a:pt x="18950" y="3118"/>
                  </a:moveTo>
                  <a:cubicBezTo>
                    <a:pt x="19012" y="3118"/>
                    <a:pt x="19067" y="3118"/>
                    <a:pt x="19116" y="3129"/>
                  </a:cubicBezTo>
                  <a:cubicBezTo>
                    <a:pt x="18251" y="7007"/>
                    <a:pt x="5013" y="18323"/>
                    <a:pt x="3028" y="18403"/>
                  </a:cubicBezTo>
                  <a:cubicBezTo>
                    <a:pt x="2675" y="18403"/>
                    <a:pt x="2329" y="18357"/>
                    <a:pt x="1977" y="18266"/>
                  </a:cubicBezTo>
                  <a:cubicBezTo>
                    <a:pt x="1970" y="18266"/>
                    <a:pt x="1963" y="18278"/>
                    <a:pt x="1956" y="18278"/>
                  </a:cubicBezTo>
                  <a:cubicBezTo>
                    <a:pt x="1984" y="17960"/>
                    <a:pt x="2239" y="16611"/>
                    <a:pt x="4335" y="13141"/>
                  </a:cubicBezTo>
                  <a:cubicBezTo>
                    <a:pt x="10124" y="7982"/>
                    <a:pt x="17027" y="3118"/>
                    <a:pt x="18950" y="3118"/>
                  </a:cubicBezTo>
                  <a:close/>
                  <a:moveTo>
                    <a:pt x="19088" y="0"/>
                  </a:moveTo>
                  <a:cubicBezTo>
                    <a:pt x="15318" y="0"/>
                    <a:pt x="6203" y="7812"/>
                    <a:pt x="3270" y="10431"/>
                  </a:cubicBezTo>
                  <a:cubicBezTo>
                    <a:pt x="3187" y="10500"/>
                    <a:pt x="3111" y="10602"/>
                    <a:pt x="3049" y="10704"/>
                  </a:cubicBezTo>
                  <a:cubicBezTo>
                    <a:pt x="503" y="14876"/>
                    <a:pt x="-368" y="17518"/>
                    <a:pt x="137" y="19502"/>
                  </a:cubicBezTo>
                  <a:cubicBezTo>
                    <a:pt x="669" y="21600"/>
                    <a:pt x="2385" y="21600"/>
                    <a:pt x="3028" y="21600"/>
                  </a:cubicBezTo>
                  <a:cubicBezTo>
                    <a:pt x="5117" y="21600"/>
                    <a:pt x="17552" y="11656"/>
                    <a:pt x="20388" y="5692"/>
                  </a:cubicBezTo>
                  <a:cubicBezTo>
                    <a:pt x="20997" y="4411"/>
                    <a:pt x="21232" y="3209"/>
                    <a:pt x="21066" y="2109"/>
                  </a:cubicBezTo>
                  <a:cubicBezTo>
                    <a:pt x="20935" y="1281"/>
                    <a:pt x="20575" y="601"/>
                    <a:pt x="20091" y="272"/>
                  </a:cubicBezTo>
                  <a:cubicBezTo>
                    <a:pt x="19828" y="79"/>
                    <a:pt x="19489" y="0"/>
                    <a:pt x="1908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4" name="Google Shape;946;p38"/>
            <p:cNvSpPr/>
            <p:nvPr/>
          </p:nvSpPr>
          <p:spPr>
            <a:xfrm>
              <a:off x="1713101" y="2355904"/>
              <a:ext cx="31737" cy="1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7" h="21600" fill="norm" stroke="1" extrusionOk="0">
                  <a:moveTo>
                    <a:pt x="18206" y="0"/>
                  </a:moveTo>
                  <a:cubicBezTo>
                    <a:pt x="14429" y="0"/>
                    <a:pt x="2797" y="12034"/>
                    <a:pt x="2797" y="12034"/>
                  </a:cubicBezTo>
                  <a:cubicBezTo>
                    <a:pt x="-1526" y="20233"/>
                    <a:pt x="-78" y="21600"/>
                    <a:pt x="2076" y="21600"/>
                  </a:cubicBezTo>
                  <a:cubicBezTo>
                    <a:pt x="4238" y="21600"/>
                    <a:pt x="20074" y="6568"/>
                    <a:pt x="19354" y="1114"/>
                  </a:cubicBezTo>
                  <a:cubicBezTo>
                    <a:pt x="19249" y="345"/>
                    <a:pt x="18836" y="0"/>
                    <a:pt x="1820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5" name="Google Shape;947;p38"/>
            <p:cNvSpPr/>
            <p:nvPr/>
          </p:nvSpPr>
          <p:spPr>
            <a:xfrm>
              <a:off x="1711485" y="2354240"/>
              <a:ext cx="34970" cy="2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600" fill="norm" stroke="1" extrusionOk="0">
                  <a:moveTo>
                    <a:pt x="18846" y="3115"/>
                  </a:moveTo>
                  <a:cubicBezTo>
                    <a:pt x="18950" y="3115"/>
                    <a:pt x="19040" y="3126"/>
                    <a:pt x="19123" y="3149"/>
                  </a:cubicBezTo>
                  <a:cubicBezTo>
                    <a:pt x="18251" y="7011"/>
                    <a:pt x="5016" y="18338"/>
                    <a:pt x="3030" y="18395"/>
                  </a:cubicBezTo>
                  <a:cubicBezTo>
                    <a:pt x="2677" y="18395"/>
                    <a:pt x="2324" y="18349"/>
                    <a:pt x="1978" y="18270"/>
                  </a:cubicBezTo>
                  <a:cubicBezTo>
                    <a:pt x="1972" y="18270"/>
                    <a:pt x="1965" y="18281"/>
                    <a:pt x="1958" y="18281"/>
                  </a:cubicBezTo>
                  <a:cubicBezTo>
                    <a:pt x="1985" y="17964"/>
                    <a:pt x="2234" y="16605"/>
                    <a:pt x="4331" y="13128"/>
                  </a:cubicBezTo>
                  <a:cubicBezTo>
                    <a:pt x="10032" y="8065"/>
                    <a:pt x="16708" y="3115"/>
                    <a:pt x="18846" y="3115"/>
                  </a:cubicBezTo>
                  <a:close/>
                  <a:moveTo>
                    <a:pt x="19074" y="0"/>
                  </a:moveTo>
                  <a:cubicBezTo>
                    <a:pt x="15276" y="0"/>
                    <a:pt x="6199" y="7827"/>
                    <a:pt x="3272" y="10432"/>
                  </a:cubicBezTo>
                  <a:cubicBezTo>
                    <a:pt x="3189" y="10511"/>
                    <a:pt x="3113" y="10590"/>
                    <a:pt x="3051" y="10704"/>
                  </a:cubicBezTo>
                  <a:cubicBezTo>
                    <a:pt x="498" y="14883"/>
                    <a:pt x="-367" y="17511"/>
                    <a:pt x="138" y="19493"/>
                  </a:cubicBezTo>
                  <a:cubicBezTo>
                    <a:pt x="664" y="21600"/>
                    <a:pt x="2387" y="21600"/>
                    <a:pt x="3030" y="21600"/>
                  </a:cubicBezTo>
                  <a:cubicBezTo>
                    <a:pt x="5113" y="21600"/>
                    <a:pt x="17552" y="11666"/>
                    <a:pt x="20389" y="5709"/>
                  </a:cubicBezTo>
                  <a:cubicBezTo>
                    <a:pt x="21005" y="4429"/>
                    <a:pt x="21233" y="3217"/>
                    <a:pt x="21067" y="2129"/>
                  </a:cubicBezTo>
                  <a:cubicBezTo>
                    <a:pt x="20935" y="1303"/>
                    <a:pt x="20583" y="623"/>
                    <a:pt x="20105" y="294"/>
                  </a:cubicBezTo>
                  <a:cubicBezTo>
                    <a:pt x="19829" y="91"/>
                    <a:pt x="19483" y="0"/>
                    <a:pt x="1907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6" name="Google Shape;948;p38"/>
            <p:cNvSpPr/>
            <p:nvPr/>
          </p:nvSpPr>
          <p:spPr>
            <a:xfrm>
              <a:off x="1718996" y="2364600"/>
              <a:ext cx="31742" cy="19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1" h="21600" fill="norm" stroke="1" extrusionOk="0">
                  <a:moveTo>
                    <a:pt x="18209" y="0"/>
                  </a:moveTo>
                  <a:cubicBezTo>
                    <a:pt x="14432" y="0"/>
                    <a:pt x="2800" y="12041"/>
                    <a:pt x="2800" y="12041"/>
                  </a:cubicBezTo>
                  <a:cubicBezTo>
                    <a:pt x="-1523" y="20233"/>
                    <a:pt x="-82" y="21600"/>
                    <a:pt x="2072" y="21600"/>
                  </a:cubicBezTo>
                  <a:cubicBezTo>
                    <a:pt x="4234" y="21600"/>
                    <a:pt x="20077" y="6572"/>
                    <a:pt x="19357" y="1115"/>
                  </a:cubicBezTo>
                  <a:cubicBezTo>
                    <a:pt x="19252" y="332"/>
                    <a:pt x="18839" y="0"/>
                    <a:pt x="1820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7" name="Google Shape;949;p38"/>
            <p:cNvSpPr/>
            <p:nvPr/>
          </p:nvSpPr>
          <p:spPr>
            <a:xfrm>
              <a:off x="1717365" y="2362948"/>
              <a:ext cx="34990" cy="22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600" fill="norm" stroke="1" extrusionOk="0">
                  <a:moveTo>
                    <a:pt x="18915" y="3105"/>
                  </a:moveTo>
                  <a:cubicBezTo>
                    <a:pt x="18991" y="3105"/>
                    <a:pt x="19060" y="3105"/>
                    <a:pt x="19115" y="3116"/>
                  </a:cubicBezTo>
                  <a:cubicBezTo>
                    <a:pt x="18251" y="7004"/>
                    <a:pt x="5017" y="18336"/>
                    <a:pt x="3033" y="18393"/>
                  </a:cubicBezTo>
                  <a:cubicBezTo>
                    <a:pt x="2680" y="18382"/>
                    <a:pt x="2334" y="18348"/>
                    <a:pt x="1989" y="18268"/>
                  </a:cubicBezTo>
                  <a:lnTo>
                    <a:pt x="1968" y="18268"/>
                  </a:lnTo>
                  <a:cubicBezTo>
                    <a:pt x="1989" y="17951"/>
                    <a:pt x="2245" y="16591"/>
                    <a:pt x="4346" y="13135"/>
                  </a:cubicBezTo>
                  <a:cubicBezTo>
                    <a:pt x="10099" y="8001"/>
                    <a:pt x="16868" y="3105"/>
                    <a:pt x="18915" y="3105"/>
                  </a:cubicBezTo>
                  <a:close/>
                  <a:moveTo>
                    <a:pt x="19101" y="0"/>
                  </a:moveTo>
                  <a:cubicBezTo>
                    <a:pt x="15333" y="0"/>
                    <a:pt x="6206" y="7820"/>
                    <a:pt x="3275" y="10426"/>
                  </a:cubicBezTo>
                  <a:cubicBezTo>
                    <a:pt x="3199" y="10494"/>
                    <a:pt x="3130" y="10585"/>
                    <a:pt x="3060" y="10698"/>
                  </a:cubicBezTo>
                  <a:cubicBezTo>
                    <a:pt x="475" y="14936"/>
                    <a:pt x="-369" y="17486"/>
                    <a:pt x="143" y="19492"/>
                  </a:cubicBezTo>
                  <a:cubicBezTo>
                    <a:pt x="675" y="21600"/>
                    <a:pt x="2390" y="21600"/>
                    <a:pt x="3033" y="21600"/>
                  </a:cubicBezTo>
                  <a:cubicBezTo>
                    <a:pt x="5259" y="21600"/>
                    <a:pt x="17511" y="11741"/>
                    <a:pt x="20387" y="5712"/>
                  </a:cubicBezTo>
                  <a:cubicBezTo>
                    <a:pt x="21003" y="4408"/>
                    <a:pt x="21231" y="3196"/>
                    <a:pt x="21065" y="2108"/>
                  </a:cubicBezTo>
                  <a:cubicBezTo>
                    <a:pt x="20934" y="1281"/>
                    <a:pt x="20581" y="612"/>
                    <a:pt x="20104" y="272"/>
                  </a:cubicBezTo>
                  <a:cubicBezTo>
                    <a:pt x="19834" y="91"/>
                    <a:pt x="19502" y="0"/>
                    <a:pt x="1910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8" name="Google Shape;950;p38"/>
            <p:cNvSpPr/>
            <p:nvPr/>
          </p:nvSpPr>
          <p:spPr>
            <a:xfrm>
              <a:off x="1129133" y="2371632"/>
              <a:ext cx="147618" cy="80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29" h="21600" fill="norm" stroke="1" extrusionOk="0">
                  <a:moveTo>
                    <a:pt x="16586" y="0"/>
                  </a:moveTo>
                  <a:lnTo>
                    <a:pt x="10820" y="1928"/>
                  </a:lnTo>
                  <a:cubicBezTo>
                    <a:pt x="10230" y="3347"/>
                    <a:pt x="9592" y="4680"/>
                    <a:pt x="8914" y="5922"/>
                  </a:cubicBezTo>
                  <a:cubicBezTo>
                    <a:pt x="7784" y="7982"/>
                    <a:pt x="2538" y="10927"/>
                    <a:pt x="525" y="14509"/>
                  </a:cubicBezTo>
                  <a:cubicBezTo>
                    <a:pt x="-1489" y="18089"/>
                    <a:pt x="2687" y="21394"/>
                    <a:pt x="6317" y="21594"/>
                  </a:cubicBezTo>
                  <a:cubicBezTo>
                    <a:pt x="6405" y="21600"/>
                    <a:pt x="6492" y="21600"/>
                    <a:pt x="6578" y="21600"/>
                  </a:cubicBezTo>
                  <a:cubicBezTo>
                    <a:pt x="9848" y="21600"/>
                    <a:pt x="12655" y="18346"/>
                    <a:pt x="15055" y="18346"/>
                  </a:cubicBezTo>
                  <a:cubicBezTo>
                    <a:pt x="15235" y="18346"/>
                    <a:pt x="15412" y="18365"/>
                    <a:pt x="15587" y="18404"/>
                  </a:cubicBezTo>
                  <a:cubicBezTo>
                    <a:pt x="16204" y="18542"/>
                    <a:pt x="16789" y="18639"/>
                    <a:pt x="17316" y="18639"/>
                  </a:cubicBezTo>
                  <a:cubicBezTo>
                    <a:pt x="18996" y="18639"/>
                    <a:pt x="20111" y="17654"/>
                    <a:pt x="19904" y="13840"/>
                  </a:cubicBezTo>
                  <a:cubicBezTo>
                    <a:pt x="19632" y="8825"/>
                    <a:pt x="16586" y="0"/>
                    <a:pt x="16586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9" name="Google Shape;951;p38"/>
            <p:cNvSpPr/>
            <p:nvPr/>
          </p:nvSpPr>
          <p:spPr>
            <a:xfrm>
              <a:off x="1125884" y="2368231"/>
              <a:ext cx="154111" cy="8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600" fill="norm" stroke="1" extrusionOk="0">
                  <a:moveTo>
                    <a:pt x="17338" y="1749"/>
                  </a:moveTo>
                  <a:cubicBezTo>
                    <a:pt x="17971" y="3456"/>
                    <a:pt x="20288" y="9927"/>
                    <a:pt x="20518" y="13697"/>
                  </a:cubicBezTo>
                  <a:cubicBezTo>
                    <a:pt x="20591" y="14906"/>
                    <a:pt x="20491" y="15746"/>
                    <a:pt x="20207" y="16277"/>
                  </a:cubicBezTo>
                  <a:cubicBezTo>
                    <a:pt x="19841" y="16966"/>
                    <a:pt x="19141" y="17189"/>
                    <a:pt x="18304" y="17189"/>
                  </a:cubicBezTo>
                  <a:cubicBezTo>
                    <a:pt x="17764" y="17189"/>
                    <a:pt x="17167" y="17097"/>
                    <a:pt x="16565" y="16975"/>
                  </a:cubicBezTo>
                  <a:cubicBezTo>
                    <a:pt x="16370" y="16936"/>
                    <a:pt x="16171" y="16918"/>
                    <a:pt x="15972" y="16918"/>
                  </a:cubicBezTo>
                  <a:cubicBezTo>
                    <a:pt x="14769" y="16918"/>
                    <a:pt x="13492" y="17580"/>
                    <a:pt x="12153" y="18275"/>
                  </a:cubicBezTo>
                  <a:cubicBezTo>
                    <a:pt x="10605" y="19080"/>
                    <a:pt x="9017" y="19920"/>
                    <a:pt x="7272" y="19920"/>
                  </a:cubicBezTo>
                  <a:cubicBezTo>
                    <a:pt x="7173" y="19920"/>
                    <a:pt x="7074" y="19917"/>
                    <a:pt x="6976" y="19911"/>
                  </a:cubicBezTo>
                  <a:cubicBezTo>
                    <a:pt x="3936" y="19768"/>
                    <a:pt x="1231" y="17812"/>
                    <a:pt x="928" y="16227"/>
                  </a:cubicBezTo>
                  <a:cubicBezTo>
                    <a:pt x="899" y="16075"/>
                    <a:pt x="813" y="15612"/>
                    <a:pt x="1287" y="14855"/>
                  </a:cubicBezTo>
                  <a:cubicBezTo>
                    <a:pt x="2407" y="13074"/>
                    <a:pt x="4588" y="11438"/>
                    <a:pt x="6516" y="9993"/>
                  </a:cubicBezTo>
                  <a:cubicBezTo>
                    <a:pt x="8112" y="8793"/>
                    <a:pt x="9374" y="7849"/>
                    <a:pt x="9937" y="6932"/>
                  </a:cubicBezTo>
                  <a:cubicBezTo>
                    <a:pt x="10610" y="5827"/>
                    <a:pt x="11246" y="4646"/>
                    <a:pt x="11840" y="3396"/>
                  </a:cubicBezTo>
                  <a:lnTo>
                    <a:pt x="17338" y="1749"/>
                  </a:lnTo>
                  <a:close/>
                  <a:moveTo>
                    <a:pt x="17542" y="0"/>
                  </a:moveTo>
                  <a:cubicBezTo>
                    <a:pt x="17520" y="0"/>
                    <a:pt x="17497" y="3"/>
                    <a:pt x="17475" y="9"/>
                  </a:cubicBezTo>
                  <a:lnTo>
                    <a:pt x="11534" y="1784"/>
                  </a:lnTo>
                  <a:cubicBezTo>
                    <a:pt x="11428" y="1817"/>
                    <a:pt x="11330" y="1921"/>
                    <a:pt x="11262" y="2075"/>
                  </a:cubicBezTo>
                  <a:cubicBezTo>
                    <a:pt x="10666" y="3355"/>
                    <a:pt x="10026" y="4554"/>
                    <a:pt x="9343" y="5667"/>
                  </a:cubicBezTo>
                  <a:cubicBezTo>
                    <a:pt x="8896" y="6400"/>
                    <a:pt x="7576" y="7386"/>
                    <a:pt x="6180" y="8434"/>
                  </a:cubicBezTo>
                  <a:cubicBezTo>
                    <a:pt x="4188" y="9930"/>
                    <a:pt x="1932" y="11619"/>
                    <a:pt x="702" y="13582"/>
                  </a:cubicBezTo>
                  <a:cubicBezTo>
                    <a:pt x="-81" y="14823"/>
                    <a:pt x="-70" y="16010"/>
                    <a:pt x="80" y="16788"/>
                  </a:cubicBezTo>
                  <a:cubicBezTo>
                    <a:pt x="670" y="19902"/>
                    <a:pt x="4454" y="21469"/>
                    <a:pt x="6950" y="21594"/>
                  </a:cubicBezTo>
                  <a:cubicBezTo>
                    <a:pt x="7044" y="21600"/>
                    <a:pt x="7137" y="21600"/>
                    <a:pt x="7229" y="21600"/>
                  </a:cubicBezTo>
                  <a:cubicBezTo>
                    <a:pt x="9110" y="21600"/>
                    <a:pt x="10852" y="20698"/>
                    <a:pt x="12395" y="19896"/>
                  </a:cubicBezTo>
                  <a:cubicBezTo>
                    <a:pt x="13678" y="19228"/>
                    <a:pt x="14904" y="18599"/>
                    <a:pt x="15989" y="18599"/>
                  </a:cubicBezTo>
                  <a:cubicBezTo>
                    <a:pt x="16152" y="18599"/>
                    <a:pt x="16311" y="18614"/>
                    <a:pt x="16469" y="18643"/>
                  </a:cubicBezTo>
                  <a:cubicBezTo>
                    <a:pt x="17153" y="18780"/>
                    <a:pt x="17770" y="18866"/>
                    <a:pt x="18318" y="18866"/>
                  </a:cubicBezTo>
                  <a:cubicBezTo>
                    <a:pt x="19448" y="18866"/>
                    <a:pt x="20290" y="18501"/>
                    <a:pt x="20846" y="17459"/>
                  </a:cubicBezTo>
                  <a:cubicBezTo>
                    <a:pt x="21328" y="16556"/>
                    <a:pt x="21519" y="15226"/>
                    <a:pt x="21415" y="13507"/>
                  </a:cubicBezTo>
                  <a:cubicBezTo>
                    <a:pt x="21124" y="8722"/>
                    <a:pt x="18044" y="689"/>
                    <a:pt x="17912" y="347"/>
                  </a:cubicBezTo>
                  <a:cubicBezTo>
                    <a:pt x="17824" y="125"/>
                    <a:pt x="17687" y="0"/>
                    <a:pt x="1754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0" name="Google Shape;952;p38"/>
            <p:cNvSpPr/>
            <p:nvPr/>
          </p:nvSpPr>
          <p:spPr>
            <a:xfrm>
              <a:off x="1129138" y="2415281"/>
              <a:ext cx="49057" cy="37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38" h="21600" fill="norm" stroke="1" extrusionOk="0">
                  <a:moveTo>
                    <a:pt x="7530" y="0"/>
                  </a:moveTo>
                  <a:cubicBezTo>
                    <a:pt x="5096" y="1950"/>
                    <a:pt x="2904" y="4026"/>
                    <a:pt x="1397" y="6207"/>
                  </a:cubicBezTo>
                  <a:cubicBezTo>
                    <a:pt x="-3962" y="13988"/>
                    <a:pt x="7155" y="21167"/>
                    <a:pt x="16822" y="21600"/>
                  </a:cubicBezTo>
                  <a:cubicBezTo>
                    <a:pt x="16860" y="21600"/>
                    <a:pt x="16901" y="21600"/>
                    <a:pt x="16938" y="21600"/>
                  </a:cubicBezTo>
                  <a:cubicBezTo>
                    <a:pt x="17173" y="21600"/>
                    <a:pt x="17403" y="21586"/>
                    <a:pt x="17638" y="21586"/>
                  </a:cubicBezTo>
                  <a:cubicBezTo>
                    <a:pt x="16616" y="15721"/>
                    <a:pt x="13980" y="5529"/>
                    <a:pt x="753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1" name="Google Shape;953;p38"/>
            <p:cNvSpPr/>
            <p:nvPr/>
          </p:nvSpPr>
          <p:spPr>
            <a:xfrm>
              <a:off x="1125884" y="2411867"/>
              <a:ext cx="55560" cy="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600" fill="norm" stroke="1" extrusionOk="0">
                  <a:moveTo>
                    <a:pt x="9201" y="3539"/>
                  </a:moveTo>
                  <a:cubicBezTo>
                    <a:pt x="14389" y="7373"/>
                    <a:pt x="16981" y="13695"/>
                    <a:pt x="18231" y="18209"/>
                  </a:cubicBezTo>
                  <a:cubicBezTo>
                    <a:pt x="10272" y="17689"/>
                    <a:pt x="3344" y="13961"/>
                    <a:pt x="2545" y="10918"/>
                  </a:cubicBezTo>
                  <a:cubicBezTo>
                    <a:pt x="2466" y="10617"/>
                    <a:pt x="2230" y="9695"/>
                    <a:pt x="3524" y="8189"/>
                  </a:cubicBezTo>
                  <a:cubicBezTo>
                    <a:pt x="4765" y="6759"/>
                    <a:pt x="6627" y="5235"/>
                    <a:pt x="9201" y="3539"/>
                  </a:cubicBezTo>
                  <a:close/>
                  <a:moveTo>
                    <a:pt x="9227" y="0"/>
                  </a:moveTo>
                  <a:cubicBezTo>
                    <a:pt x="9044" y="0"/>
                    <a:pt x="8865" y="53"/>
                    <a:pt x="8699" y="165"/>
                  </a:cubicBezTo>
                  <a:cubicBezTo>
                    <a:pt x="5591" y="2162"/>
                    <a:pt x="3436" y="3899"/>
                    <a:pt x="1924" y="5654"/>
                  </a:cubicBezTo>
                  <a:cubicBezTo>
                    <a:pt x="-222" y="8135"/>
                    <a:pt x="-191" y="10487"/>
                    <a:pt x="219" y="12035"/>
                  </a:cubicBezTo>
                  <a:cubicBezTo>
                    <a:pt x="1837" y="18232"/>
                    <a:pt x="12213" y="21352"/>
                    <a:pt x="19057" y="21600"/>
                  </a:cubicBezTo>
                  <a:lnTo>
                    <a:pt x="19691" y="21600"/>
                  </a:lnTo>
                  <a:lnTo>
                    <a:pt x="19966" y="21594"/>
                  </a:lnTo>
                  <a:cubicBezTo>
                    <a:pt x="20788" y="21576"/>
                    <a:pt x="21378" y="20513"/>
                    <a:pt x="21146" y="19449"/>
                  </a:cubicBezTo>
                  <a:cubicBezTo>
                    <a:pt x="20041" y="14386"/>
                    <a:pt x="17099" y="5175"/>
                    <a:pt x="9787" y="183"/>
                  </a:cubicBezTo>
                  <a:cubicBezTo>
                    <a:pt x="9612" y="59"/>
                    <a:pt x="9420" y="0"/>
                    <a:pt x="922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2" name="Google Shape;954;p38"/>
            <p:cNvSpPr/>
            <p:nvPr/>
          </p:nvSpPr>
          <p:spPr>
            <a:xfrm>
              <a:off x="1196118" y="2389434"/>
              <a:ext cx="23320" cy="18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36" h="21600" fill="norm" stroke="1" extrusionOk="0">
                  <a:moveTo>
                    <a:pt x="967" y="0"/>
                  </a:moveTo>
                  <a:cubicBezTo>
                    <a:pt x="-3283" y="4452"/>
                    <a:pt x="7553" y="21600"/>
                    <a:pt x="12723" y="21600"/>
                  </a:cubicBezTo>
                  <a:cubicBezTo>
                    <a:pt x="13169" y="21600"/>
                    <a:pt x="13571" y="21474"/>
                    <a:pt x="13924" y="21207"/>
                  </a:cubicBezTo>
                  <a:cubicBezTo>
                    <a:pt x="18317" y="17738"/>
                    <a:pt x="967" y="0"/>
                    <a:pt x="96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3" name="Google Shape;955;p38"/>
            <p:cNvSpPr/>
            <p:nvPr/>
          </p:nvSpPr>
          <p:spPr>
            <a:xfrm>
              <a:off x="1194502" y="2387721"/>
              <a:ext cx="26564" cy="2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600" fill="norm" stroke="1" extrusionOk="0">
                  <a:moveTo>
                    <a:pt x="2627" y="3677"/>
                  </a:moveTo>
                  <a:cubicBezTo>
                    <a:pt x="11065" y="9584"/>
                    <a:pt x="18187" y="16132"/>
                    <a:pt x="18250" y="18030"/>
                  </a:cubicBezTo>
                  <a:cubicBezTo>
                    <a:pt x="17971" y="18184"/>
                    <a:pt x="17628" y="18255"/>
                    <a:pt x="17250" y="18255"/>
                  </a:cubicBezTo>
                  <a:cubicBezTo>
                    <a:pt x="13355" y="18255"/>
                    <a:pt x="4782" y="11055"/>
                    <a:pt x="2844" y="5599"/>
                  </a:cubicBezTo>
                  <a:cubicBezTo>
                    <a:pt x="2483" y="4579"/>
                    <a:pt x="2492" y="4033"/>
                    <a:pt x="2627" y="3677"/>
                  </a:cubicBezTo>
                  <a:close/>
                  <a:moveTo>
                    <a:pt x="2474" y="0"/>
                  </a:moveTo>
                  <a:cubicBezTo>
                    <a:pt x="2267" y="0"/>
                    <a:pt x="2059" y="59"/>
                    <a:pt x="1870" y="202"/>
                  </a:cubicBezTo>
                  <a:cubicBezTo>
                    <a:pt x="-5" y="1542"/>
                    <a:pt x="-510" y="4080"/>
                    <a:pt x="536" y="7022"/>
                  </a:cubicBezTo>
                  <a:cubicBezTo>
                    <a:pt x="2645" y="12941"/>
                    <a:pt x="11615" y="21600"/>
                    <a:pt x="17223" y="21600"/>
                  </a:cubicBezTo>
                  <a:cubicBezTo>
                    <a:pt x="17250" y="21600"/>
                    <a:pt x="17277" y="21600"/>
                    <a:pt x="17304" y="21600"/>
                  </a:cubicBezTo>
                  <a:cubicBezTo>
                    <a:pt x="17953" y="21600"/>
                    <a:pt x="18593" y="21446"/>
                    <a:pt x="19206" y="21137"/>
                  </a:cubicBezTo>
                  <a:cubicBezTo>
                    <a:pt x="20612" y="20402"/>
                    <a:pt x="20874" y="19062"/>
                    <a:pt x="20901" y="18338"/>
                  </a:cubicBezTo>
                  <a:cubicBezTo>
                    <a:pt x="21090" y="13178"/>
                    <a:pt x="8496" y="3938"/>
                    <a:pt x="3069" y="190"/>
                  </a:cubicBezTo>
                  <a:cubicBezTo>
                    <a:pt x="2880" y="59"/>
                    <a:pt x="2681" y="0"/>
                    <a:pt x="247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4" name="Google Shape;956;p38"/>
            <p:cNvSpPr/>
            <p:nvPr/>
          </p:nvSpPr>
          <p:spPr>
            <a:xfrm>
              <a:off x="1185387" y="2392509"/>
              <a:ext cx="23328" cy="18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41" h="21600" fill="norm" stroke="1" extrusionOk="0">
                  <a:moveTo>
                    <a:pt x="964" y="0"/>
                  </a:moveTo>
                  <a:cubicBezTo>
                    <a:pt x="-3278" y="4452"/>
                    <a:pt x="7544" y="21600"/>
                    <a:pt x="12721" y="21600"/>
                  </a:cubicBezTo>
                  <a:cubicBezTo>
                    <a:pt x="13174" y="21600"/>
                    <a:pt x="13576" y="21460"/>
                    <a:pt x="13929" y="21193"/>
                  </a:cubicBezTo>
                  <a:cubicBezTo>
                    <a:pt x="18322" y="17738"/>
                    <a:pt x="964" y="0"/>
                    <a:pt x="96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5" name="Google Shape;957;p38"/>
            <p:cNvSpPr/>
            <p:nvPr/>
          </p:nvSpPr>
          <p:spPr>
            <a:xfrm>
              <a:off x="1183768" y="2390809"/>
              <a:ext cx="26564" cy="2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600" fill="norm" stroke="1" extrusionOk="0">
                  <a:moveTo>
                    <a:pt x="2627" y="3677"/>
                  </a:moveTo>
                  <a:cubicBezTo>
                    <a:pt x="11074" y="9584"/>
                    <a:pt x="18187" y="16144"/>
                    <a:pt x="18259" y="18018"/>
                  </a:cubicBezTo>
                  <a:cubicBezTo>
                    <a:pt x="17953" y="18184"/>
                    <a:pt x="17592" y="18267"/>
                    <a:pt x="17177" y="18267"/>
                  </a:cubicBezTo>
                  <a:cubicBezTo>
                    <a:pt x="13211" y="18267"/>
                    <a:pt x="4782" y="11019"/>
                    <a:pt x="2844" y="5587"/>
                  </a:cubicBezTo>
                  <a:cubicBezTo>
                    <a:pt x="2492" y="4590"/>
                    <a:pt x="2492" y="4021"/>
                    <a:pt x="2627" y="3677"/>
                  </a:cubicBezTo>
                  <a:close/>
                  <a:moveTo>
                    <a:pt x="2474" y="0"/>
                  </a:moveTo>
                  <a:cubicBezTo>
                    <a:pt x="2267" y="0"/>
                    <a:pt x="2059" y="59"/>
                    <a:pt x="1870" y="190"/>
                  </a:cubicBezTo>
                  <a:cubicBezTo>
                    <a:pt x="-5" y="1530"/>
                    <a:pt x="-510" y="4069"/>
                    <a:pt x="536" y="7010"/>
                  </a:cubicBezTo>
                  <a:cubicBezTo>
                    <a:pt x="2636" y="12929"/>
                    <a:pt x="11615" y="21588"/>
                    <a:pt x="17223" y="21588"/>
                  </a:cubicBezTo>
                  <a:cubicBezTo>
                    <a:pt x="17250" y="21600"/>
                    <a:pt x="17277" y="21600"/>
                    <a:pt x="17304" y="21600"/>
                  </a:cubicBezTo>
                  <a:cubicBezTo>
                    <a:pt x="17953" y="21600"/>
                    <a:pt x="18593" y="21446"/>
                    <a:pt x="19206" y="21137"/>
                  </a:cubicBezTo>
                  <a:cubicBezTo>
                    <a:pt x="20612" y="20390"/>
                    <a:pt x="20874" y="19062"/>
                    <a:pt x="20901" y="18350"/>
                  </a:cubicBezTo>
                  <a:cubicBezTo>
                    <a:pt x="21090" y="13178"/>
                    <a:pt x="8496" y="3926"/>
                    <a:pt x="3069" y="190"/>
                  </a:cubicBezTo>
                  <a:cubicBezTo>
                    <a:pt x="2880" y="59"/>
                    <a:pt x="2681" y="0"/>
                    <a:pt x="247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6" name="Google Shape;958;p38"/>
            <p:cNvSpPr/>
            <p:nvPr/>
          </p:nvSpPr>
          <p:spPr>
            <a:xfrm>
              <a:off x="1179171" y="2397020"/>
              <a:ext cx="23324" cy="18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43" h="21600" fill="norm" stroke="1" extrusionOk="0">
                  <a:moveTo>
                    <a:pt x="962" y="0"/>
                  </a:moveTo>
                  <a:cubicBezTo>
                    <a:pt x="-3275" y="4449"/>
                    <a:pt x="7550" y="21600"/>
                    <a:pt x="12729" y="21600"/>
                  </a:cubicBezTo>
                  <a:cubicBezTo>
                    <a:pt x="13175" y="21600"/>
                    <a:pt x="13585" y="21460"/>
                    <a:pt x="13930" y="21193"/>
                  </a:cubicBezTo>
                  <a:cubicBezTo>
                    <a:pt x="18325" y="17740"/>
                    <a:pt x="969" y="0"/>
                    <a:pt x="96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7" name="Google Shape;959;p38"/>
            <p:cNvSpPr/>
            <p:nvPr/>
          </p:nvSpPr>
          <p:spPr>
            <a:xfrm>
              <a:off x="1177556" y="2395320"/>
              <a:ext cx="26567" cy="21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5" h="21600" fill="norm" stroke="1" extrusionOk="0">
                  <a:moveTo>
                    <a:pt x="2629" y="3691"/>
                  </a:moveTo>
                  <a:cubicBezTo>
                    <a:pt x="11076" y="9578"/>
                    <a:pt x="18189" y="16153"/>
                    <a:pt x="18252" y="18051"/>
                  </a:cubicBezTo>
                  <a:cubicBezTo>
                    <a:pt x="17973" y="18206"/>
                    <a:pt x="17648" y="18265"/>
                    <a:pt x="17270" y="18265"/>
                  </a:cubicBezTo>
                  <a:cubicBezTo>
                    <a:pt x="13393" y="18265"/>
                    <a:pt x="4802" y="11085"/>
                    <a:pt x="2855" y="5625"/>
                  </a:cubicBezTo>
                  <a:cubicBezTo>
                    <a:pt x="2485" y="4593"/>
                    <a:pt x="2485" y="4023"/>
                    <a:pt x="2629" y="3691"/>
                  </a:cubicBezTo>
                  <a:close/>
                  <a:moveTo>
                    <a:pt x="2485" y="0"/>
                  </a:moveTo>
                  <a:cubicBezTo>
                    <a:pt x="2278" y="0"/>
                    <a:pt x="2070" y="71"/>
                    <a:pt x="1881" y="202"/>
                  </a:cubicBezTo>
                  <a:cubicBezTo>
                    <a:pt x="-12" y="1531"/>
                    <a:pt x="-508" y="4083"/>
                    <a:pt x="538" y="7026"/>
                  </a:cubicBezTo>
                  <a:cubicBezTo>
                    <a:pt x="2647" y="12936"/>
                    <a:pt x="11608" y="21600"/>
                    <a:pt x="17225" y="21600"/>
                  </a:cubicBezTo>
                  <a:cubicBezTo>
                    <a:pt x="17252" y="21600"/>
                    <a:pt x="17279" y="21600"/>
                    <a:pt x="17306" y="21600"/>
                  </a:cubicBezTo>
                  <a:cubicBezTo>
                    <a:pt x="17955" y="21600"/>
                    <a:pt x="18595" y="21446"/>
                    <a:pt x="19208" y="21149"/>
                  </a:cubicBezTo>
                  <a:cubicBezTo>
                    <a:pt x="20614" y="20401"/>
                    <a:pt x="20867" y="19072"/>
                    <a:pt x="20903" y="18336"/>
                  </a:cubicBezTo>
                  <a:cubicBezTo>
                    <a:pt x="21092" y="13185"/>
                    <a:pt x="8498" y="3928"/>
                    <a:pt x="3071" y="190"/>
                  </a:cubicBezTo>
                  <a:cubicBezTo>
                    <a:pt x="2882" y="59"/>
                    <a:pt x="2683" y="0"/>
                    <a:pt x="248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8" name="Google Shape;960;p38"/>
            <p:cNvSpPr/>
            <p:nvPr/>
          </p:nvSpPr>
          <p:spPr>
            <a:xfrm>
              <a:off x="1167757" y="2402484"/>
              <a:ext cx="23330" cy="18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37" h="21600" fill="norm" stroke="1" extrusionOk="0">
                  <a:moveTo>
                    <a:pt x="963" y="0"/>
                  </a:moveTo>
                  <a:cubicBezTo>
                    <a:pt x="-3278" y="4463"/>
                    <a:pt x="7554" y="21600"/>
                    <a:pt x="12723" y="21600"/>
                  </a:cubicBezTo>
                  <a:cubicBezTo>
                    <a:pt x="13168" y="21600"/>
                    <a:pt x="13571" y="21474"/>
                    <a:pt x="13923" y="21193"/>
                  </a:cubicBezTo>
                  <a:cubicBezTo>
                    <a:pt x="18322" y="17726"/>
                    <a:pt x="963" y="0"/>
                    <a:pt x="96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9" name="Google Shape;961;p38"/>
            <p:cNvSpPr/>
            <p:nvPr/>
          </p:nvSpPr>
          <p:spPr>
            <a:xfrm>
              <a:off x="1166137" y="2400771"/>
              <a:ext cx="26564" cy="21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fill="norm" stroke="1" extrusionOk="0">
                  <a:moveTo>
                    <a:pt x="2626" y="3687"/>
                  </a:moveTo>
                  <a:cubicBezTo>
                    <a:pt x="11069" y="9603"/>
                    <a:pt x="18188" y="16135"/>
                    <a:pt x="18251" y="18032"/>
                  </a:cubicBezTo>
                  <a:cubicBezTo>
                    <a:pt x="17972" y="18174"/>
                    <a:pt x="17630" y="18245"/>
                    <a:pt x="17251" y="18245"/>
                  </a:cubicBezTo>
                  <a:cubicBezTo>
                    <a:pt x="13367" y="18245"/>
                    <a:pt x="4789" y="11061"/>
                    <a:pt x="2842" y="5607"/>
                  </a:cubicBezTo>
                  <a:cubicBezTo>
                    <a:pt x="2482" y="4588"/>
                    <a:pt x="2491" y="4031"/>
                    <a:pt x="2626" y="3687"/>
                  </a:cubicBezTo>
                  <a:close/>
                  <a:moveTo>
                    <a:pt x="2482" y="0"/>
                  </a:moveTo>
                  <a:cubicBezTo>
                    <a:pt x="2274" y="0"/>
                    <a:pt x="2067" y="71"/>
                    <a:pt x="1878" y="202"/>
                  </a:cubicBezTo>
                  <a:cubicBezTo>
                    <a:pt x="-5" y="1541"/>
                    <a:pt x="-510" y="4090"/>
                    <a:pt x="535" y="7018"/>
                  </a:cubicBezTo>
                  <a:cubicBezTo>
                    <a:pt x="2644" y="12934"/>
                    <a:pt x="11610" y="21600"/>
                    <a:pt x="17215" y="21600"/>
                  </a:cubicBezTo>
                  <a:cubicBezTo>
                    <a:pt x="17242" y="21600"/>
                    <a:pt x="17269" y="21600"/>
                    <a:pt x="17296" y="21600"/>
                  </a:cubicBezTo>
                  <a:cubicBezTo>
                    <a:pt x="17945" y="21600"/>
                    <a:pt x="18594" y="21446"/>
                    <a:pt x="19198" y="21126"/>
                  </a:cubicBezTo>
                  <a:cubicBezTo>
                    <a:pt x="20603" y="20403"/>
                    <a:pt x="20865" y="19051"/>
                    <a:pt x="20892" y="18340"/>
                  </a:cubicBezTo>
                  <a:cubicBezTo>
                    <a:pt x="21090" y="13183"/>
                    <a:pt x="8492" y="3948"/>
                    <a:pt x="3076" y="190"/>
                  </a:cubicBezTo>
                  <a:cubicBezTo>
                    <a:pt x="2887" y="71"/>
                    <a:pt x="2689" y="0"/>
                    <a:pt x="24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0" name="Google Shape;962;p38"/>
            <p:cNvSpPr/>
            <p:nvPr/>
          </p:nvSpPr>
          <p:spPr>
            <a:xfrm>
              <a:off x="1129239" y="2427522"/>
              <a:ext cx="147466" cy="25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21600" fill="norm" stroke="1" extrusionOk="0">
                  <a:moveTo>
                    <a:pt x="20948" y="0"/>
                  </a:moveTo>
                  <a:cubicBezTo>
                    <a:pt x="20344" y="1321"/>
                    <a:pt x="19417" y="2621"/>
                    <a:pt x="17993" y="3182"/>
                  </a:cubicBezTo>
                  <a:cubicBezTo>
                    <a:pt x="14608" y="4493"/>
                    <a:pt x="12761" y="6541"/>
                    <a:pt x="9233" y="10920"/>
                  </a:cubicBezTo>
                  <a:cubicBezTo>
                    <a:pt x="8189" y="12220"/>
                    <a:pt x="7159" y="12948"/>
                    <a:pt x="6142" y="12948"/>
                  </a:cubicBezTo>
                  <a:cubicBezTo>
                    <a:pt x="4054" y="12948"/>
                    <a:pt x="2028" y="9869"/>
                    <a:pt x="93" y="2288"/>
                  </a:cubicBezTo>
                  <a:cubicBezTo>
                    <a:pt x="-652" y="12376"/>
                    <a:pt x="3213" y="21007"/>
                    <a:pt x="6632" y="21579"/>
                  </a:cubicBezTo>
                  <a:cubicBezTo>
                    <a:pt x="6725" y="21600"/>
                    <a:pt x="6816" y="21600"/>
                    <a:pt x="6907" y="21600"/>
                  </a:cubicBezTo>
                  <a:cubicBezTo>
                    <a:pt x="10347" y="21600"/>
                    <a:pt x="13301" y="11086"/>
                    <a:pt x="15827" y="11086"/>
                  </a:cubicBezTo>
                  <a:cubicBezTo>
                    <a:pt x="16015" y="11086"/>
                    <a:pt x="16203" y="11148"/>
                    <a:pt x="16386" y="11273"/>
                  </a:cubicBezTo>
                  <a:cubicBezTo>
                    <a:pt x="17031" y="11710"/>
                    <a:pt x="17643" y="12022"/>
                    <a:pt x="18196" y="12022"/>
                  </a:cubicBezTo>
                  <a:cubicBezTo>
                    <a:pt x="19786" y="12022"/>
                    <a:pt x="20896" y="9453"/>
                    <a:pt x="2094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1" name="Google Shape;963;p38"/>
            <p:cNvSpPr/>
            <p:nvPr/>
          </p:nvSpPr>
          <p:spPr>
            <a:xfrm>
              <a:off x="1125994" y="2424121"/>
              <a:ext cx="153966" cy="3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fill="norm" stroke="1" extrusionOk="0">
                  <a:moveTo>
                    <a:pt x="20470" y="5568"/>
                  </a:moveTo>
                  <a:cubicBezTo>
                    <a:pt x="20411" y="6189"/>
                    <a:pt x="20328" y="6745"/>
                    <a:pt x="20227" y="7195"/>
                  </a:cubicBezTo>
                  <a:cubicBezTo>
                    <a:pt x="19843" y="8895"/>
                    <a:pt x="19165" y="9451"/>
                    <a:pt x="18366" y="9451"/>
                  </a:cubicBezTo>
                  <a:cubicBezTo>
                    <a:pt x="17826" y="9451"/>
                    <a:pt x="17229" y="9198"/>
                    <a:pt x="16628" y="8862"/>
                  </a:cubicBezTo>
                  <a:cubicBezTo>
                    <a:pt x="16433" y="8756"/>
                    <a:pt x="16233" y="8707"/>
                    <a:pt x="16033" y="8707"/>
                  </a:cubicBezTo>
                  <a:cubicBezTo>
                    <a:pt x="14822" y="8707"/>
                    <a:pt x="13539" y="10530"/>
                    <a:pt x="12194" y="12443"/>
                  </a:cubicBezTo>
                  <a:cubicBezTo>
                    <a:pt x="10639" y="14659"/>
                    <a:pt x="9042" y="16973"/>
                    <a:pt x="7290" y="16973"/>
                  </a:cubicBezTo>
                  <a:cubicBezTo>
                    <a:pt x="7190" y="16973"/>
                    <a:pt x="7091" y="16964"/>
                    <a:pt x="6992" y="16948"/>
                  </a:cubicBezTo>
                  <a:cubicBezTo>
                    <a:pt x="4511" y="16621"/>
                    <a:pt x="1965" y="12844"/>
                    <a:pt x="1149" y="8478"/>
                  </a:cubicBezTo>
                  <a:cubicBezTo>
                    <a:pt x="2785" y="12697"/>
                    <a:pt x="4561" y="14790"/>
                    <a:pt x="6513" y="14790"/>
                  </a:cubicBezTo>
                  <a:cubicBezTo>
                    <a:pt x="7503" y="14790"/>
                    <a:pt x="8539" y="14250"/>
                    <a:pt x="9625" y="13179"/>
                  </a:cubicBezTo>
                  <a:cubicBezTo>
                    <a:pt x="13151" y="9664"/>
                    <a:pt x="14915" y="8127"/>
                    <a:pt x="18187" y="7113"/>
                  </a:cubicBezTo>
                  <a:cubicBezTo>
                    <a:pt x="19061" y="6851"/>
                    <a:pt x="19825" y="6328"/>
                    <a:pt x="20470" y="5568"/>
                  </a:cubicBezTo>
                  <a:close/>
                  <a:moveTo>
                    <a:pt x="21071" y="0"/>
                  </a:moveTo>
                  <a:cubicBezTo>
                    <a:pt x="21021" y="0"/>
                    <a:pt x="20972" y="41"/>
                    <a:pt x="20924" y="123"/>
                  </a:cubicBezTo>
                  <a:cubicBezTo>
                    <a:pt x="20230" y="1341"/>
                    <a:pt x="19290" y="2134"/>
                    <a:pt x="18135" y="2494"/>
                  </a:cubicBezTo>
                  <a:cubicBezTo>
                    <a:pt x="14807" y="3524"/>
                    <a:pt x="13023" y="5069"/>
                    <a:pt x="9453" y="8625"/>
                  </a:cubicBezTo>
                  <a:cubicBezTo>
                    <a:pt x="8428" y="9647"/>
                    <a:pt x="7453" y="10154"/>
                    <a:pt x="6521" y="10154"/>
                  </a:cubicBezTo>
                  <a:cubicBezTo>
                    <a:pt x="4394" y="10154"/>
                    <a:pt x="2499" y="7489"/>
                    <a:pt x="784" y="2117"/>
                  </a:cubicBezTo>
                  <a:cubicBezTo>
                    <a:pt x="711" y="1905"/>
                    <a:pt x="627" y="1790"/>
                    <a:pt x="544" y="1790"/>
                  </a:cubicBezTo>
                  <a:cubicBezTo>
                    <a:pt x="501" y="1790"/>
                    <a:pt x="459" y="1823"/>
                    <a:pt x="416" y="1880"/>
                  </a:cubicBezTo>
                  <a:cubicBezTo>
                    <a:pt x="293" y="2068"/>
                    <a:pt x="192" y="2518"/>
                    <a:pt x="136" y="3115"/>
                  </a:cubicBezTo>
                  <a:cubicBezTo>
                    <a:pt x="-71" y="5355"/>
                    <a:pt x="-41" y="7701"/>
                    <a:pt x="224" y="9876"/>
                  </a:cubicBezTo>
                  <a:cubicBezTo>
                    <a:pt x="1085" y="17013"/>
                    <a:pt x="4340" y="21232"/>
                    <a:pt x="6968" y="21584"/>
                  </a:cubicBezTo>
                  <a:cubicBezTo>
                    <a:pt x="7062" y="21600"/>
                    <a:pt x="7155" y="21600"/>
                    <a:pt x="7248" y="21600"/>
                  </a:cubicBezTo>
                  <a:cubicBezTo>
                    <a:pt x="9138" y="21600"/>
                    <a:pt x="10888" y="19115"/>
                    <a:pt x="12440" y="16907"/>
                  </a:cubicBezTo>
                  <a:cubicBezTo>
                    <a:pt x="13728" y="15076"/>
                    <a:pt x="14958" y="13343"/>
                    <a:pt x="16049" y="13343"/>
                  </a:cubicBezTo>
                  <a:cubicBezTo>
                    <a:pt x="16213" y="13343"/>
                    <a:pt x="16375" y="13383"/>
                    <a:pt x="16534" y="13465"/>
                  </a:cubicBezTo>
                  <a:cubicBezTo>
                    <a:pt x="17198" y="13833"/>
                    <a:pt x="17809" y="14062"/>
                    <a:pt x="18358" y="14062"/>
                  </a:cubicBezTo>
                  <a:cubicBezTo>
                    <a:pt x="19423" y="14062"/>
                    <a:pt x="20257" y="13187"/>
                    <a:pt x="20821" y="10686"/>
                  </a:cubicBezTo>
                  <a:cubicBezTo>
                    <a:pt x="21263" y="8740"/>
                    <a:pt x="21500" y="5944"/>
                    <a:pt x="21524" y="2387"/>
                  </a:cubicBezTo>
                  <a:cubicBezTo>
                    <a:pt x="21529" y="1635"/>
                    <a:pt x="21462" y="907"/>
                    <a:pt x="21342" y="450"/>
                  </a:cubicBezTo>
                  <a:cubicBezTo>
                    <a:pt x="21262" y="155"/>
                    <a:pt x="21167" y="0"/>
                    <a:pt x="2107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2" name="Google Shape;964;p38"/>
            <p:cNvSpPr/>
            <p:nvPr/>
          </p:nvSpPr>
          <p:spPr>
            <a:xfrm>
              <a:off x="1137952" y="1631547"/>
              <a:ext cx="579809" cy="763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600" fill="norm" stroke="1" extrusionOk="0">
                  <a:moveTo>
                    <a:pt x="14171" y="0"/>
                  </a:moveTo>
                  <a:cubicBezTo>
                    <a:pt x="13818" y="0"/>
                    <a:pt x="13191" y="159"/>
                    <a:pt x="12012" y="342"/>
                  </a:cubicBezTo>
                  <a:cubicBezTo>
                    <a:pt x="11457" y="428"/>
                    <a:pt x="10713" y="459"/>
                    <a:pt x="9927" y="459"/>
                  </a:cubicBezTo>
                  <a:cubicBezTo>
                    <a:pt x="7830" y="459"/>
                    <a:pt x="5422" y="236"/>
                    <a:pt x="5422" y="236"/>
                  </a:cubicBezTo>
                  <a:lnTo>
                    <a:pt x="5032" y="1044"/>
                  </a:lnTo>
                  <a:cubicBezTo>
                    <a:pt x="5032" y="1044"/>
                    <a:pt x="219" y="10697"/>
                    <a:pt x="12" y="11047"/>
                  </a:cubicBezTo>
                  <a:cubicBezTo>
                    <a:pt x="-195" y="11397"/>
                    <a:pt x="2315" y="21216"/>
                    <a:pt x="2639" y="21442"/>
                  </a:cubicBezTo>
                  <a:cubicBezTo>
                    <a:pt x="2803" y="21556"/>
                    <a:pt x="2995" y="21600"/>
                    <a:pt x="3214" y="21600"/>
                  </a:cubicBezTo>
                  <a:cubicBezTo>
                    <a:pt x="3429" y="21600"/>
                    <a:pt x="3671" y="21558"/>
                    <a:pt x="3939" y="21496"/>
                  </a:cubicBezTo>
                  <a:cubicBezTo>
                    <a:pt x="4484" y="21372"/>
                    <a:pt x="4417" y="21063"/>
                    <a:pt x="4417" y="21063"/>
                  </a:cubicBezTo>
                  <a:lnTo>
                    <a:pt x="3589" y="12099"/>
                  </a:lnTo>
                  <a:lnTo>
                    <a:pt x="8353" y="4724"/>
                  </a:lnTo>
                  <a:lnTo>
                    <a:pt x="9481" y="4900"/>
                  </a:lnTo>
                  <a:cubicBezTo>
                    <a:pt x="9481" y="4900"/>
                    <a:pt x="10652" y="12021"/>
                    <a:pt x="11519" y="13180"/>
                  </a:cubicBezTo>
                  <a:cubicBezTo>
                    <a:pt x="12386" y="14339"/>
                    <a:pt x="19801" y="19887"/>
                    <a:pt x="20018" y="20027"/>
                  </a:cubicBezTo>
                  <a:cubicBezTo>
                    <a:pt x="20090" y="20074"/>
                    <a:pt x="20181" y="20090"/>
                    <a:pt x="20271" y="20090"/>
                  </a:cubicBezTo>
                  <a:cubicBezTo>
                    <a:pt x="20451" y="20090"/>
                    <a:pt x="20624" y="20027"/>
                    <a:pt x="20624" y="20027"/>
                  </a:cubicBezTo>
                  <a:cubicBezTo>
                    <a:pt x="21405" y="19851"/>
                    <a:pt x="21318" y="19325"/>
                    <a:pt x="21318" y="19325"/>
                  </a:cubicBezTo>
                  <a:cubicBezTo>
                    <a:pt x="21318" y="19325"/>
                    <a:pt x="18847" y="16376"/>
                    <a:pt x="17720" y="14900"/>
                  </a:cubicBezTo>
                  <a:cubicBezTo>
                    <a:pt x="16592" y="13426"/>
                    <a:pt x="15465" y="12759"/>
                    <a:pt x="15465" y="12759"/>
                  </a:cubicBezTo>
                  <a:cubicBezTo>
                    <a:pt x="15465" y="12759"/>
                    <a:pt x="14720" y="8687"/>
                    <a:pt x="14416" y="7317"/>
                  </a:cubicBezTo>
                  <a:cubicBezTo>
                    <a:pt x="14113" y="5948"/>
                    <a:pt x="14614" y="307"/>
                    <a:pt x="14614" y="307"/>
                  </a:cubicBezTo>
                  <a:cubicBezTo>
                    <a:pt x="14541" y="85"/>
                    <a:pt x="14429" y="0"/>
                    <a:pt x="1417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3" name="Google Shape;965;p38"/>
            <p:cNvSpPr/>
            <p:nvPr/>
          </p:nvSpPr>
          <p:spPr>
            <a:xfrm>
              <a:off x="1134936" y="1628218"/>
              <a:ext cx="586039" cy="770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600" fill="norm" stroke="1" extrusionOk="0">
                  <a:moveTo>
                    <a:pt x="14119" y="189"/>
                  </a:moveTo>
                  <a:cubicBezTo>
                    <a:pt x="14328" y="189"/>
                    <a:pt x="14381" y="257"/>
                    <a:pt x="14431" y="407"/>
                  </a:cubicBezTo>
                  <a:cubicBezTo>
                    <a:pt x="14396" y="803"/>
                    <a:pt x="13945" y="6033"/>
                    <a:pt x="14239" y="7364"/>
                  </a:cubicBezTo>
                  <a:cubicBezTo>
                    <a:pt x="14535" y="8704"/>
                    <a:pt x="15267" y="12714"/>
                    <a:pt x="15275" y="12755"/>
                  </a:cubicBezTo>
                  <a:cubicBezTo>
                    <a:pt x="15279" y="12780"/>
                    <a:pt x="15296" y="12803"/>
                    <a:pt x="15322" y="12818"/>
                  </a:cubicBezTo>
                  <a:cubicBezTo>
                    <a:pt x="15333" y="12824"/>
                    <a:pt x="16430" y="13484"/>
                    <a:pt x="17519" y="14914"/>
                  </a:cubicBezTo>
                  <a:cubicBezTo>
                    <a:pt x="18572" y="16296"/>
                    <a:pt x="20837" y="19015"/>
                    <a:pt x="21060" y="19282"/>
                  </a:cubicBezTo>
                  <a:cubicBezTo>
                    <a:pt x="21064" y="19372"/>
                    <a:pt x="21040" y="19722"/>
                    <a:pt x="20442" y="19858"/>
                  </a:cubicBezTo>
                  <a:cubicBezTo>
                    <a:pt x="20389" y="19878"/>
                    <a:pt x="20260" y="19912"/>
                    <a:pt x="20140" y="19912"/>
                  </a:cubicBezTo>
                  <a:cubicBezTo>
                    <a:pt x="20073" y="19912"/>
                    <a:pt x="20009" y="19901"/>
                    <a:pt x="19963" y="19871"/>
                  </a:cubicBezTo>
                  <a:cubicBezTo>
                    <a:pt x="19899" y="19829"/>
                    <a:pt x="12458" y="14268"/>
                    <a:pt x="11593" y="13109"/>
                  </a:cubicBezTo>
                  <a:cubicBezTo>
                    <a:pt x="10759" y="11990"/>
                    <a:pt x="9606" y="5008"/>
                    <a:pt x="9595" y="4938"/>
                  </a:cubicBezTo>
                  <a:cubicBezTo>
                    <a:pt x="9588" y="4897"/>
                    <a:pt x="9550" y="4864"/>
                    <a:pt x="9500" y="4856"/>
                  </a:cubicBezTo>
                  <a:lnTo>
                    <a:pt x="8386" y="4683"/>
                  </a:lnTo>
                  <a:cubicBezTo>
                    <a:pt x="8379" y="4682"/>
                    <a:pt x="8372" y="4681"/>
                    <a:pt x="8365" y="4681"/>
                  </a:cubicBezTo>
                  <a:cubicBezTo>
                    <a:pt x="8321" y="4681"/>
                    <a:pt x="8280" y="4701"/>
                    <a:pt x="8260" y="4732"/>
                  </a:cubicBezTo>
                  <a:lnTo>
                    <a:pt x="3552" y="12042"/>
                  </a:lnTo>
                  <a:cubicBezTo>
                    <a:pt x="3542" y="12058"/>
                    <a:pt x="3537" y="12076"/>
                    <a:pt x="3540" y="12093"/>
                  </a:cubicBezTo>
                  <a:lnTo>
                    <a:pt x="4359" y="20989"/>
                  </a:lnTo>
                  <a:cubicBezTo>
                    <a:pt x="4359" y="20991"/>
                    <a:pt x="4401" y="21211"/>
                    <a:pt x="3970" y="21310"/>
                  </a:cubicBezTo>
                  <a:cubicBezTo>
                    <a:pt x="3705" y="21371"/>
                    <a:pt x="3477" y="21410"/>
                    <a:pt x="3281" y="21410"/>
                  </a:cubicBezTo>
                  <a:cubicBezTo>
                    <a:pt x="3092" y="21410"/>
                    <a:pt x="2933" y="21373"/>
                    <a:pt x="2803" y="21282"/>
                  </a:cubicBezTo>
                  <a:cubicBezTo>
                    <a:pt x="2447" y="20877"/>
                    <a:pt x="91" y="11532"/>
                    <a:pt x="228" y="11085"/>
                  </a:cubicBezTo>
                  <a:cubicBezTo>
                    <a:pt x="432" y="10740"/>
                    <a:pt x="4996" y="1555"/>
                    <a:pt x="5192" y="1163"/>
                  </a:cubicBezTo>
                  <a:lnTo>
                    <a:pt x="5544" y="431"/>
                  </a:lnTo>
                  <a:cubicBezTo>
                    <a:pt x="6008" y="472"/>
                    <a:pt x="8069" y="645"/>
                    <a:pt x="9907" y="645"/>
                  </a:cubicBezTo>
                  <a:cubicBezTo>
                    <a:pt x="10694" y="645"/>
                    <a:pt x="11440" y="613"/>
                    <a:pt x="12002" y="526"/>
                  </a:cubicBezTo>
                  <a:cubicBezTo>
                    <a:pt x="12484" y="451"/>
                    <a:pt x="12874" y="380"/>
                    <a:pt x="13187" y="323"/>
                  </a:cubicBezTo>
                  <a:cubicBezTo>
                    <a:pt x="13665" y="236"/>
                    <a:pt x="13946" y="189"/>
                    <a:pt x="14119" y="189"/>
                  </a:cubicBezTo>
                  <a:close/>
                  <a:moveTo>
                    <a:pt x="14114" y="0"/>
                  </a:moveTo>
                  <a:cubicBezTo>
                    <a:pt x="13883" y="0"/>
                    <a:pt x="13568" y="57"/>
                    <a:pt x="13135" y="137"/>
                  </a:cubicBezTo>
                  <a:cubicBezTo>
                    <a:pt x="12824" y="193"/>
                    <a:pt x="12436" y="264"/>
                    <a:pt x="11958" y="339"/>
                  </a:cubicBezTo>
                  <a:cubicBezTo>
                    <a:pt x="11420" y="422"/>
                    <a:pt x="10696" y="453"/>
                    <a:pt x="9928" y="453"/>
                  </a:cubicBezTo>
                  <a:cubicBezTo>
                    <a:pt x="7880" y="453"/>
                    <a:pt x="5513" y="236"/>
                    <a:pt x="5481" y="233"/>
                  </a:cubicBezTo>
                  <a:cubicBezTo>
                    <a:pt x="5476" y="232"/>
                    <a:pt x="5472" y="232"/>
                    <a:pt x="5468" y="232"/>
                  </a:cubicBezTo>
                  <a:cubicBezTo>
                    <a:pt x="5420" y="232"/>
                    <a:pt x="5376" y="256"/>
                    <a:pt x="5358" y="293"/>
                  </a:cubicBezTo>
                  <a:lnTo>
                    <a:pt x="4973" y="1092"/>
                  </a:lnTo>
                  <a:cubicBezTo>
                    <a:pt x="4925" y="1188"/>
                    <a:pt x="216" y="10663"/>
                    <a:pt x="16" y="11003"/>
                  </a:cubicBezTo>
                  <a:cubicBezTo>
                    <a:pt x="-219" y="11401"/>
                    <a:pt x="2235" y="21136"/>
                    <a:pt x="2641" y="21420"/>
                  </a:cubicBezTo>
                  <a:cubicBezTo>
                    <a:pt x="2832" y="21554"/>
                    <a:pt x="3057" y="21600"/>
                    <a:pt x="3292" y="21600"/>
                  </a:cubicBezTo>
                  <a:cubicBezTo>
                    <a:pt x="3537" y="21600"/>
                    <a:pt x="3795" y="21549"/>
                    <a:pt x="4034" y="21494"/>
                  </a:cubicBezTo>
                  <a:cubicBezTo>
                    <a:pt x="4540" y="21378"/>
                    <a:pt x="4620" y="21092"/>
                    <a:pt x="4592" y="20965"/>
                  </a:cubicBezTo>
                  <a:lnTo>
                    <a:pt x="3776" y="12107"/>
                  </a:lnTo>
                  <a:lnTo>
                    <a:pt x="8427" y="4884"/>
                  </a:lnTo>
                  <a:lnTo>
                    <a:pt x="9373" y="5031"/>
                  </a:lnTo>
                  <a:cubicBezTo>
                    <a:pt x="9501" y="5805"/>
                    <a:pt x="10567" y="12103"/>
                    <a:pt x="11391" y="13208"/>
                  </a:cubicBezTo>
                  <a:cubicBezTo>
                    <a:pt x="12255" y="14365"/>
                    <a:pt x="19486" y="19806"/>
                    <a:pt x="19816" y="20021"/>
                  </a:cubicBezTo>
                  <a:cubicBezTo>
                    <a:pt x="19913" y="20084"/>
                    <a:pt x="20031" y="20104"/>
                    <a:pt x="20142" y="20104"/>
                  </a:cubicBezTo>
                  <a:cubicBezTo>
                    <a:pt x="20332" y="20104"/>
                    <a:pt x="20502" y="20045"/>
                    <a:pt x="20521" y="20038"/>
                  </a:cubicBezTo>
                  <a:cubicBezTo>
                    <a:pt x="21381" y="19844"/>
                    <a:pt x="21293" y="19243"/>
                    <a:pt x="21292" y="19237"/>
                  </a:cubicBezTo>
                  <a:cubicBezTo>
                    <a:pt x="21289" y="19222"/>
                    <a:pt x="21282" y="19208"/>
                    <a:pt x="21272" y="19196"/>
                  </a:cubicBezTo>
                  <a:cubicBezTo>
                    <a:pt x="21248" y="19167"/>
                    <a:pt x="18819" y="16257"/>
                    <a:pt x="17719" y="14813"/>
                  </a:cubicBezTo>
                  <a:cubicBezTo>
                    <a:pt x="16710" y="13489"/>
                    <a:pt x="15713" y="12822"/>
                    <a:pt x="15500" y="12688"/>
                  </a:cubicBezTo>
                  <a:cubicBezTo>
                    <a:pt x="15424" y="12270"/>
                    <a:pt x="14751" y="8603"/>
                    <a:pt x="14470" y="7330"/>
                  </a:cubicBezTo>
                  <a:cubicBezTo>
                    <a:pt x="14177" y="6000"/>
                    <a:pt x="14663" y="460"/>
                    <a:pt x="14668" y="405"/>
                  </a:cubicBezTo>
                  <a:cubicBezTo>
                    <a:pt x="14669" y="394"/>
                    <a:pt x="14667" y="384"/>
                    <a:pt x="14664" y="373"/>
                  </a:cubicBezTo>
                  <a:cubicBezTo>
                    <a:pt x="14574" y="98"/>
                    <a:pt x="14415" y="0"/>
                    <a:pt x="14114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4" name="Google Shape;966;p38"/>
            <p:cNvSpPr/>
            <p:nvPr/>
          </p:nvSpPr>
          <p:spPr>
            <a:xfrm>
              <a:off x="1294661" y="1774047"/>
              <a:ext cx="73695" cy="27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fill="norm" stroke="1" extrusionOk="0">
                  <a:moveTo>
                    <a:pt x="945" y="0"/>
                  </a:moveTo>
                  <a:cubicBezTo>
                    <a:pt x="538" y="0"/>
                    <a:pt x="162" y="746"/>
                    <a:pt x="39" y="1884"/>
                  </a:cubicBezTo>
                  <a:cubicBezTo>
                    <a:pt x="-108" y="3283"/>
                    <a:pt x="179" y="4747"/>
                    <a:pt x="678" y="5167"/>
                  </a:cubicBezTo>
                  <a:lnTo>
                    <a:pt x="20219" y="21488"/>
                  </a:lnTo>
                  <a:cubicBezTo>
                    <a:pt x="20306" y="21553"/>
                    <a:pt x="20399" y="21600"/>
                    <a:pt x="20492" y="21600"/>
                  </a:cubicBezTo>
                  <a:cubicBezTo>
                    <a:pt x="20959" y="21600"/>
                    <a:pt x="21359" y="20639"/>
                    <a:pt x="21422" y="19334"/>
                  </a:cubicBezTo>
                  <a:cubicBezTo>
                    <a:pt x="21492" y="18037"/>
                    <a:pt x="21209" y="16806"/>
                    <a:pt x="20759" y="16424"/>
                  </a:cubicBezTo>
                  <a:lnTo>
                    <a:pt x="1211" y="112"/>
                  </a:lnTo>
                  <a:cubicBezTo>
                    <a:pt x="1125" y="37"/>
                    <a:pt x="1031" y="0"/>
                    <a:pt x="94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5" name="Google Shape;967;p38"/>
            <p:cNvSpPr/>
            <p:nvPr/>
          </p:nvSpPr>
          <p:spPr>
            <a:xfrm>
              <a:off x="1262823" y="1787712"/>
              <a:ext cx="98468" cy="17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600" fill="norm" stroke="1" extrusionOk="0">
                  <a:moveTo>
                    <a:pt x="721" y="0"/>
                  </a:moveTo>
                  <a:cubicBezTo>
                    <a:pt x="370" y="0"/>
                    <a:pt x="50" y="1507"/>
                    <a:pt x="5" y="3607"/>
                  </a:cubicBezTo>
                  <a:cubicBezTo>
                    <a:pt x="-38" y="5867"/>
                    <a:pt x="240" y="7895"/>
                    <a:pt x="629" y="8156"/>
                  </a:cubicBezTo>
                  <a:lnTo>
                    <a:pt x="20748" y="21571"/>
                  </a:lnTo>
                  <a:cubicBezTo>
                    <a:pt x="20775" y="21600"/>
                    <a:pt x="20805" y="21600"/>
                    <a:pt x="20833" y="21600"/>
                  </a:cubicBezTo>
                  <a:cubicBezTo>
                    <a:pt x="21209" y="21600"/>
                    <a:pt x="21517" y="19905"/>
                    <a:pt x="21539" y="17732"/>
                  </a:cubicBezTo>
                  <a:cubicBezTo>
                    <a:pt x="21562" y="15559"/>
                    <a:pt x="21286" y="13676"/>
                    <a:pt x="20910" y="13429"/>
                  </a:cubicBezTo>
                  <a:lnTo>
                    <a:pt x="794" y="14"/>
                  </a:lnTo>
                  <a:cubicBezTo>
                    <a:pt x="769" y="0"/>
                    <a:pt x="746" y="0"/>
                    <a:pt x="72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6" name="Google Shape;968;p38"/>
            <p:cNvSpPr/>
            <p:nvPr/>
          </p:nvSpPr>
          <p:spPr>
            <a:xfrm>
              <a:off x="1488951" y="1677861"/>
              <a:ext cx="28824" cy="62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8" h="21600" fill="norm" stroke="1" extrusionOk="0">
                  <a:moveTo>
                    <a:pt x="17852" y="0"/>
                  </a:moveTo>
                  <a:cubicBezTo>
                    <a:pt x="17438" y="0"/>
                    <a:pt x="17024" y="54"/>
                    <a:pt x="16651" y="175"/>
                  </a:cubicBezTo>
                  <a:cubicBezTo>
                    <a:pt x="15929" y="409"/>
                    <a:pt x="-1015" y="6039"/>
                    <a:pt x="48" y="12562"/>
                  </a:cubicBezTo>
                  <a:cubicBezTo>
                    <a:pt x="632" y="16149"/>
                    <a:pt x="6415" y="19156"/>
                    <a:pt x="17211" y="21508"/>
                  </a:cubicBezTo>
                  <a:cubicBezTo>
                    <a:pt x="17495" y="21571"/>
                    <a:pt x="17803" y="21600"/>
                    <a:pt x="18111" y="21600"/>
                  </a:cubicBezTo>
                  <a:cubicBezTo>
                    <a:pt x="18119" y="21600"/>
                    <a:pt x="18127" y="21600"/>
                    <a:pt x="18135" y="21600"/>
                  </a:cubicBezTo>
                  <a:cubicBezTo>
                    <a:pt x="19206" y="21600"/>
                    <a:pt x="20139" y="21204"/>
                    <a:pt x="20358" y="20657"/>
                  </a:cubicBezTo>
                  <a:cubicBezTo>
                    <a:pt x="20585" y="20111"/>
                    <a:pt x="20009" y="19556"/>
                    <a:pt x="19003" y="19335"/>
                  </a:cubicBezTo>
                  <a:cubicBezTo>
                    <a:pt x="9895" y="17354"/>
                    <a:pt x="5060" y="15010"/>
                    <a:pt x="4622" y="12366"/>
                  </a:cubicBezTo>
                  <a:cubicBezTo>
                    <a:pt x="3787" y="7261"/>
                    <a:pt x="18963" y="2210"/>
                    <a:pt x="19109" y="2165"/>
                  </a:cubicBezTo>
                  <a:cubicBezTo>
                    <a:pt x="20155" y="1806"/>
                    <a:pt x="20455" y="1089"/>
                    <a:pt x="19782" y="546"/>
                  </a:cubicBezTo>
                  <a:cubicBezTo>
                    <a:pt x="19344" y="192"/>
                    <a:pt x="18606" y="0"/>
                    <a:pt x="1785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7" name="Google Shape;969;p38"/>
            <p:cNvSpPr/>
            <p:nvPr/>
          </p:nvSpPr>
          <p:spPr>
            <a:xfrm>
              <a:off x="1342034" y="1691430"/>
              <a:ext cx="34563" cy="84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1" h="21600" fill="norm" stroke="1" extrusionOk="0">
                  <a:moveTo>
                    <a:pt x="19189" y="0"/>
                  </a:moveTo>
                  <a:cubicBezTo>
                    <a:pt x="18297" y="0"/>
                    <a:pt x="17483" y="261"/>
                    <a:pt x="17259" y="658"/>
                  </a:cubicBezTo>
                  <a:lnTo>
                    <a:pt x="12711" y="8643"/>
                  </a:lnTo>
                  <a:lnTo>
                    <a:pt x="578" y="13950"/>
                  </a:lnTo>
                  <a:cubicBezTo>
                    <a:pt x="-222" y="14304"/>
                    <a:pt x="-187" y="14879"/>
                    <a:pt x="655" y="15214"/>
                  </a:cubicBezTo>
                  <a:lnTo>
                    <a:pt x="16283" y="21376"/>
                  </a:lnTo>
                  <a:cubicBezTo>
                    <a:pt x="16655" y="21520"/>
                    <a:pt x="17125" y="21600"/>
                    <a:pt x="17624" y="21600"/>
                  </a:cubicBezTo>
                  <a:lnTo>
                    <a:pt x="17624" y="21597"/>
                  </a:lnTo>
                  <a:cubicBezTo>
                    <a:pt x="17624" y="21597"/>
                    <a:pt x="17624" y="21597"/>
                    <a:pt x="17631" y="21597"/>
                  </a:cubicBezTo>
                  <a:cubicBezTo>
                    <a:pt x="19448" y="21597"/>
                    <a:pt x="20304" y="20613"/>
                    <a:pt x="18950" y="20078"/>
                  </a:cubicBezTo>
                  <a:lnTo>
                    <a:pt x="4873" y="14531"/>
                  </a:lnTo>
                  <a:lnTo>
                    <a:pt x="15897" y="9701"/>
                  </a:lnTo>
                  <a:cubicBezTo>
                    <a:pt x="16150" y="9587"/>
                    <a:pt x="16332" y="9449"/>
                    <a:pt x="16424" y="9298"/>
                  </a:cubicBezTo>
                  <a:lnTo>
                    <a:pt x="21111" y="1079"/>
                  </a:lnTo>
                  <a:cubicBezTo>
                    <a:pt x="21378" y="612"/>
                    <a:pt x="20732" y="141"/>
                    <a:pt x="19666" y="25"/>
                  </a:cubicBezTo>
                  <a:cubicBezTo>
                    <a:pt x="19504" y="6"/>
                    <a:pt x="19343" y="0"/>
                    <a:pt x="1918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8" name="Google Shape;970;p38"/>
            <p:cNvSpPr/>
            <p:nvPr/>
          </p:nvSpPr>
          <p:spPr>
            <a:xfrm>
              <a:off x="1284171" y="1225333"/>
              <a:ext cx="398610" cy="463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fill="norm" stroke="1" extrusionOk="0">
                  <a:moveTo>
                    <a:pt x="6841" y="0"/>
                  </a:moveTo>
                  <a:cubicBezTo>
                    <a:pt x="6587" y="0"/>
                    <a:pt x="6357" y="1"/>
                    <a:pt x="6156" y="3"/>
                  </a:cubicBezTo>
                  <a:lnTo>
                    <a:pt x="2886" y="9644"/>
                  </a:lnTo>
                  <a:cubicBezTo>
                    <a:pt x="2886" y="9644"/>
                    <a:pt x="-122" y="19252"/>
                    <a:pt x="3" y="19657"/>
                  </a:cubicBezTo>
                  <a:cubicBezTo>
                    <a:pt x="129" y="20062"/>
                    <a:pt x="2259" y="20988"/>
                    <a:pt x="7021" y="21509"/>
                  </a:cubicBezTo>
                  <a:cubicBezTo>
                    <a:pt x="7597" y="21572"/>
                    <a:pt x="8133" y="21600"/>
                    <a:pt x="8631" y="21600"/>
                  </a:cubicBezTo>
                  <a:cubicBezTo>
                    <a:pt x="12241" y="21600"/>
                    <a:pt x="13804" y="20108"/>
                    <a:pt x="13915" y="19599"/>
                  </a:cubicBezTo>
                  <a:cubicBezTo>
                    <a:pt x="14039" y="19020"/>
                    <a:pt x="13789" y="18036"/>
                    <a:pt x="13789" y="18036"/>
                  </a:cubicBezTo>
                  <a:lnTo>
                    <a:pt x="15418" y="15374"/>
                  </a:lnTo>
                  <a:lnTo>
                    <a:pt x="20808" y="7189"/>
                  </a:lnTo>
                  <a:cubicBezTo>
                    <a:pt x="21478" y="6170"/>
                    <a:pt x="21231" y="4852"/>
                    <a:pt x="20231" y="4100"/>
                  </a:cubicBezTo>
                  <a:cubicBezTo>
                    <a:pt x="17821" y="2293"/>
                    <a:pt x="14828" y="111"/>
                    <a:pt x="14828" y="111"/>
                  </a:cubicBezTo>
                  <a:cubicBezTo>
                    <a:pt x="14828" y="111"/>
                    <a:pt x="9530" y="0"/>
                    <a:pt x="684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9" name="Google Shape;971;p38"/>
            <p:cNvSpPr/>
            <p:nvPr/>
          </p:nvSpPr>
          <p:spPr>
            <a:xfrm>
              <a:off x="1281040" y="1221920"/>
              <a:ext cx="404926" cy="47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fill="norm" stroke="1" extrusionOk="0">
                  <a:moveTo>
                    <a:pt x="6927" y="313"/>
                  </a:moveTo>
                  <a:cubicBezTo>
                    <a:pt x="9410" y="313"/>
                    <a:pt x="14119" y="410"/>
                    <a:pt x="14691" y="421"/>
                  </a:cubicBezTo>
                  <a:cubicBezTo>
                    <a:pt x="15069" y="698"/>
                    <a:pt x="17774" y="2678"/>
                    <a:pt x="19959" y="4319"/>
                  </a:cubicBezTo>
                  <a:cubicBezTo>
                    <a:pt x="20874" y="5007"/>
                    <a:pt x="21101" y="6227"/>
                    <a:pt x="20489" y="7160"/>
                  </a:cubicBezTo>
                  <a:lnTo>
                    <a:pt x="15184" y="15231"/>
                  </a:lnTo>
                  <a:lnTo>
                    <a:pt x="13581" y="17854"/>
                  </a:lnTo>
                  <a:cubicBezTo>
                    <a:pt x="13560" y="17888"/>
                    <a:pt x="13554" y="17929"/>
                    <a:pt x="13564" y="17967"/>
                  </a:cubicBezTo>
                  <a:cubicBezTo>
                    <a:pt x="13567" y="17976"/>
                    <a:pt x="13801" y="18910"/>
                    <a:pt x="13686" y="19440"/>
                  </a:cubicBezTo>
                  <a:cubicBezTo>
                    <a:pt x="13589" y="19890"/>
                    <a:pt x="12093" y="21286"/>
                    <a:pt x="8652" y="21286"/>
                  </a:cubicBezTo>
                  <a:cubicBezTo>
                    <a:pt x="8170" y="21286"/>
                    <a:pt x="7650" y="21259"/>
                    <a:pt x="7091" y="21198"/>
                  </a:cubicBezTo>
                  <a:cubicBezTo>
                    <a:pt x="2229" y="20665"/>
                    <a:pt x="409" y="19743"/>
                    <a:pt x="333" y="19498"/>
                  </a:cubicBezTo>
                  <a:cubicBezTo>
                    <a:pt x="296" y="19082"/>
                    <a:pt x="2007" y="13413"/>
                    <a:pt x="3164" y="9708"/>
                  </a:cubicBezTo>
                  <a:lnTo>
                    <a:pt x="6345" y="315"/>
                  </a:lnTo>
                  <a:cubicBezTo>
                    <a:pt x="6520" y="314"/>
                    <a:pt x="6715" y="313"/>
                    <a:pt x="6927" y="313"/>
                  </a:cubicBezTo>
                  <a:close/>
                  <a:moveTo>
                    <a:pt x="6838" y="0"/>
                  </a:moveTo>
                  <a:cubicBezTo>
                    <a:pt x="6609" y="0"/>
                    <a:pt x="6401" y="1"/>
                    <a:pt x="6218" y="3"/>
                  </a:cubicBezTo>
                  <a:cubicBezTo>
                    <a:pt x="6145" y="4"/>
                    <a:pt x="6081" y="48"/>
                    <a:pt x="6058" y="113"/>
                  </a:cubicBezTo>
                  <a:lnTo>
                    <a:pt x="2840" y="9618"/>
                  </a:lnTo>
                  <a:cubicBezTo>
                    <a:pt x="2143" y="11849"/>
                    <a:pt x="-122" y="19160"/>
                    <a:pt x="5" y="19571"/>
                  </a:cubicBezTo>
                  <a:cubicBezTo>
                    <a:pt x="185" y="20156"/>
                    <a:pt x="2716" y="21035"/>
                    <a:pt x="7051" y="21509"/>
                  </a:cubicBezTo>
                  <a:cubicBezTo>
                    <a:pt x="7626" y="21572"/>
                    <a:pt x="8159" y="21600"/>
                    <a:pt x="8655" y="21600"/>
                  </a:cubicBezTo>
                  <a:cubicBezTo>
                    <a:pt x="12348" y="21600"/>
                    <a:pt x="13904" y="20028"/>
                    <a:pt x="14018" y="19503"/>
                  </a:cubicBezTo>
                  <a:cubicBezTo>
                    <a:pt x="14131" y="18983"/>
                    <a:pt x="13961" y="18183"/>
                    <a:pt x="13909" y="17957"/>
                  </a:cubicBezTo>
                  <a:lnTo>
                    <a:pt x="15477" y="15389"/>
                  </a:lnTo>
                  <a:lnTo>
                    <a:pt x="20778" y="7323"/>
                  </a:lnTo>
                  <a:cubicBezTo>
                    <a:pt x="21478" y="6257"/>
                    <a:pt x="21219" y="4862"/>
                    <a:pt x="20172" y="4076"/>
                  </a:cubicBezTo>
                  <a:cubicBezTo>
                    <a:pt x="17828" y="2315"/>
                    <a:pt x="14886" y="164"/>
                    <a:pt x="14856" y="142"/>
                  </a:cubicBezTo>
                  <a:cubicBezTo>
                    <a:pt x="14827" y="121"/>
                    <a:pt x="14792" y="110"/>
                    <a:pt x="14756" y="109"/>
                  </a:cubicBezTo>
                  <a:cubicBezTo>
                    <a:pt x="14697" y="108"/>
                    <a:pt x="9446" y="0"/>
                    <a:pt x="683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0" name="Google Shape;972;p38"/>
            <p:cNvSpPr/>
            <p:nvPr/>
          </p:nvSpPr>
          <p:spPr>
            <a:xfrm>
              <a:off x="1462039" y="1226069"/>
              <a:ext cx="167180" cy="126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5" h="21600" fill="norm" stroke="1" extrusionOk="0">
                  <a:moveTo>
                    <a:pt x="2396" y="0"/>
                  </a:moveTo>
                  <a:cubicBezTo>
                    <a:pt x="1096" y="4368"/>
                    <a:pt x="-1145" y="13296"/>
                    <a:pt x="700" y="17713"/>
                  </a:cubicBezTo>
                  <a:cubicBezTo>
                    <a:pt x="1651" y="19991"/>
                    <a:pt x="3509" y="21600"/>
                    <a:pt x="6084" y="21600"/>
                  </a:cubicBezTo>
                  <a:cubicBezTo>
                    <a:pt x="9661" y="21600"/>
                    <a:pt x="14623" y="18494"/>
                    <a:pt x="20455" y="9756"/>
                  </a:cubicBezTo>
                  <a:cubicBezTo>
                    <a:pt x="16208" y="4738"/>
                    <a:pt x="12377" y="281"/>
                    <a:pt x="12377" y="281"/>
                  </a:cubicBezTo>
                  <a:cubicBezTo>
                    <a:pt x="12377" y="281"/>
                    <a:pt x="7529" y="120"/>
                    <a:pt x="23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1" name="Google Shape;973;p38"/>
            <p:cNvSpPr/>
            <p:nvPr/>
          </p:nvSpPr>
          <p:spPr>
            <a:xfrm>
              <a:off x="1458814" y="1222668"/>
              <a:ext cx="173654" cy="132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2" h="21600" fill="norm" stroke="1" extrusionOk="0">
                  <a:moveTo>
                    <a:pt x="2931" y="1113"/>
                  </a:moveTo>
                  <a:cubicBezTo>
                    <a:pt x="7297" y="1213"/>
                    <a:pt x="11387" y="1342"/>
                    <a:pt x="12150" y="1368"/>
                  </a:cubicBezTo>
                  <a:cubicBezTo>
                    <a:pt x="12746" y="2054"/>
                    <a:pt x="15930" y="5714"/>
                    <a:pt x="19490" y="9858"/>
                  </a:cubicBezTo>
                  <a:cubicBezTo>
                    <a:pt x="13329" y="18800"/>
                    <a:pt x="8784" y="20493"/>
                    <a:pt x="6222" y="20493"/>
                  </a:cubicBezTo>
                  <a:cubicBezTo>
                    <a:pt x="5901" y="20493"/>
                    <a:pt x="5611" y="20465"/>
                    <a:pt x="5353" y="20424"/>
                  </a:cubicBezTo>
                  <a:cubicBezTo>
                    <a:pt x="3583" y="20132"/>
                    <a:pt x="2169" y="18941"/>
                    <a:pt x="1376" y="17070"/>
                  </a:cubicBezTo>
                  <a:cubicBezTo>
                    <a:pt x="-286" y="13139"/>
                    <a:pt x="1827" y="4848"/>
                    <a:pt x="2931" y="1113"/>
                  </a:cubicBezTo>
                  <a:close/>
                  <a:moveTo>
                    <a:pt x="2690" y="0"/>
                  </a:moveTo>
                  <a:cubicBezTo>
                    <a:pt x="2558" y="8"/>
                    <a:pt x="2397" y="125"/>
                    <a:pt x="2334" y="329"/>
                  </a:cubicBezTo>
                  <a:cubicBezTo>
                    <a:pt x="946" y="4936"/>
                    <a:pt x="-1109" y="13313"/>
                    <a:pt x="728" y="17650"/>
                  </a:cubicBezTo>
                  <a:cubicBezTo>
                    <a:pt x="1646" y="19817"/>
                    <a:pt x="3259" y="21194"/>
                    <a:pt x="5268" y="21526"/>
                  </a:cubicBezTo>
                  <a:cubicBezTo>
                    <a:pt x="5581" y="21576"/>
                    <a:pt x="5897" y="21600"/>
                    <a:pt x="6212" y="21600"/>
                  </a:cubicBezTo>
                  <a:cubicBezTo>
                    <a:pt x="8963" y="21600"/>
                    <a:pt x="13839" y="19789"/>
                    <a:pt x="20333" y="10199"/>
                  </a:cubicBezTo>
                  <a:cubicBezTo>
                    <a:pt x="20491" y="9966"/>
                    <a:pt x="20475" y="9584"/>
                    <a:pt x="20300" y="9378"/>
                  </a:cubicBezTo>
                  <a:cubicBezTo>
                    <a:pt x="16209" y="4615"/>
                    <a:pt x="12524" y="382"/>
                    <a:pt x="12524" y="382"/>
                  </a:cubicBezTo>
                  <a:cubicBezTo>
                    <a:pt x="12459" y="308"/>
                    <a:pt x="12378" y="268"/>
                    <a:pt x="12296" y="265"/>
                  </a:cubicBezTo>
                  <a:cubicBezTo>
                    <a:pt x="12296" y="265"/>
                    <a:pt x="7630" y="110"/>
                    <a:pt x="269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2" name="Google Shape;974;p38"/>
            <p:cNvSpPr/>
            <p:nvPr/>
          </p:nvSpPr>
          <p:spPr>
            <a:xfrm>
              <a:off x="1472876" y="1013519"/>
              <a:ext cx="203694" cy="30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2" h="21600" fill="norm" stroke="1" extrusionOk="0">
                  <a:moveTo>
                    <a:pt x="10770" y="0"/>
                  </a:moveTo>
                  <a:cubicBezTo>
                    <a:pt x="10541" y="0"/>
                    <a:pt x="10353" y="35"/>
                    <a:pt x="10215" y="111"/>
                  </a:cubicBezTo>
                  <a:cubicBezTo>
                    <a:pt x="10215" y="111"/>
                    <a:pt x="6811" y="803"/>
                    <a:pt x="5402" y="2362"/>
                  </a:cubicBezTo>
                  <a:cubicBezTo>
                    <a:pt x="3995" y="3920"/>
                    <a:pt x="-114" y="13009"/>
                    <a:pt x="2" y="13788"/>
                  </a:cubicBezTo>
                  <a:cubicBezTo>
                    <a:pt x="41" y="14048"/>
                    <a:pt x="654" y="14135"/>
                    <a:pt x="1454" y="14135"/>
                  </a:cubicBezTo>
                  <a:cubicBezTo>
                    <a:pt x="3054" y="14135"/>
                    <a:pt x="5402" y="13788"/>
                    <a:pt x="5402" y="13788"/>
                  </a:cubicBezTo>
                  <a:cubicBezTo>
                    <a:pt x="5402" y="13788"/>
                    <a:pt x="1764" y="19415"/>
                    <a:pt x="1764" y="20367"/>
                  </a:cubicBezTo>
                  <a:cubicBezTo>
                    <a:pt x="1764" y="21118"/>
                    <a:pt x="2786" y="21600"/>
                    <a:pt x="4255" y="21600"/>
                  </a:cubicBezTo>
                  <a:cubicBezTo>
                    <a:pt x="4648" y="21600"/>
                    <a:pt x="5074" y="21566"/>
                    <a:pt x="5520" y="21492"/>
                  </a:cubicBezTo>
                  <a:cubicBezTo>
                    <a:pt x="7634" y="21146"/>
                    <a:pt x="14832" y="12007"/>
                    <a:pt x="14832" y="12007"/>
                  </a:cubicBezTo>
                  <a:cubicBezTo>
                    <a:pt x="14832" y="12007"/>
                    <a:pt x="16387" y="13339"/>
                    <a:pt x="17683" y="13339"/>
                  </a:cubicBezTo>
                  <a:cubicBezTo>
                    <a:pt x="17905" y="13339"/>
                    <a:pt x="18120" y="13300"/>
                    <a:pt x="18317" y="13208"/>
                  </a:cubicBezTo>
                  <a:cubicBezTo>
                    <a:pt x="19862" y="12491"/>
                    <a:pt x="19373" y="11044"/>
                    <a:pt x="18200" y="11044"/>
                  </a:cubicBezTo>
                  <a:cubicBezTo>
                    <a:pt x="17026" y="11044"/>
                    <a:pt x="21486" y="7495"/>
                    <a:pt x="19960" y="5157"/>
                  </a:cubicBezTo>
                  <a:cubicBezTo>
                    <a:pt x="18583" y="3048"/>
                    <a:pt x="12900" y="0"/>
                    <a:pt x="1077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3" name="Google Shape;975;p38"/>
            <p:cNvSpPr/>
            <p:nvPr/>
          </p:nvSpPr>
          <p:spPr>
            <a:xfrm>
              <a:off x="1469642" y="1010093"/>
              <a:ext cx="210212" cy="316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fill="norm" stroke="1" extrusionOk="0">
                  <a:moveTo>
                    <a:pt x="11033" y="467"/>
                  </a:moveTo>
                  <a:cubicBezTo>
                    <a:pt x="11179" y="467"/>
                    <a:pt x="11357" y="485"/>
                    <a:pt x="11555" y="519"/>
                  </a:cubicBezTo>
                  <a:cubicBezTo>
                    <a:pt x="13891" y="932"/>
                    <a:pt x="18680" y="3564"/>
                    <a:pt x="19886" y="5381"/>
                  </a:cubicBezTo>
                  <a:cubicBezTo>
                    <a:pt x="20761" y="6699"/>
                    <a:pt x="19455" y="8502"/>
                    <a:pt x="18592" y="9696"/>
                  </a:cubicBezTo>
                  <a:cubicBezTo>
                    <a:pt x="18038" y="10461"/>
                    <a:pt x="17760" y="10844"/>
                    <a:pt x="17975" y="11105"/>
                  </a:cubicBezTo>
                  <a:cubicBezTo>
                    <a:pt x="18028" y="11168"/>
                    <a:pt x="18156" y="11272"/>
                    <a:pt x="18422" y="11272"/>
                  </a:cubicBezTo>
                  <a:cubicBezTo>
                    <a:pt x="18817" y="11272"/>
                    <a:pt x="19051" y="11505"/>
                    <a:pt x="19137" y="11725"/>
                  </a:cubicBezTo>
                  <a:cubicBezTo>
                    <a:pt x="19276" y="12069"/>
                    <a:pt x="19157" y="12600"/>
                    <a:pt x="18368" y="12959"/>
                  </a:cubicBezTo>
                  <a:cubicBezTo>
                    <a:pt x="18226" y="13024"/>
                    <a:pt x="18068" y="13052"/>
                    <a:pt x="17901" y="13052"/>
                  </a:cubicBezTo>
                  <a:cubicBezTo>
                    <a:pt x="16985" y="13052"/>
                    <a:pt x="15773" y="12214"/>
                    <a:pt x="15316" y="11829"/>
                  </a:cubicBezTo>
                  <a:cubicBezTo>
                    <a:pt x="15255" y="11778"/>
                    <a:pt x="15165" y="11749"/>
                    <a:pt x="15071" y="11749"/>
                  </a:cubicBezTo>
                  <a:cubicBezTo>
                    <a:pt x="15062" y="11749"/>
                    <a:pt x="15053" y="11749"/>
                    <a:pt x="15044" y="11750"/>
                  </a:cubicBezTo>
                  <a:cubicBezTo>
                    <a:pt x="14940" y="11756"/>
                    <a:pt x="14847" y="11799"/>
                    <a:pt x="14795" y="11864"/>
                  </a:cubicBezTo>
                  <a:cubicBezTo>
                    <a:pt x="12054" y="15287"/>
                    <a:pt x="7172" y="20804"/>
                    <a:pt x="5742" y="21035"/>
                  </a:cubicBezTo>
                  <a:cubicBezTo>
                    <a:pt x="5333" y="21101"/>
                    <a:pt x="4934" y="21133"/>
                    <a:pt x="4560" y="21133"/>
                  </a:cubicBezTo>
                  <a:cubicBezTo>
                    <a:pt x="3840" y="21133"/>
                    <a:pt x="3220" y="21014"/>
                    <a:pt x="2827" y="20785"/>
                  </a:cubicBezTo>
                  <a:cubicBezTo>
                    <a:pt x="2541" y="20617"/>
                    <a:pt x="2395" y="20408"/>
                    <a:pt x="2395" y="20161"/>
                  </a:cubicBezTo>
                  <a:cubicBezTo>
                    <a:pt x="2395" y="19516"/>
                    <a:pt x="4541" y="16018"/>
                    <a:pt x="5984" y="13825"/>
                  </a:cubicBezTo>
                  <a:cubicBezTo>
                    <a:pt x="6085" y="13670"/>
                    <a:pt x="5930" y="13491"/>
                    <a:pt x="5694" y="13491"/>
                  </a:cubicBezTo>
                  <a:cubicBezTo>
                    <a:pt x="5673" y="13491"/>
                    <a:pt x="5652" y="13493"/>
                    <a:pt x="5631" y="13497"/>
                  </a:cubicBezTo>
                  <a:cubicBezTo>
                    <a:pt x="4117" y="13716"/>
                    <a:pt x="2642" y="13834"/>
                    <a:pt x="1690" y="13834"/>
                  </a:cubicBezTo>
                  <a:cubicBezTo>
                    <a:pt x="1110" y="13834"/>
                    <a:pt x="724" y="13790"/>
                    <a:pt x="640" y="13698"/>
                  </a:cubicBezTo>
                  <a:cubicBezTo>
                    <a:pt x="551" y="13074"/>
                    <a:pt x="4485" y="4279"/>
                    <a:pt x="5960" y="2674"/>
                  </a:cubicBezTo>
                  <a:cubicBezTo>
                    <a:pt x="7279" y="1240"/>
                    <a:pt x="10534" y="574"/>
                    <a:pt x="10568" y="566"/>
                  </a:cubicBezTo>
                  <a:cubicBezTo>
                    <a:pt x="10605" y="559"/>
                    <a:pt x="10643" y="546"/>
                    <a:pt x="10674" y="528"/>
                  </a:cubicBezTo>
                  <a:cubicBezTo>
                    <a:pt x="10750" y="487"/>
                    <a:pt x="10874" y="467"/>
                    <a:pt x="11033" y="467"/>
                  </a:cubicBezTo>
                  <a:close/>
                  <a:moveTo>
                    <a:pt x="11036" y="0"/>
                  </a:moveTo>
                  <a:cubicBezTo>
                    <a:pt x="10757" y="0"/>
                    <a:pt x="10526" y="43"/>
                    <a:pt x="10344" y="128"/>
                  </a:cubicBezTo>
                  <a:cubicBezTo>
                    <a:pt x="9881" y="226"/>
                    <a:pt x="6798" y="925"/>
                    <a:pt x="5427" y="2414"/>
                  </a:cubicBezTo>
                  <a:cubicBezTo>
                    <a:pt x="3996" y="3971"/>
                    <a:pt x="-121" y="12929"/>
                    <a:pt x="3" y="13749"/>
                  </a:cubicBezTo>
                  <a:cubicBezTo>
                    <a:pt x="16" y="13842"/>
                    <a:pt x="78" y="13973"/>
                    <a:pt x="281" y="14082"/>
                  </a:cubicBezTo>
                  <a:cubicBezTo>
                    <a:pt x="574" y="14238"/>
                    <a:pt x="1151" y="14294"/>
                    <a:pt x="1826" y="14294"/>
                  </a:cubicBezTo>
                  <a:cubicBezTo>
                    <a:pt x="2931" y="14294"/>
                    <a:pt x="4302" y="14144"/>
                    <a:pt x="5134" y="14037"/>
                  </a:cubicBezTo>
                  <a:cubicBezTo>
                    <a:pt x="4253" y="15398"/>
                    <a:pt x="1753" y="19325"/>
                    <a:pt x="1753" y="20161"/>
                  </a:cubicBezTo>
                  <a:cubicBezTo>
                    <a:pt x="1753" y="20551"/>
                    <a:pt x="1985" y="20892"/>
                    <a:pt x="2424" y="21147"/>
                  </a:cubicBezTo>
                  <a:cubicBezTo>
                    <a:pt x="2934" y="21444"/>
                    <a:pt x="3688" y="21600"/>
                    <a:pt x="4556" y="21600"/>
                  </a:cubicBezTo>
                  <a:cubicBezTo>
                    <a:pt x="5003" y="21598"/>
                    <a:pt x="5446" y="21561"/>
                    <a:pt x="5881" y="21489"/>
                  </a:cubicBezTo>
                  <a:cubicBezTo>
                    <a:pt x="7915" y="21161"/>
                    <a:pt x="13770" y="14053"/>
                    <a:pt x="15133" y="12368"/>
                  </a:cubicBezTo>
                  <a:cubicBezTo>
                    <a:pt x="15672" y="12763"/>
                    <a:pt x="16839" y="13515"/>
                    <a:pt x="17919" y="13515"/>
                  </a:cubicBezTo>
                  <a:cubicBezTo>
                    <a:pt x="18192" y="13515"/>
                    <a:pt x="18460" y="13467"/>
                    <a:pt x="18711" y="13353"/>
                  </a:cubicBezTo>
                  <a:cubicBezTo>
                    <a:pt x="19729" y="12888"/>
                    <a:pt x="19970" y="12135"/>
                    <a:pt x="19754" y="11595"/>
                  </a:cubicBezTo>
                  <a:cubicBezTo>
                    <a:pt x="19580" y="11154"/>
                    <a:pt x="19124" y="10857"/>
                    <a:pt x="18568" y="10812"/>
                  </a:cubicBezTo>
                  <a:cubicBezTo>
                    <a:pt x="18647" y="10619"/>
                    <a:pt x="18927" y="10233"/>
                    <a:pt x="19160" y="9912"/>
                  </a:cubicBezTo>
                  <a:cubicBezTo>
                    <a:pt x="20083" y="8636"/>
                    <a:pt x="21479" y="6707"/>
                    <a:pt x="20465" y="5179"/>
                  </a:cubicBezTo>
                  <a:cubicBezTo>
                    <a:pt x="19170" y="3229"/>
                    <a:pt x="14218" y="511"/>
                    <a:pt x="11708" y="66"/>
                  </a:cubicBezTo>
                  <a:cubicBezTo>
                    <a:pt x="11461" y="22"/>
                    <a:pt x="11236" y="0"/>
                    <a:pt x="1103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4" name="Google Shape;976;p38"/>
            <p:cNvSpPr/>
            <p:nvPr/>
          </p:nvSpPr>
          <p:spPr>
            <a:xfrm>
              <a:off x="1492683" y="938439"/>
              <a:ext cx="218144" cy="234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6" h="21600" fill="norm" stroke="1" extrusionOk="0">
                  <a:moveTo>
                    <a:pt x="5964" y="0"/>
                  </a:moveTo>
                  <a:cubicBezTo>
                    <a:pt x="3463" y="0"/>
                    <a:pt x="2621" y="1311"/>
                    <a:pt x="6608" y="3402"/>
                  </a:cubicBezTo>
                  <a:cubicBezTo>
                    <a:pt x="6608" y="3402"/>
                    <a:pt x="359" y="3402"/>
                    <a:pt x="24" y="6489"/>
                  </a:cubicBezTo>
                  <a:cubicBezTo>
                    <a:pt x="-262" y="9118"/>
                    <a:pt x="2044" y="10503"/>
                    <a:pt x="4940" y="10503"/>
                  </a:cubicBezTo>
                  <a:cubicBezTo>
                    <a:pt x="5444" y="10503"/>
                    <a:pt x="5966" y="10461"/>
                    <a:pt x="6496" y="10377"/>
                  </a:cubicBezTo>
                  <a:cubicBezTo>
                    <a:pt x="7937" y="10146"/>
                    <a:pt x="9324" y="10045"/>
                    <a:pt x="10495" y="10045"/>
                  </a:cubicBezTo>
                  <a:cubicBezTo>
                    <a:pt x="12225" y="10045"/>
                    <a:pt x="13484" y="10265"/>
                    <a:pt x="13749" y="10605"/>
                  </a:cubicBezTo>
                  <a:cubicBezTo>
                    <a:pt x="14195" y="11175"/>
                    <a:pt x="9397" y="12320"/>
                    <a:pt x="10513" y="13119"/>
                  </a:cubicBezTo>
                  <a:cubicBezTo>
                    <a:pt x="11383" y="13744"/>
                    <a:pt x="12252" y="13812"/>
                    <a:pt x="12595" y="13812"/>
                  </a:cubicBezTo>
                  <a:cubicBezTo>
                    <a:pt x="12691" y="13812"/>
                    <a:pt x="12745" y="13807"/>
                    <a:pt x="12745" y="13807"/>
                  </a:cubicBezTo>
                  <a:cubicBezTo>
                    <a:pt x="12745" y="13807"/>
                    <a:pt x="11183" y="14264"/>
                    <a:pt x="11296" y="15407"/>
                  </a:cubicBezTo>
                  <a:cubicBezTo>
                    <a:pt x="11408" y="16550"/>
                    <a:pt x="12378" y="21600"/>
                    <a:pt x="13159" y="21600"/>
                  </a:cubicBezTo>
                  <a:cubicBezTo>
                    <a:pt x="13939" y="21600"/>
                    <a:pt x="15425" y="21500"/>
                    <a:pt x="15425" y="21500"/>
                  </a:cubicBezTo>
                  <a:cubicBezTo>
                    <a:pt x="15425" y="21500"/>
                    <a:pt x="17544" y="20470"/>
                    <a:pt x="19218" y="18641"/>
                  </a:cubicBezTo>
                  <a:cubicBezTo>
                    <a:pt x="20892" y="16813"/>
                    <a:pt x="21338" y="12925"/>
                    <a:pt x="19218" y="10640"/>
                  </a:cubicBezTo>
                  <a:cubicBezTo>
                    <a:pt x="17098" y="8353"/>
                    <a:pt x="15425" y="6146"/>
                    <a:pt x="13749" y="4318"/>
                  </a:cubicBezTo>
                  <a:cubicBezTo>
                    <a:pt x="12077" y="2488"/>
                    <a:pt x="10514" y="544"/>
                    <a:pt x="7166" y="87"/>
                  </a:cubicBezTo>
                  <a:cubicBezTo>
                    <a:pt x="6736" y="29"/>
                    <a:pt x="6331" y="0"/>
                    <a:pt x="596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5" name="Google Shape;977;p38"/>
            <p:cNvSpPr/>
            <p:nvPr/>
          </p:nvSpPr>
          <p:spPr>
            <a:xfrm>
              <a:off x="1489450" y="935038"/>
              <a:ext cx="224761" cy="241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600" fill="norm" stroke="1" extrusionOk="0">
                  <a:moveTo>
                    <a:pt x="6126" y="609"/>
                  </a:moveTo>
                  <a:cubicBezTo>
                    <a:pt x="6465" y="609"/>
                    <a:pt x="6849" y="635"/>
                    <a:pt x="7272" y="692"/>
                  </a:cubicBezTo>
                  <a:cubicBezTo>
                    <a:pt x="10232" y="1092"/>
                    <a:pt x="11685" y="2682"/>
                    <a:pt x="13222" y="4365"/>
                  </a:cubicBezTo>
                  <a:lnTo>
                    <a:pt x="13537" y="4708"/>
                  </a:lnTo>
                  <a:cubicBezTo>
                    <a:pt x="14278" y="5511"/>
                    <a:pt x="15018" y="6390"/>
                    <a:pt x="15804" y="7322"/>
                  </a:cubicBezTo>
                  <a:cubicBezTo>
                    <a:pt x="16762" y="8458"/>
                    <a:pt x="17754" y="9635"/>
                    <a:pt x="18891" y="10853"/>
                  </a:cubicBezTo>
                  <a:cubicBezTo>
                    <a:pt x="20812" y="12912"/>
                    <a:pt x="20468" y="16498"/>
                    <a:pt x="18890" y="18211"/>
                  </a:cubicBezTo>
                  <a:cubicBezTo>
                    <a:pt x="17450" y="19774"/>
                    <a:pt x="15637" y="20733"/>
                    <a:pt x="15316" y="20896"/>
                  </a:cubicBezTo>
                  <a:cubicBezTo>
                    <a:pt x="15038" y="20915"/>
                    <a:pt x="13842" y="20991"/>
                    <a:pt x="13216" y="20997"/>
                  </a:cubicBezTo>
                  <a:cubicBezTo>
                    <a:pt x="12714" y="20728"/>
                    <a:pt x="11804" y="16792"/>
                    <a:pt x="11653" y="15246"/>
                  </a:cubicBezTo>
                  <a:cubicBezTo>
                    <a:pt x="11570" y="14404"/>
                    <a:pt x="12844" y="14018"/>
                    <a:pt x="12857" y="14014"/>
                  </a:cubicBezTo>
                  <a:cubicBezTo>
                    <a:pt x="12999" y="13972"/>
                    <a:pt x="13092" y="13829"/>
                    <a:pt x="13070" y="13677"/>
                  </a:cubicBezTo>
                  <a:cubicBezTo>
                    <a:pt x="13049" y="13527"/>
                    <a:pt x="12923" y="13415"/>
                    <a:pt x="12773" y="13415"/>
                  </a:cubicBezTo>
                  <a:lnTo>
                    <a:pt x="12772" y="13415"/>
                  </a:lnTo>
                  <a:cubicBezTo>
                    <a:pt x="12764" y="13415"/>
                    <a:pt x="12752" y="13416"/>
                    <a:pt x="12744" y="13417"/>
                  </a:cubicBezTo>
                  <a:cubicBezTo>
                    <a:pt x="12743" y="13417"/>
                    <a:pt x="12701" y="13421"/>
                    <a:pt x="12630" y="13421"/>
                  </a:cubicBezTo>
                  <a:cubicBezTo>
                    <a:pt x="12340" y="13421"/>
                    <a:pt x="11547" y="13364"/>
                    <a:pt x="10760" y="12804"/>
                  </a:cubicBezTo>
                  <a:cubicBezTo>
                    <a:pt x="10751" y="12797"/>
                    <a:pt x="10741" y="12791"/>
                    <a:pt x="10736" y="12786"/>
                  </a:cubicBezTo>
                  <a:cubicBezTo>
                    <a:pt x="10892" y="12539"/>
                    <a:pt x="11884" y="12099"/>
                    <a:pt x="12428" y="11858"/>
                  </a:cubicBezTo>
                  <a:cubicBezTo>
                    <a:pt x="13477" y="11392"/>
                    <a:pt x="13985" y="11154"/>
                    <a:pt x="14072" y="10792"/>
                  </a:cubicBezTo>
                  <a:cubicBezTo>
                    <a:pt x="14105" y="10661"/>
                    <a:pt x="14074" y="10523"/>
                    <a:pt x="13990" y="10420"/>
                  </a:cubicBezTo>
                  <a:cubicBezTo>
                    <a:pt x="13632" y="9964"/>
                    <a:pt x="12282" y="9762"/>
                    <a:pt x="10621" y="9762"/>
                  </a:cubicBezTo>
                  <a:cubicBezTo>
                    <a:pt x="9363" y="9762"/>
                    <a:pt x="7928" y="9878"/>
                    <a:pt x="6610" y="10086"/>
                  </a:cubicBezTo>
                  <a:cubicBezTo>
                    <a:pt x="6110" y="10166"/>
                    <a:pt x="5617" y="10205"/>
                    <a:pt x="5145" y="10205"/>
                  </a:cubicBezTo>
                  <a:cubicBezTo>
                    <a:pt x="3577" y="10205"/>
                    <a:pt x="2215" y="9778"/>
                    <a:pt x="1414" y="8998"/>
                  </a:cubicBezTo>
                  <a:cubicBezTo>
                    <a:pt x="785" y="8385"/>
                    <a:pt x="517" y="7594"/>
                    <a:pt x="621" y="6645"/>
                  </a:cubicBezTo>
                  <a:cubicBezTo>
                    <a:pt x="915" y="3951"/>
                    <a:pt x="6709" y="3917"/>
                    <a:pt x="6767" y="3917"/>
                  </a:cubicBezTo>
                  <a:cubicBezTo>
                    <a:pt x="6905" y="3917"/>
                    <a:pt x="7025" y="3820"/>
                    <a:pt x="7059" y="3683"/>
                  </a:cubicBezTo>
                  <a:cubicBezTo>
                    <a:pt x="7091" y="3546"/>
                    <a:pt x="7027" y="3404"/>
                    <a:pt x="6903" y="3340"/>
                  </a:cubicBezTo>
                  <a:cubicBezTo>
                    <a:pt x="4869" y="2280"/>
                    <a:pt x="4274" y="1492"/>
                    <a:pt x="4382" y="1140"/>
                  </a:cubicBezTo>
                  <a:cubicBezTo>
                    <a:pt x="4472" y="845"/>
                    <a:pt x="5093" y="609"/>
                    <a:pt x="6126" y="609"/>
                  </a:cubicBezTo>
                  <a:close/>
                  <a:moveTo>
                    <a:pt x="6142" y="0"/>
                  </a:moveTo>
                  <a:cubicBezTo>
                    <a:pt x="5023" y="0"/>
                    <a:pt x="4027" y="252"/>
                    <a:pt x="3809" y="957"/>
                  </a:cubicBezTo>
                  <a:cubicBezTo>
                    <a:pt x="3595" y="1657"/>
                    <a:pt x="4229" y="2462"/>
                    <a:pt x="5696" y="3358"/>
                  </a:cubicBezTo>
                  <a:cubicBezTo>
                    <a:pt x="3859" y="3515"/>
                    <a:pt x="291" y="4133"/>
                    <a:pt x="25" y="6576"/>
                  </a:cubicBezTo>
                  <a:cubicBezTo>
                    <a:pt x="-98" y="7708"/>
                    <a:pt x="238" y="8698"/>
                    <a:pt x="1000" y="9438"/>
                  </a:cubicBezTo>
                  <a:cubicBezTo>
                    <a:pt x="1921" y="10335"/>
                    <a:pt x="3403" y="10818"/>
                    <a:pt x="5123" y="10818"/>
                  </a:cubicBezTo>
                  <a:cubicBezTo>
                    <a:pt x="5632" y="10818"/>
                    <a:pt x="6162" y="10776"/>
                    <a:pt x="6704" y="10689"/>
                  </a:cubicBezTo>
                  <a:cubicBezTo>
                    <a:pt x="8144" y="10461"/>
                    <a:pt x="9464" y="10372"/>
                    <a:pt x="10551" y="10372"/>
                  </a:cubicBezTo>
                  <a:cubicBezTo>
                    <a:pt x="11985" y="10372"/>
                    <a:pt x="13016" y="10525"/>
                    <a:pt x="13392" y="10707"/>
                  </a:cubicBezTo>
                  <a:cubicBezTo>
                    <a:pt x="13144" y="10875"/>
                    <a:pt x="12584" y="11122"/>
                    <a:pt x="12190" y="11298"/>
                  </a:cubicBezTo>
                  <a:cubicBezTo>
                    <a:pt x="10946" y="11850"/>
                    <a:pt x="10179" y="12216"/>
                    <a:pt x="10127" y="12746"/>
                  </a:cubicBezTo>
                  <a:cubicBezTo>
                    <a:pt x="10112" y="12896"/>
                    <a:pt x="10151" y="13114"/>
                    <a:pt x="10418" y="13304"/>
                  </a:cubicBezTo>
                  <a:cubicBezTo>
                    <a:pt x="10816" y="13588"/>
                    <a:pt x="11262" y="13795"/>
                    <a:pt x="11733" y="13915"/>
                  </a:cubicBezTo>
                  <a:cubicBezTo>
                    <a:pt x="11342" y="14215"/>
                    <a:pt x="10993" y="14665"/>
                    <a:pt x="11056" y="15306"/>
                  </a:cubicBezTo>
                  <a:cubicBezTo>
                    <a:pt x="11063" y="15370"/>
                    <a:pt x="11906" y="21600"/>
                    <a:pt x="13179" y="21600"/>
                  </a:cubicBezTo>
                  <a:cubicBezTo>
                    <a:pt x="13944" y="21600"/>
                    <a:pt x="15355" y="21505"/>
                    <a:pt x="15414" y="21503"/>
                  </a:cubicBezTo>
                  <a:cubicBezTo>
                    <a:pt x="15452" y="21500"/>
                    <a:pt x="15489" y="21490"/>
                    <a:pt x="15524" y="21474"/>
                  </a:cubicBezTo>
                  <a:cubicBezTo>
                    <a:pt x="15610" y="21431"/>
                    <a:pt x="17668" y="20427"/>
                    <a:pt x="19327" y="18628"/>
                  </a:cubicBezTo>
                  <a:cubicBezTo>
                    <a:pt x="21121" y="16681"/>
                    <a:pt x="21502" y="12763"/>
                    <a:pt x="19326" y="10432"/>
                  </a:cubicBezTo>
                  <a:cubicBezTo>
                    <a:pt x="18198" y="9226"/>
                    <a:pt x="17212" y="8055"/>
                    <a:pt x="16258" y="6922"/>
                  </a:cubicBezTo>
                  <a:cubicBezTo>
                    <a:pt x="15469" y="5987"/>
                    <a:pt x="14724" y="5102"/>
                    <a:pt x="13976" y="4291"/>
                  </a:cubicBezTo>
                  <a:lnTo>
                    <a:pt x="13661" y="3948"/>
                  </a:lnTo>
                  <a:cubicBezTo>
                    <a:pt x="12120" y="2261"/>
                    <a:pt x="10525" y="517"/>
                    <a:pt x="7352" y="86"/>
                  </a:cubicBezTo>
                  <a:cubicBezTo>
                    <a:pt x="6953" y="32"/>
                    <a:pt x="6540" y="0"/>
                    <a:pt x="6142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6" name="Google Shape;978;p38"/>
            <p:cNvSpPr/>
            <p:nvPr/>
          </p:nvSpPr>
          <p:spPr>
            <a:xfrm>
              <a:off x="1694392" y="1100129"/>
              <a:ext cx="12701" cy="28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0" h="21600" fill="norm" stroke="1" extrusionOk="0">
                  <a:moveTo>
                    <a:pt x="8073" y="0"/>
                  </a:moveTo>
                  <a:cubicBezTo>
                    <a:pt x="7646" y="0"/>
                    <a:pt x="7191" y="9"/>
                    <a:pt x="6764" y="36"/>
                  </a:cubicBezTo>
                  <a:cubicBezTo>
                    <a:pt x="2381" y="271"/>
                    <a:pt x="-607" y="1580"/>
                    <a:pt x="104" y="2970"/>
                  </a:cubicBezTo>
                  <a:cubicBezTo>
                    <a:pt x="4686" y="11897"/>
                    <a:pt x="1869" y="18630"/>
                    <a:pt x="1840" y="18694"/>
                  </a:cubicBezTo>
                  <a:cubicBezTo>
                    <a:pt x="1214" y="20084"/>
                    <a:pt x="4316" y="21383"/>
                    <a:pt x="8699" y="21582"/>
                  </a:cubicBezTo>
                  <a:cubicBezTo>
                    <a:pt x="9069" y="21591"/>
                    <a:pt x="9467" y="21600"/>
                    <a:pt x="9837" y="21600"/>
                  </a:cubicBezTo>
                  <a:cubicBezTo>
                    <a:pt x="13850" y="21600"/>
                    <a:pt x="17208" y="20661"/>
                    <a:pt x="17777" y="19398"/>
                  </a:cubicBezTo>
                  <a:cubicBezTo>
                    <a:pt x="17919" y="19100"/>
                    <a:pt x="20993" y="11879"/>
                    <a:pt x="15984" y="2148"/>
                  </a:cubicBezTo>
                  <a:cubicBezTo>
                    <a:pt x="15330" y="894"/>
                    <a:pt x="11943" y="0"/>
                    <a:pt x="807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7" name="Google Shape;979;p38"/>
            <p:cNvSpPr/>
            <p:nvPr/>
          </p:nvSpPr>
          <p:spPr>
            <a:xfrm>
              <a:off x="1524561" y="1011179"/>
              <a:ext cx="174156" cy="7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fill="norm" stroke="1" extrusionOk="0">
                  <a:moveTo>
                    <a:pt x="6699" y="0"/>
                  </a:moveTo>
                  <a:cubicBezTo>
                    <a:pt x="6686" y="0"/>
                    <a:pt x="6675" y="0"/>
                    <a:pt x="6662" y="3"/>
                  </a:cubicBezTo>
                  <a:cubicBezTo>
                    <a:pt x="4745" y="444"/>
                    <a:pt x="261" y="1807"/>
                    <a:pt x="13" y="4927"/>
                  </a:cubicBezTo>
                  <a:cubicBezTo>
                    <a:pt x="-115" y="6556"/>
                    <a:pt x="708" y="7545"/>
                    <a:pt x="979" y="7866"/>
                  </a:cubicBezTo>
                  <a:cubicBezTo>
                    <a:pt x="1829" y="8888"/>
                    <a:pt x="2768" y="9218"/>
                    <a:pt x="3794" y="9218"/>
                  </a:cubicBezTo>
                  <a:cubicBezTo>
                    <a:pt x="4691" y="9218"/>
                    <a:pt x="5654" y="8965"/>
                    <a:pt x="6682" y="8694"/>
                  </a:cubicBezTo>
                  <a:cubicBezTo>
                    <a:pt x="7869" y="8380"/>
                    <a:pt x="9126" y="8049"/>
                    <a:pt x="10457" y="8049"/>
                  </a:cubicBezTo>
                  <a:cubicBezTo>
                    <a:pt x="12179" y="8049"/>
                    <a:pt x="14027" y="8604"/>
                    <a:pt x="16013" y="10468"/>
                  </a:cubicBezTo>
                  <a:cubicBezTo>
                    <a:pt x="18251" y="12565"/>
                    <a:pt x="19817" y="16112"/>
                    <a:pt x="20664" y="21012"/>
                  </a:cubicBezTo>
                  <a:cubicBezTo>
                    <a:pt x="20725" y="21366"/>
                    <a:pt x="20870" y="21597"/>
                    <a:pt x="21034" y="21600"/>
                  </a:cubicBezTo>
                  <a:cubicBezTo>
                    <a:pt x="21086" y="21600"/>
                    <a:pt x="21137" y="21573"/>
                    <a:pt x="21183" y="21527"/>
                  </a:cubicBezTo>
                  <a:cubicBezTo>
                    <a:pt x="21388" y="21333"/>
                    <a:pt x="21485" y="20778"/>
                    <a:pt x="21403" y="20297"/>
                  </a:cubicBezTo>
                  <a:cubicBezTo>
                    <a:pt x="20469" y="14903"/>
                    <a:pt x="18753" y="11002"/>
                    <a:pt x="16307" y="8711"/>
                  </a:cubicBezTo>
                  <a:cubicBezTo>
                    <a:pt x="14212" y="6744"/>
                    <a:pt x="12237" y="6169"/>
                    <a:pt x="10433" y="6169"/>
                  </a:cubicBezTo>
                  <a:cubicBezTo>
                    <a:pt x="9045" y="6169"/>
                    <a:pt x="7756" y="6510"/>
                    <a:pt x="6593" y="6817"/>
                  </a:cubicBezTo>
                  <a:cubicBezTo>
                    <a:pt x="5593" y="7081"/>
                    <a:pt x="4660" y="7328"/>
                    <a:pt x="3806" y="7328"/>
                  </a:cubicBezTo>
                  <a:cubicBezTo>
                    <a:pt x="2885" y="7328"/>
                    <a:pt x="2056" y="7041"/>
                    <a:pt x="1339" y="6182"/>
                  </a:cubicBezTo>
                  <a:cubicBezTo>
                    <a:pt x="875" y="5625"/>
                    <a:pt x="804" y="5277"/>
                    <a:pt x="799" y="5277"/>
                  </a:cubicBezTo>
                  <a:cubicBezTo>
                    <a:pt x="968" y="4162"/>
                    <a:pt x="3741" y="2575"/>
                    <a:pt x="6738" y="1880"/>
                  </a:cubicBezTo>
                  <a:cubicBezTo>
                    <a:pt x="6958" y="1830"/>
                    <a:pt x="7119" y="1369"/>
                    <a:pt x="7098" y="848"/>
                  </a:cubicBezTo>
                  <a:cubicBezTo>
                    <a:pt x="7074" y="364"/>
                    <a:pt x="6900" y="0"/>
                    <a:pt x="669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8" name="Google Shape;980;p38"/>
            <p:cNvSpPr/>
            <p:nvPr/>
          </p:nvSpPr>
          <p:spPr>
            <a:xfrm>
              <a:off x="1619640" y="1068951"/>
              <a:ext cx="62532" cy="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600" fill="norm" stroke="1" extrusionOk="0">
                  <a:moveTo>
                    <a:pt x="1111" y="0"/>
                  </a:moveTo>
                  <a:cubicBezTo>
                    <a:pt x="700" y="0"/>
                    <a:pt x="305" y="218"/>
                    <a:pt x="114" y="598"/>
                  </a:cubicBezTo>
                  <a:cubicBezTo>
                    <a:pt x="-160" y="1128"/>
                    <a:pt x="79" y="1775"/>
                    <a:pt x="642" y="2027"/>
                  </a:cubicBezTo>
                  <a:cubicBezTo>
                    <a:pt x="802" y="2106"/>
                    <a:pt x="17037" y="9864"/>
                    <a:pt x="19153" y="20735"/>
                  </a:cubicBezTo>
                  <a:cubicBezTo>
                    <a:pt x="19250" y="21235"/>
                    <a:pt x="19704" y="21600"/>
                    <a:pt x="20236" y="21600"/>
                  </a:cubicBezTo>
                  <a:cubicBezTo>
                    <a:pt x="20306" y="21600"/>
                    <a:pt x="20376" y="21592"/>
                    <a:pt x="20443" y="21581"/>
                  </a:cubicBezTo>
                  <a:cubicBezTo>
                    <a:pt x="21045" y="21472"/>
                    <a:pt x="21440" y="20919"/>
                    <a:pt x="21323" y="20340"/>
                  </a:cubicBezTo>
                  <a:cubicBezTo>
                    <a:pt x="19004" y="8420"/>
                    <a:pt x="2319" y="451"/>
                    <a:pt x="1607" y="113"/>
                  </a:cubicBezTo>
                  <a:cubicBezTo>
                    <a:pt x="1451" y="34"/>
                    <a:pt x="1279" y="0"/>
                    <a:pt x="111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9" name="Google Shape;981;p38"/>
            <p:cNvSpPr/>
            <p:nvPr/>
          </p:nvSpPr>
          <p:spPr>
            <a:xfrm>
              <a:off x="1523912" y="1190477"/>
              <a:ext cx="78360" cy="24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fill="norm" stroke="1" extrusionOk="0">
                  <a:moveTo>
                    <a:pt x="20589" y="0"/>
                  </a:moveTo>
                  <a:cubicBezTo>
                    <a:pt x="20392" y="0"/>
                    <a:pt x="20191" y="226"/>
                    <a:pt x="20024" y="689"/>
                  </a:cubicBezTo>
                  <a:cubicBezTo>
                    <a:pt x="16764" y="10170"/>
                    <a:pt x="5063" y="14598"/>
                    <a:pt x="827" y="15502"/>
                  </a:cubicBezTo>
                  <a:cubicBezTo>
                    <a:pt x="352" y="15610"/>
                    <a:pt x="-15" y="16989"/>
                    <a:pt x="1" y="18637"/>
                  </a:cubicBezTo>
                  <a:cubicBezTo>
                    <a:pt x="13" y="20275"/>
                    <a:pt x="403" y="21568"/>
                    <a:pt x="880" y="21600"/>
                  </a:cubicBezTo>
                  <a:cubicBezTo>
                    <a:pt x="902" y="21600"/>
                    <a:pt x="918" y="21578"/>
                    <a:pt x="940" y="21578"/>
                  </a:cubicBezTo>
                  <a:cubicBezTo>
                    <a:pt x="1583" y="21438"/>
                    <a:pt x="16796" y="18045"/>
                    <a:pt x="21177" y="5343"/>
                  </a:cubicBezTo>
                  <a:cubicBezTo>
                    <a:pt x="21541" y="4255"/>
                    <a:pt x="21585" y="2349"/>
                    <a:pt x="21271" y="1077"/>
                  </a:cubicBezTo>
                  <a:cubicBezTo>
                    <a:pt x="21095" y="366"/>
                    <a:pt x="20844" y="0"/>
                    <a:pt x="2058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0" name="Google Shape;982;p38"/>
            <p:cNvSpPr/>
            <p:nvPr/>
          </p:nvSpPr>
          <p:spPr>
            <a:xfrm>
              <a:off x="1506343" y="1144525"/>
              <a:ext cx="59398" cy="23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fill="norm" stroke="1" extrusionOk="0">
                  <a:moveTo>
                    <a:pt x="20148" y="0"/>
                  </a:moveTo>
                  <a:cubicBezTo>
                    <a:pt x="19717" y="0"/>
                    <a:pt x="19298" y="666"/>
                    <a:pt x="19104" y="1798"/>
                  </a:cubicBezTo>
                  <a:cubicBezTo>
                    <a:pt x="17197" y="12598"/>
                    <a:pt x="12713" y="15273"/>
                    <a:pt x="8738" y="15273"/>
                  </a:cubicBezTo>
                  <a:cubicBezTo>
                    <a:pt x="4878" y="15273"/>
                    <a:pt x="1500" y="12742"/>
                    <a:pt x="1430" y="12687"/>
                  </a:cubicBezTo>
                  <a:cubicBezTo>
                    <a:pt x="1339" y="12631"/>
                    <a:pt x="1249" y="12609"/>
                    <a:pt x="1163" y="12609"/>
                  </a:cubicBezTo>
                  <a:cubicBezTo>
                    <a:pt x="653" y="12609"/>
                    <a:pt x="188" y="13508"/>
                    <a:pt x="45" y="14885"/>
                  </a:cubicBezTo>
                  <a:cubicBezTo>
                    <a:pt x="-124" y="16494"/>
                    <a:pt x="201" y="18192"/>
                    <a:pt x="793" y="18725"/>
                  </a:cubicBezTo>
                  <a:cubicBezTo>
                    <a:pt x="1093" y="18947"/>
                    <a:pt x="4628" y="21600"/>
                    <a:pt x="8754" y="21600"/>
                  </a:cubicBezTo>
                  <a:cubicBezTo>
                    <a:pt x="13383" y="21600"/>
                    <a:pt x="18767" y="18270"/>
                    <a:pt x="21196" y="4484"/>
                  </a:cubicBezTo>
                  <a:cubicBezTo>
                    <a:pt x="21476" y="2919"/>
                    <a:pt x="21229" y="1043"/>
                    <a:pt x="20650" y="311"/>
                  </a:cubicBezTo>
                  <a:cubicBezTo>
                    <a:pt x="20490" y="100"/>
                    <a:pt x="20317" y="0"/>
                    <a:pt x="2014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1" name="Google Shape;983;p38"/>
            <p:cNvSpPr/>
            <p:nvPr/>
          </p:nvSpPr>
          <p:spPr>
            <a:xfrm>
              <a:off x="1552243" y="1139568"/>
              <a:ext cx="24109" cy="1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600" fill="norm" stroke="1" extrusionOk="0">
                  <a:moveTo>
                    <a:pt x="2829" y="0"/>
                  </a:moveTo>
                  <a:cubicBezTo>
                    <a:pt x="1700" y="0"/>
                    <a:pt x="641" y="1224"/>
                    <a:pt x="201" y="3253"/>
                  </a:cubicBezTo>
                  <a:cubicBezTo>
                    <a:pt x="-368" y="5884"/>
                    <a:pt x="311" y="8863"/>
                    <a:pt x="1730" y="9941"/>
                  </a:cubicBezTo>
                  <a:lnTo>
                    <a:pt x="17156" y="21235"/>
                  </a:lnTo>
                  <a:cubicBezTo>
                    <a:pt x="17485" y="21472"/>
                    <a:pt x="17845" y="21600"/>
                    <a:pt x="18205" y="21600"/>
                  </a:cubicBezTo>
                  <a:cubicBezTo>
                    <a:pt x="19554" y="21600"/>
                    <a:pt x="20722" y="19846"/>
                    <a:pt x="20972" y="17415"/>
                  </a:cubicBezTo>
                  <a:cubicBezTo>
                    <a:pt x="21232" y="14966"/>
                    <a:pt x="20503" y="12554"/>
                    <a:pt x="19244" y="11641"/>
                  </a:cubicBezTo>
                  <a:lnTo>
                    <a:pt x="3828" y="329"/>
                  </a:lnTo>
                  <a:cubicBezTo>
                    <a:pt x="3498" y="110"/>
                    <a:pt x="3159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2" name="Google Shape;984;p38"/>
            <p:cNvSpPr/>
            <p:nvPr/>
          </p:nvSpPr>
          <p:spPr>
            <a:xfrm>
              <a:off x="1485857" y="1104483"/>
              <a:ext cx="36557" cy="34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7"/>
                    <a:pt x="0" y="3080"/>
                    <a:pt x="0" y="6948"/>
                  </a:cubicBezTo>
                  <a:cubicBezTo>
                    <a:pt x="0" y="10800"/>
                    <a:pt x="13937" y="21600"/>
                    <a:pt x="13937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3" name="Google Shape;985;p38"/>
            <p:cNvSpPr/>
            <p:nvPr/>
          </p:nvSpPr>
          <p:spPr>
            <a:xfrm>
              <a:off x="1482615" y="1101069"/>
              <a:ext cx="43034" cy="41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fill="norm" stroke="1" extrusionOk="0">
                  <a:moveTo>
                    <a:pt x="19877" y="0"/>
                  </a:moveTo>
                  <a:cubicBezTo>
                    <a:pt x="19809" y="0"/>
                    <a:pt x="19740" y="0"/>
                    <a:pt x="19671" y="13"/>
                  </a:cubicBezTo>
                  <a:cubicBezTo>
                    <a:pt x="0" y="2801"/>
                    <a:pt x="0" y="6392"/>
                    <a:pt x="0" y="7582"/>
                  </a:cubicBezTo>
                  <a:cubicBezTo>
                    <a:pt x="0" y="11192"/>
                    <a:pt x="7818" y="17715"/>
                    <a:pt x="12471" y="21280"/>
                  </a:cubicBezTo>
                  <a:cubicBezTo>
                    <a:pt x="12740" y="21493"/>
                    <a:pt x="13066" y="21600"/>
                    <a:pt x="13398" y="21600"/>
                  </a:cubicBezTo>
                  <a:cubicBezTo>
                    <a:pt x="14108" y="21600"/>
                    <a:pt x="14726" y="21105"/>
                    <a:pt x="14938" y="20366"/>
                  </a:cubicBezTo>
                  <a:cubicBezTo>
                    <a:pt x="15155" y="19626"/>
                    <a:pt x="14909" y="18824"/>
                    <a:pt x="14331" y="18379"/>
                  </a:cubicBezTo>
                  <a:cubicBezTo>
                    <a:pt x="8888" y="14206"/>
                    <a:pt x="4046" y="9531"/>
                    <a:pt x="3320" y="7839"/>
                  </a:cubicBezTo>
                  <a:cubicBezTo>
                    <a:pt x="4991" y="6436"/>
                    <a:pt x="13101" y="4518"/>
                    <a:pt x="20089" y="3534"/>
                  </a:cubicBezTo>
                  <a:cubicBezTo>
                    <a:pt x="20976" y="3403"/>
                    <a:pt x="21600" y="2519"/>
                    <a:pt x="21486" y="1548"/>
                  </a:cubicBezTo>
                  <a:cubicBezTo>
                    <a:pt x="21383" y="645"/>
                    <a:pt x="20679" y="0"/>
                    <a:pt x="19877" y="0"/>
                  </a:cubicBezTo>
                  <a:close/>
                  <a:moveTo>
                    <a:pt x="13398" y="21600"/>
                  </a:moveTo>
                  <a:cubicBezTo>
                    <a:pt x="13398" y="21600"/>
                    <a:pt x="13398" y="21600"/>
                    <a:pt x="13398" y="21600"/>
                  </a:cubicBezTo>
                  <a:lnTo>
                    <a:pt x="13404" y="21600"/>
                  </a:lnTo>
                  <a:cubicBezTo>
                    <a:pt x="13404" y="21600"/>
                    <a:pt x="13398" y="21600"/>
                    <a:pt x="13398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4" name="Google Shape;986;p38"/>
            <p:cNvSpPr/>
            <p:nvPr/>
          </p:nvSpPr>
          <p:spPr>
            <a:xfrm>
              <a:off x="1516102" y="1081084"/>
              <a:ext cx="12701" cy="1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70" h="21600" fill="norm" stroke="1" extrusionOk="0">
                  <a:moveTo>
                    <a:pt x="13349" y="0"/>
                  </a:moveTo>
                  <a:cubicBezTo>
                    <a:pt x="9224" y="0"/>
                    <a:pt x="4220" y="3741"/>
                    <a:pt x="1601" y="9029"/>
                  </a:cubicBezTo>
                  <a:cubicBezTo>
                    <a:pt x="-1312" y="14911"/>
                    <a:pt x="-139" y="20463"/>
                    <a:pt x="4220" y="21455"/>
                  </a:cubicBezTo>
                  <a:cubicBezTo>
                    <a:pt x="4670" y="21560"/>
                    <a:pt x="5119" y="21600"/>
                    <a:pt x="5588" y="21600"/>
                  </a:cubicBezTo>
                  <a:cubicBezTo>
                    <a:pt x="9732" y="21600"/>
                    <a:pt x="14737" y="17872"/>
                    <a:pt x="17375" y="12571"/>
                  </a:cubicBezTo>
                  <a:cubicBezTo>
                    <a:pt x="20288" y="6702"/>
                    <a:pt x="19096" y="1124"/>
                    <a:pt x="14737" y="145"/>
                  </a:cubicBezTo>
                  <a:cubicBezTo>
                    <a:pt x="14287" y="53"/>
                    <a:pt x="13837" y="0"/>
                    <a:pt x="1334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5" name="Google Shape;987;p38"/>
            <p:cNvSpPr/>
            <p:nvPr/>
          </p:nvSpPr>
          <p:spPr>
            <a:xfrm>
              <a:off x="1547099" y="1097644"/>
              <a:ext cx="12701" cy="19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70" h="21600" fill="norm" stroke="1" extrusionOk="0">
                  <a:moveTo>
                    <a:pt x="13357" y="0"/>
                  </a:moveTo>
                  <a:cubicBezTo>
                    <a:pt x="9209" y="0"/>
                    <a:pt x="4200" y="3741"/>
                    <a:pt x="1598" y="9015"/>
                  </a:cubicBezTo>
                  <a:cubicBezTo>
                    <a:pt x="-1317" y="14898"/>
                    <a:pt x="-124" y="20476"/>
                    <a:pt x="4200" y="21455"/>
                  </a:cubicBezTo>
                  <a:cubicBezTo>
                    <a:pt x="4650" y="21547"/>
                    <a:pt x="5120" y="21600"/>
                    <a:pt x="5590" y="21600"/>
                  </a:cubicBezTo>
                  <a:cubicBezTo>
                    <a:pt x="9737" y="21600"/>
                    <a:pt x="14746" y="17859"/>
                    <a:pt x="17368" y="12571"/>
                  </a:cubicBezTo>
                  <a:cubicBezTo>
                    <a:pt x="20283" y="6702"/>
                    <a:pt x="19109" y="1124"/>
                    <a:pt x="14746" y="145"/>
                  </a:cubicBezTo>
                  <a:cubicBezTo>
                    <a:pt x="14296" y="40"/>
                    <a:pt x="13846" y="0"/>
                    <a:pt x="1335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6" name="Google Shape;988;p38"/>
            <p:cNvSpPr/>
            <p:nvPr/>
          </p:nvSpPr>
          <p:spPr>
            <a:xfrm>
              <a:off x="1559771" y="1073848"/>
              <a:ext cx="16338" cy="27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0" h="21600" fill="norm" stroke="1" extrusionOk="0">
                  <a:moveTo>
                    <a:pt x="0" y="0"/>
                  </a:moveTo>
                  <a:lnTo>
                    <a:pt x="19645" y="21600"/>
                  </a:lnTo>
                  <a:cubicBezTo>
                    <a:pt x="21600" y="135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7" name="Google Shape;989;p38"/>
            <p:cNvSpPr/>
            <p:nvPr/>
          </p:nvSpPr>
          <p:spPr>
            <a:xfrm>
              <a:off x="1556523" y="1070447"/>
              <a:ext cx="22824" cy="3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7" h="21600" fill="norm" stroke="1" extrusionOk="0">
                  <a:moveTo>
                    <a:pt x="2745" y="0"/>
                  </a:moveTo>
                  <a:cubicBezTo>
                    <a:pt x="629" y="0"/>
                    <a:pt x="-736" y="1846"/>
                    <a:pt x="424" y="3296"/>
                  </a:cubicBezTo>
                  <a:lnTo>
                    <a:pt x="14252" y="20593"/>
                  </a:lnTo>
                  <a:cubicBezTo>
                    <a:pt x="14750" y="21219"/>
                    <a:pt x="15627" y="21600"/>
                    <a:pt x="16583" y="21600"/>
                  </a:cubicBezTo>
                  <a:cubicBezTo>
                    <a:pt x="18026" y="21600"/>
                    <a:pt x="19226" y="20723"/>
                    <a:pt x="19333" y="19586"/>
                  </a:cubicBezTo>
                  <a:cubicBezTo>
                    <a:pt x="20864" y="1495"/>
                    <a:pt x="3184" y="23"/>
                    <a:pt x="3009" y="8"/>
                  </a:cubicBezTo>
                  <a:cubicBezTo>
                    <a:pt x="2921" y="0"/>
                    <a:pt x="2833" y="0"/>
                    <a:pt x="2745" y="0"/>
                  </a:cubicBezTo>
                  <a:close/>
                  <a:moveTo>
                    <a:pt x="16583" y="21600"/>
                  </a:moveTo>
                  <a:cubicBezTo>
                    <a:pt x="16573" y="21600"/>
                    <a:pt x="16573" y="21600"/>
                    <a:pt x="16573" y="21600"/>
                  </a:cubicBezTo>
                  <a:lnTo>
                    <a:pt x="16583" y="21600"/>
                  </a:lnTo>
                  <a:cubicBezTo>
                    <a:pt x="16583" y="21600"/>
                    <a:pt x="16583" y="21600"/>
                    <a:pt x="16583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8" name="Google Shape;990;p38"/>
            <p:cNvSpPr/>
            <p:nvPr/>
          </p:nvSpPr>
          <p:spPr>
            <a:xfrm>
              <a:off x="1520821" y="1055708"/>
              <a:ext cx="2273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130" y="0"/>
                  </a:moveTo>
                  <a:cubicBezTo>
                    <a:pt x="9548" y="0"/>
                    <a:pt x="5030" y="4934"/>
                    <a:pt x="0" y="21600"/>
                  </a:cubicBezTo>
                  <a:lnTo>
                    <a:pt x="21600" y="10446"/>
                  </a:lnTo>
                  <a:cubicBezTo>
                    <a:pt x="21600" y="10446"/>
                    <a:pt x="18345" y="0"/>
                    <a:pt x="1313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9" name="Google Shape;991;p38"/>
            <p:cNvSpPr/>
            <p:nvPr/>
          </p:nvSpPr>
          <p:spPr>
            <a:xfrm>
              <a:off x="1517584" y="1053694"/>
              <a:ext cx="29219" cy="16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1" h="21600" fill="norm" stroke="1" extrusionOk="0">
                  <a:moveTo>
                    <a:pt x="11585" y="8808"/>
                  </a:moveTo>
                  <a:lnTo>
                    <a:pt x="10192" y="9384"/>
                  </a:lnTo>
                  <a:cubicBezTo>
                    <a:pt x="10640" y="9088"/>
                    <a:pt x="11112" y="8901"/>
                    <a:pt x="11585" y="8808"/>
                  </a:cubicBezTo>
                  <a:close/>
                  <a:moveTo>
                    <a:pt x="11849" y="0"/>
                  </a:moveTo>
                  <a:cubicBezTo>
                    <a:pt x="7879" y="47"/>
                    <a:pt x="4046" y="4964"/>
                    <a:pt x="436" y="14613"/>
                  </a:cubicBezTo>
                  <a:cubicBezTo>
                    <a:pt x="-652" y="17523"/>
                    <a:pt x="420" y="21600"/>
                    <a:pt x="2261" y="21600"/>
                  </a:cubicBezTo>
                  <a:cubicBezTo>
                    <a:pt x="2429" y="21600"/>
                    <a:pt x="2581" y="21569"/>
                    <a:pt x="2741" y="21491"/>
                  </a:cubicBezTo>
                  <a:lnTo>
                    <a:pt x="18619" y="14877"/>
                  </a:lnTo>
                  <a:cubicBezTo>
                    <a:pt x="20236" y="14224"/>
                    <a:pt x="20948" y="10520"/>
                    <a:pt x="19956" y="7952"/>
                  </a:cubicBezTo>
                  <a:cubicBezTo>
                    <a:pt x="19828" y="7625"/>
                    <a:pt x="16834" y="0"/>
                    <a:pt x="1192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0" name="Google Shape;992;p38"/>
            <p:cNvSpPr/>
            <p:nvPr/>
          </p:nvSpPr>
          <p:spPr>
            <a:xfrm>
              <a:off x="876934" y="381765"/>
              <a:ext cx="341254" cy="56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8621"/>
                  </a:lnTo>
                  <a:lnTo>
                    <a:pt x="4225" y="8621"/>
                  </a:lnTo>
                  <a:lnTo>
                    <a:pt x="4225" y="21600"/>
                  </a:lnTo>
                  <a:lnTo>
                    <a:pt x="17375" y="21600"/>
                  </a:lnTo>
                  <a:lnTo>
                    <a:pt x="17375" y="8621"/>
                  </a:lnTo>
                  <a:lnTo>
                    <a:pt x="21600" y="8621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1" name="Google Shape;993;p38"/>
            <p:cNvSpPr/>
            <p:nvPr/>
          </p:nvSpPr>
          <p:spPr>
            <a:xfrm>
              <a:off x="873695" y="378424"/>
              <a:ext cx="347738" cy="573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600" fill="norm" stroke="1" extrusionOk="0">
                  <a:moveTo>
                    <a:pt x="10740" y="332"/>
                  </a:moveTo>
                  <a:lnTo>
                    <a:pt x="20865" y="8517"/>
                  </a:lnTo>
                  <a:lnTo>
                    <a:pt x="17157" y="8517"/>
                  </a:lnTo>
                  <a:cubicBezTo>
                    <a:pt x="17157" y="8517"/>
                    <a:pt x="17156" y="8517"/>
                    <a:pt x="17155" y="8517"/>
                  </a:cubicBezTo>
                  <a:cubicBezTo>
                    <a:pt x="17046" y="8517"/>
                    <a:pt x="16957" y="8575"/>
                    <a:pt x="16957" y="8645"/>
                  </a:cubicBezTo>
                  <a:lnTo>
                    <a:pt x="16957" y="21343"/>
                  </a:lnTo>
                  <a:lnTo>
                    <a:pt x="4523" y="21343"/>
                  </a:lnTo>
                  <a:lnTo>
                    <a:pt x="4523" y="8645"/>
                  </a:lnTo>
                  <a:cubicBezTo>
                    <a:pt x="4523" y="8575"/>
                    <a:pt x="4434" y="8517"/>
                    <a:pt x="4325" y="8517"/>
                  </a:cubicBezTo>
                  <a:cubicBezTo>
                    <a:pt x="4325" y="8517"/>
                    <a:pt x="4324" y="8517"/>
                    <a:pt x="4324" y="8517"/>
                  </a:cubicBezTo>
                  <a:lnTo>
                    <a:pt x="615" y="8517"/>
                  </a:lnTo>
                  <a:lnTo>
                    <a:pt x="10740" y="332"/>
                  </a:lnTo>
                  <a:close/>
                  <a:moveTo>
                    <a:pt x="10740" y="0"/>
                  </a:moveTo>
                  <a:cubicBezTo>
                    <a:pt x="10681" y="0"/>
                    <a:pt x="10622" y="15"/>
                    <a:pt x="10584" y="46"/>
                  </a:cubicBezTo>
                  <a:lnTo>
                    <a:pt x="44" y="8565"/>
                  </a:lnTo>
                  <a:cubicBezTo>
                    <a:pt x="-60" y="8649"/>
                    <a:pt x="33" y="8774"/>
                    <a:pt x="201" y="8774"/>
                  </a:cubicBezTo>
                  <a:lnTo>
                    <a:pt x="4124" y="8774"/>
                  </a:lnTo>
                  <a:lnTo>
                    <a:pt x="4124" y="21472"/>
                  </a:lnTo>
                  <a:cubicBezTo>
                    <a:pt x="4123" y="21543"/>
                    <a:pt x="4213" y="21600"/>
                    <a:pt x="4324" y="21600"/>
                  </a:cubicBezTo>
                  <a:lnTo>
                    <a:pt x="17157" y="21600"/>
                  </a:lnTo>
                  <a:cubicBezTo>
                    <a:pt x="17268" y="21600"/>
                    <a:pt x="17358" y="21543"/>
                    <a:pt x="17358" y="21472"/>
                  </a:cubicBezTo>
                  <a:lnTo>
                    <a:pt x="17358" y="8774"/>
                  </a:lnTo>
                  <a:lnTo>
                    <a:pt x="21280" y="8774"/>
                  </a:lnTo>
                  <a:cubicBezTo>
                    <a:pt x="21447" y="8774"/>
                    <a:pt x="21540" y="8649"/>
                    <a:pt x="21437" y="8565"/>
                  </a:cubicBezTo>
                  <a:lnTo>
                    <a:pt x="10897" y="46"/>
                  </a:lnTo>
                  <a:cubicBezTo>
                    <a:pt x="10859" y="15"/>
                    <a:pt x="10799" y="0"/>
                    <a:pt x="1074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2" name="Google Shape;994;p38"/>
            <p:cNvSpPr/>
            <p:nvPr/>
          </p:nvSpPr>
          <p:spPr>
            <a:xfrm>
              <a:off x="876934" y="367123"/>
              <a:ext cx="341254" cy="56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8621"/>
                  </a:lnTo>
                  <a:lnTo>
                    <a:pt x="4225" y="8621"/>
                  </a:lnTo>
                  <a:lnTo>
                    <a:pt x="4225" y="21600"/>
                  </a:lnTo>
                  <a:lnTo>
                    <a:pt x="17375" y="21600"/>
                  </a:lnTo>
                  <a:lnTo>
                    <a:pt x="17375" y="8621"/>
                  </a:lnTo>
                  <a:lnTo>
                    <a:pt x="21600" y="8621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3" name="Google Shape;995;p38"/>
            <p:cNvSpPr/>
            <p:nvPr/>
          </p:nvSpPr>
          <p:spPr>
            <a:xfrm>
              <a:off x="873695" y="363782"/>
              <a:ext cx="347738" cy="573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600" fill="norm" stroke="1" extrusionOk="0">
                  <a:moveTo>
                    <a:pt x="10740" y="332"/>
                  </a:moveTo>
                  <a:lnTo>
                    <a:pt x="20865" y="8517"/>
                  </a:lnTo>
                  <a:lnTo>
                    <a:pt x="17157" y="8517"/>
                  </a:lnTo>
                  <a:cubicBezTo>
                    <a:pt x="17157" y="8517"/>
                    <a:pt x="17156" y="8517"/>
                    <a:pt x="17155" y="8517"/>
                  </a:cubicBezTo>
                  <a:cubicBezTo>
                    <a:pt x="17046" y="8517"/>
                    <a:pt x="16957" y="8574"/>
                    <a:pt x="16957" y="8645"/>
                  </a:cubicBezTo>
                  <a:lnTo>
                    <a:pt x="16957" y="21343"/>
                  </a:lnTo>
                  <a:lnTo>
                    <a:pt x="4523" y="21343"/>
                  </a:lnTo>
                  <a:lnTo>
                    <a:pt x="4523" y="8645"/>
                  </a:lnTo>
                  <a:cubicBezTo>
                    <a:pt x="4523" y="8574"/>
                    <a:pt x="4434" y="8517"/>
                    <a:pt x="4324" y="8517"/>
                  </a:cubicBezTo>
                  <a:lnTo>
                    <a:pt x="615" y="8517"/>
                  </a:lnTo>
                  <a:lnTo>
                    <a:pt x="10740" y="332"/>
                  </a:lnTo>
                  <a:close/>
                  <a:moveTo>
                    <a:pt x="10740" y="0"/>
                  </a:moveTo>
                  <a:cubicBezTo>
                    <a:pt x="10681" y="0"/>
                    <a:pt x="10622" y="15"/>
                    <a:pt x="10584" y="46"/>
                  </a:cubicBezTo>
                  <a:lnTo>
                    <a:pt x="44" y="8565"/>
                  </a:lnTo>
                  <a:cubicBezTo>
                    <a:pt x="-60" y="8649"/>
                    <a:pt x="33" y="8773"/>
                    <a:pt x="201" y="8773"/>
                  </a:cubicBezTo>
                  <a:lnTo>
                    <a:pt x="4124" y="8773"/>
                  </a:lnTo>
                  <a:lnTo>
                    <a:pt x="4124" y="21471"/>
                  </a:lnTo>
                  <a:cubicBezTo>
                    <a:pt x="4123" y="21542"/>
                    <a:pt x="4213" y="21600"/>
                    <a:pt x="4324" y="21600"/>
                  </a:cubicBezTo>
                  <a:lnTo>
                    <a:pt x="17157" y="21600"/>
                  </a:lnTo>
                  <a:cubicBezTo>
                    <a:pt x="17268" y="21600"/>
                    <a:pt x="17358" y="21542"/>
                    <a:pt x="17358" y="21471"/>
                  </a:cubicBezTo>
                  <a:lnTo>
                    <a:pt x="17358" y="8773"/>
                  </a:lnTo>
                  <a:lnTo>
                    <a:pt x="21280" y="8773"/>
                  </a:lnTo>
                  <a:cubicBezTo>
                    <a:pt x="21447" y="8773"/>
                    <a:pt x="21540" y="8649"/>
                    <a:pt x="21437" y="8565"/>
                  </a:cubicBezTo>
                  <a:lnTo>
                    <a:pt x="10897" y="46"/>
                  </a:lnTo>
                  <a:cubicBezTo>
                    <a:pt x="10859" y="15"/>
                    <a:pt x="10799" y="0"/>
                    <a:pt x="1074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4" name="Google Shape;996;p38"/>
            <p:cNvSpPr/>
            <p:nvPr/>
          </p:nvSpPr>
          <p:spPr>
            <a:xfrm>
              <a:off x="686386" y="895249"/>
              <a:ext cx="693996" cy="730654"/>
            </a:xfrm>
            <a:prstGeom prst="rect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5" name="Google Shape;997;p38"/>
            <p:cNvSpPr/>
            <p:nvPr/>
          </p:nvSpPr>
          <p:spPr>
            <a:xfrm>
              <a:off x="683144" y="891836"/>
              <a:ext cx="700480" cy="737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00" y="200"/>
                  </a:moveTo>
                  <a:lnTo>
                    <a:pt x="21400" y="21400"/>
                  </a:lnTo>
                  <a:lnTo>
                    <a:pt x="200" y="21400"/>
                  </a:lnTo>
                  <a:lnTo>
                    <a:pt x="200" y="200"/>
                  </a:lnTo>
                  <a:close/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lnTo>
                    <a:pt x="0" y="21500"/>
                  </a:lnTo>
                  <a:cubicBezTo>
                    <a:pt x="0" y="21555"/>
                    <a:pt x="45" y="21600"/>
                    <a:pt x="100" y="21600"/>
                  </a:cubicBezTo>
                  <a:lnTo>
                    <a:pt x="21500" y="21600"/>
                  </a:lnTo>
                  <a:cubicBezTo>
                    <a:pt x="21555" y="21600"/>
                    <a:pt x="21600" y="21555"/>
                    <a:pt x="21600" y="21500"/>
                  </a:cubicBezTo>
                  <a:lnTo>
                    <a:pt x="21600" y="100"/>
                  </a:lnTo>
                  <a:cubicBezTo>
                    <a:pt x="21600" y="45"/>
                    <a:pt x="21555" y="0"/>
                    <a:pt x="215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6" name="Google Shape;998;p38"/>
            <p:cNvSpPr/>
            <p:nvPr/>
          </p:nvSpPr>
          <p:spPr>
            <a:xfrm>
              <a:off x="718658" y="929225"/>
              <a:ext cx="629441" cy="66269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7" name="Google Shape;999;p38"/>
            <p:cNvSpPr/>
            <p:nvPr/>
          </p:nvSpPr>
          <p:spPr>
            <a:xfrm>
              <a:off x="715416" y="925811"/>
              <a:ext cx="635937" cy="669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80" y="221"/>
                  </a:moveTo>
                  <a:lnTo>
                    <a:pt x="21380" y="21380"/>
                  </a:lnTo>
                  <a:lnTo>
                    <a:pt x="220" y="21380"/>
                  </a:lnTo>
                  <a:lnTo>
                    <a:pt x="220" y="221"/>
                  </a:lnTo>
                  <a:close/>
                  <a:moveTo>
                    <a:pt x="110" y="0"/>
                  </a:moveTo>
                  <a:cubicBezTo>
                    <a:pt x="49" y="0"/>
                    <a:pt x="0" y="50"/>
                    <a:pt x="0" y="111"/>
                  </a:cubicBezTo>
                  <a:lnTo>
                    <a:pt x="0" y="21490"/>
                  </a:lnTo>
                  <a:cubicBezTo>
                    <a:pt x="0" y="21551"/>
                    <a:pt x="49" y="21600"/>
                    <a:pt x="110" y="21600"/>
                  </a:cubicBezTo>
                  <a:lnTo>
                    <a:pt x="21489" y="21600"/>
                  </a:lnTo>
                  <a:cubicBezTo>
                    <a:pt x="21551" y="21600"/>
                    <a:pt x="21600" y="21551"/>
                    <a:pt x="21600" y="21490"/>
                  </a:cubicBezTo>
                  <a:lnTo>
                    <a:pt x="21600" y="111"/>
                  </a:lnTo>
                  <a:cubicBezTo>
                    <a:pt x="21600" y="50"/>
                    <a:pt x="21551" y="0"/>
                    <a:pt x="2148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8" name="Google Shape;1000;p38"/>
            <p:cNvSpPr/>
            <p:nvPr/>
          </p:nvSpPr>
          <p:spPr>
            <a:xfrm>
              <a:off x="718658" y="1139725"/>
              <a:ext cx="629441" cy="452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550" y="0"/>
                  </a:moveTo>
                  <a:cubicBezTo>
                    <a:pt x="17201" y="0"/>
                    <a:pt x="16852" y="200"/>
                    <a:pt x="16590" y="601"/>
                  </a:cubicBezTo>
                  <a:lnTo>
                    <a:pt x="11554" y="8318"/>
                  </a:lnTo>
                  <a:lnTo>
                    <a:pt x="7630" y="6709"/>
                  </a:lnTo>
                  <a:cubicBezTo>
                    <a:pt x="7512" y="6660"/>
                    <a:pt x="7391" y="6636"/>
                    <a:pt x="7271" y="6636"/>
                  </a:cubicBezTo>
                  <a:cubicBezTo>
                    <a:pt x="6994" y="6636"/>
                    <a:pt x="6720" y="6764"/>
                    <a:pt x="6491" y="7007"/>
                  </a:cubicBezTo>
                  <a:lnTo>
                    <a:pt x="0" y="1390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5322"/>
                  </a:lnTo>
                  <a:lnTo>
                    <a:pt x="18510" y="600"/>
                  </a:lnTo>
                  <a:cubicBezTo>
                    <a:pt x="18249" y="200"/>
                    <a:pt x="17899" y="0"/>
                    <a:pt x="1755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9" name="Google Shape;1001;p38"/>
            <p:cNvSpPr/>
            <p:nvPr/>
          </p:nvSpPr>
          <p:spPr>
            <a:xfrm>
              <a:off x="715416" y="1136312"/>
              <a:ext cx="635937" cy="459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486" y="322"/>
                  </a:moveTo>
                  <a:cubicBezTo>
                    <a:pt x="17813" y="322"/>
                    <a:pt x="18126" y="517"/>
                    <a:pt x="18352" y="863"/>
                  </a:cubicBezTo>
                  <a:lnTo>
                    <a:pt x="21380" y="5469"/>
                  </a:lnTo>
                  <a:lnTo>
                    <a:pt x="21380" y="21279"/>
                  </a:lnTo>
                  <a:lnTo>
                    <a:pt x="220" y="21279"/>
                  </a:lnTo>
                  <a:lnTo>
                    <a:pt x="220" y="13942"/>
                  </a:lnTo>
                  <a:lnTo>
                    <a:pt x="6599" y="7194"/>
                  </a:lnTo>
                  <a:cubicBezTo>
                    <a:pt x="6806" y="6973"/>
                    <a:pt x="7054" y="6858"/>
                    <a:pt x="7306" y="6858"/>
                  </a:cubicBezTo>
                  <a:cubicBezTo>
                    <a:pt x="7415" y="6858"/>
                    <a:pt x="7525" y="6879"/>
                    <a:pt x="7632" y="6924"/>
                  </a:cubicBezTo>
                  <a:lnTo>
                    <a:pt x="11516" y="8510"/>
                  </a:lnTo>
                  <a:cubicBezTo>
                    <a:pt x="11525" y="8514"/>
                    <a:pt x="11535" y="8516"/>
                    <a:pt x="11545" y="8516"/>
                  </a:cubicBezTo>
                  <a:cubicBezTo>
                    <a:pt x="11575" y="8516"/>
                    <a:pt x="11604" y="8499"/>
                    <a:pt x="11625" y="8467"/>
                  </a:cubicBezTo>
                  <a:lnTo>
                    <a:pt x="16610" y="864"/>
                  </a:lnTo>
                  <a:cubicBezTo>
                    <a:pt x="16836" y="518"/>
                    <a:pt x="17149" y="322"/>
                    <a:pt x="17476" y="322"/>
                  </a:cubicBezTo>
                  <a:cubicBezTo>
                    <a:pt x="17478" y="322"/>
                    <a:pt x="17479" y="322"/>
                    <a:pt x="17481" y="322"/>
                  </a:cubicBezTo>
                  <a:lnTo>
                    <a:pt x="17482" y="322"/>
                  </a:lnTo>
                  <a:cubicBezTo>
                    <a:pt x="17483" y="322"/>
                    <a:pt x="17485" y="322"/>
                    <a:pt x="17486" y="322"/>
                  </a:cubicBezTo>
                  <a:close/>
                  <a:moveTo>
                    <a:pt x="17476" y="0"/>
                  </a:moveTo>
                  <a:cubicBezTo>
                    <a:pt x="17089" y="0"/>
                    <a:pt x="16718" y="233"/>
                    <a:pt x="16451" y="642"/>
                  </a:cubicBezTo>
                  <a:lnTo>
                    <a:pt x="11512" y="8176"/>
                  </a:lnTo>
                  <a:lnTo>
                    <a:pt x="7692" y="6615"/>
                  </a:lnTo>
                  <a:cubicBezTo>
                    <a:pt x="7565" y="6563"/>
                    <a:pt x="7435" y="6537"/>
                    <a:pt x="7306" y="6537"/>
                  </a:cubicBezTo>
                  <a:cubicBezTo>
                    <a:pt x="7009" y="6537"/>
                    <a:pt x="6715" y="6673"/>
                    <a:pt x="6470" y="6934"/>
                  </a:cubicBezTo>
                  <a:lnTo>
                    <a:pt x="46" y="13730"/>
                  </a:lnTo>
                  <a:cubicBezTo>
                    <a:pt x="17" y="13760"/>
                    <a:pt x="0" y="13809"/>
                    <a:pt x="0" y="13860"/>
                  </a:cubicBezTo>
                  <a:lnTo>
                    <a:pt x="0" y="21440"/>
                  </a:lnTo>
                  <a:cubicBezTo>
                    <a:pt x="0" y="21528"/>
                    <a:pt x="49" y="21600"/>
                    <a:pt x="110" y="21600"/>
                  </a:cubicBezTo>
                  <a:lnTo>
                    <a:pt x="21489" y="21600"/>
                  </a:lnTo>
                  <a:cubicBezTo>
                    <a:pt x="21551" y="21600"/>
                    <a:pt x="21600" y="21528"/>
                    <a:pt x="21600" y="21439"/>
                  </a:cubicBezTo>
                  <a:lnTo>
                    <a:pt x="21600" y="5403"/>
                  </a:lnTo>
                  <a:cubicBezTo>
                    <a:pt x="21600" y="5362"/>
                    <a:pt x="21589" y="5323"/>
                    <a:pt x="21570" y="5292"/>
                  </a:cubicBezTo>
                  <a:lnTo>
                    <a:pt x="18510" y="641"/>
                  </a:lnTo>
                  <a:cubicBezTo>
                    <a:pt x="18239" y="228"/>
                    <a:pt x="17873" y="0"/>
                    <a:pt x="17482" y="0"/>
                  </a:cubicBezTo>
                  <a:lnTo>
                    <a:pt x="17481" y="0"/>
                  </a:lnTo>
                  <a:cubicBezTo>
                    <a:pt x="17479" y="0"/>
                    <a:pt x="17478" y="0"/>
                    <a:pt x="1747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0" name="Google Shape;1002;p38"/>
            <p:cNvSpPr/>
            <p:nvPr/>
          </p:nvSpPr>
          <p:spPr>
            <a:xfrm>
              <a:off x="872650" y="1024000"/>
              <a:ext cx="158850" cy="167226"/>
            </a:xfrm>
            <a:prstGeom prst="ellips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1" name="Google Shape;1003;p38"/>
            <p:cNvSpPr/>
            <p:nvPr/>
          </p:nvSpPr>
          <p:spPr>
            <a:xfrm>
              <a:off x="869419" y="1020599"/>
              <a:ext cx="165323" cy="174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846"/>
                  </a:moveTo>
                  <a:cubicBezTo>
                    <a:pt x="16288" y="846"/>
                    <a:pt x="20754" y="5309"/>
                    <a:pt x="20754" y="10799"/>
                  </a:cubicBezTo>
                  <a:cubicBezTo>
                    <a:pt x="20754" y="16288"/>
                    <a:pt x="16288" y="20754"/>
                    <a:pt x="10799" y="20754"/>
                  </a:cubicBezTo>
                  <a:cubicBezTo>
                    <a:pt x="5312" y="20754"/>
                    <a:pt x="847" y="16288"/>
                    <a:pt x="847" y="10800"/>
                  </a:cubicBezTo>
                  <a:cubicBezTo>
                    <a:pt x="847" y="5311"/>
                    <a:pt x="5312" y="846"/>
                    <a:pt x="10799" y="846"/>
                  </a:cubicBezTo>
                  <a:close/>
                  <a:moveTo>
                    <a:pt x="10799" y="0"/>
                  </a:moveTo>
                  <a:cubicBezTo>
                    <a:pt x="4844" y="0"/>
                    <a:pt x="0" y="4844"/>
                    <a:pt x="0" y="10800"/>
                  </a:cubicBezTo>
                  <a:cubicBezTo>
                    <a:pt x="0" y="16755"/>
                    <a:pt x="4844" y="21600"/>
                    <a:pt x="10799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4"/>
                    <a:pt x="16755" y="0"/>
                    <a:pt x="1079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2" name="Google Shape;1004;p38"/>
            <p:cNvSpPr/>
            <p:nvPr/>
          </p:nvSpPr>
          <p:spPr>
            <a:xfrm>
              <a:off x="1000751" y="1307891"/>
              <a:ext cx="693080" cy="34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fill="norm" stroke="1" extrusionOk="0">
                  <a:moveTo>
                    <a:pt x="19524" y="0"/>
                  </a:moveTo>
                  <a:lnTo>
                    <a:pt x="17807" y="2295"/>
                  </a:lnTo>
                  <a:lnTo>
                    <a:pt x="12458" y="13959"/>
                  </a:lnTo>
                  <a:lnTo>
                    <a:pt x="4306" y="18721"/>
                  </a:lnTo>
                  <a:cubicBezTo>
                    <a:pt x="4306" y="18721"/>
                    <a:pt x="3580" y="16927"/>
                    <a:pt x="3055" y="16917"/>
                  </a:cubicBezTo>
                  <a:cubicBezTo>
                    <a:pt x="3053" y="16917"/>
                    <a:pt x="3051" y="16917"/>
                    <a:pt x="3049" y="16917"/>
                  </a:cubicBezTo>
                  <a:cubicBezTo>
                    <a:pt x="2517" y="16917"/>
                    <a:pt x="846" y="18209"/>
                    <a:pt x="846" y="18209"/>
                  </a:cubicBezTo>
                  <a:cubicBezTo>
                    <a:pt x="846" y="18209"/>
                    <a:pt x="631" y="19318"/>
                    <a:pt x="1051" y="19326"/>
                  </a:cubicBezTo>
                  <a:cubicBezTo>
                    <a:pt x="1055" y="19326"/>
                    <a:pt x="1059" y="19326"/>
                    <a:pt x="1063" y="19326"/>
                  </a:cubicBezTo>
                  <a:cubicBezTo>
                    <a:pt x="1102" y="19326"/>
                    <a:pt x="1144" y="19322"/>
                    <a:pt x="1188" y="19316"/>
                  </a:cubicBezTo>
                  <a:lnTo>
                    <a:pt x="0" y="19750"/>
                  </a:lnTo>
                  <a:cubicBezTo>
                    <a:pt x="57" y="20521"/>
                    <a:pt x="369" y="21092"/>
                    <a:pt x="737" y="21099"/>
                  </a:cubicBezTo>
                  <a:lnTo>
                    <a:pt x="1778" y="21120"/>
                  </a:lnTo>
                  <a:lnTo>
                    <a:pt x="3559" y="21600"/>
                  </a:lnTo>
                  <a:lnTo>
                    <a:pt x="5243" y="20520"/>
                  </a:lnTo>
                  <a:cubicBezTo>
                    <a:pt x="5243" y="20520"/>
                    <a:pt x="13225" y="18672"/>
                    <a:pt x="13645" y="18458"/>
                  </a:cubicBezTo>
                  <a:cubicBezTo>
                    <a:pt x="14066" y="18244"/>
                    <a:pt x="20834" y="5914"/>
                    <a:pt x="20834" y="5914"/>
                  </a:cubicBezTo>
                  <a:cubicBezTo>
                    <a:pt x="20834" y="5914"/>
                    <a:pt x="21600" y="4485"/>
                    <a:pt x="21308" y="2829"/>
                  </a:cubicBezTo>
                  <a:cubicBezTo>
                    <a:pt x="21016" y="1172"/>
                    <a:pt x="19524" y="0"/>
                    <a:pt x="1952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3" name="Google Shape;1005;p38"/>
            <p:cNvSpPr/>
            <p:nvPr/>
          </p:nvSpPr>
          <p:spPr>
            <a:xfrm>
              <a:off x="997515" y="1304538"/>
              <a:ext cx="699588" cy="354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fill="norm" stroke="1" extrusionOk="0">
                  <a:moveTo>
                    <a:pt x="19428" y="0"/>
                  </a:moveTo>
                  <a:cubicBezTo>
                    <a:pt x="19388" y="0"/>
                    <a:pt x="19350" y="52"/>
                    <a:pt x="19335" y="135"/>
                  </a:cubicBezTo>
                  <a:cubicBezTo>
                    <a:pt x="19316" y="240"/>
                    <a:pt x="19341" y="358"/>
                    <a:pt x="19390" y="401"/>
                  </a:cubicBezTo>
                  <a:cubicBezTo>
                    <a:pt x="19404" y="412"/>
                    <a:pt x="20828" y="1535"/>
                    <a:pt x="21098" y="3052"/>
                  </a:cubicBezTo>
                  <a:cubicBezTo>
                    <a:pt x="21360" y="4522"/>
                    <a:pt x="20663" y="5838"/>
                    <a:pt x="20657" y="5849"/>
                  </a:cubicBezTo>
                  <a:cubicBezTo>
                    <a:pt x="17990" y="10663"/>
                    <a:pt x="13905" y="17901"/>
                    <a:pt x="13582" y="18108"/>
                  </a:cubicBezTo>
                  <a:cubicBezTo>
                    <a:pt x="13177" y="18314"/>
                    <a:pt x="5356" y="20108"/>
                    <a:pt x="5260" y="20134"/>
                  </a:cubicBezTo>
                  <a:lnTo>
                    <a:pt x="3614" y="21181"/>
                  </a:lnTo>
                  <a:lnTo>
                    <a:pt x="1859" y="20714"/>
                  </a:lnTo>
                  <a:lnTo>
                    <a:pt x="830" y="20694"/>
                  </a:lnTo>
                  <a:cubicBezTo>
                    <a:pt x="550" y="20690"/>
                    <a:pt x="303" y="20307"/>
                    <a:pt x="219" y="19745"/>
                  </a:cubicBezTo>
                  <a:lnTo>
                    <a:pt x="1287" y="19358"/>
                  </a:lnTo>
                  <a:cubicBezTo>
                    <a:pt x="1728" y="19294"/>
                    <a:pt x="2379" y="18967"/>
                    <a:pt x="2410" y="18951"/>
                  </a:cubicBezTo>
                  <a:cubicBezTo>
                    <a:pt x="2462" y="18925"/>
                    <a:pt x="2496" y="18817"/>
                    <a:pt x="2485" y="18707"/>
                  </a:cubicBezTo>
                  <a:cubicBezTo>
                    <a:pt x="2475" y="18608"/>
                    <a:pt x="2434" y="18540"/>
                    <a:pt x="2388" y="18540"/>
                  </a:cubicBezTo>
                  <a:cubicBezTo>
                    <a:pt x="2382" y="18540"/>
                    <a:pt x="2376" y="18542"/>
                    <a:pt x="2370" y="18544"/>
                  </a:cubicBezTo>
                  <a:lnTo>
                    <a:pt x="1263" y="18945"/>
                  </a:lnTo>
                  <a:cubicBezTo>
                    <a:pt x="1219" y="18952"/>
                    <a:pt x="1178" y="18953"/>
                    <a:pt x="1140" y="18953"/>
                  </a:cubicBezTo>
                  <a:cubicBezTo>
                    <a:pt x="1039" y="18952"/>
                    <a:pt x="1014" y="18872"/>
                    <a:pt x="1006" y="18847"/>
                  </a:cubicBezTo>
                  <a:cubicBezTo>
                    <a:pt x="958" y="18695"/>
                    <a:pt x="988" y="18397"/>
                    <a:pt x="1014" y="18229"/>
                  </a:cubicBezTo>
                  <a:cubicBezTo>
                    <a:pt x="1278" y="18031"/>
                    <a:pt x="2660" y="17007"/>
                    <a:pt x="3116" y="17007"/>
                  </a:cubicBezTo>
                  <a:lnTo>
                    <a:pt x="3122" y="17007"/>
                  </a:lnTo>
                  <a:cubicBezTo>
                    <a:pt x="3511" y="17014"/>
                    <a:pt x="4094" y="18235"/>
                    <a:pt x="4286" y="18704"/>
                  </a:cubicBezTo>
                  <a:cubicBezTo>
                    <a:pt x="4305" y="18751"/>
                    <a:pt x="4333" y="18777"/>
                    <a:pt x="4362" y="18777"/>
                  </a:cubicBezTo>
                  <a:cubicBezTo>
                    <a:pt x="4370" y="18777"/>
                    <a:pt x="4379" y="18775"/>
                    <a:pt x="4388" y="18770"/>
                  </a:cubicBezTo>
                  <a:lnTo>
                    <a:pt x="12457" y="14097"/>
                  </a:lnTo>
                  <a:cubicBezTo>
                    <a:pt x="12473" y="14088"/>
                    <a:pt x="12489" y="14069"/>
                    <a:pt x="12501" y="14042"/>
                  </a:cubicBezTo>
                  <a:lnTo>
                    <a:pt x="17796" y="2600"/>
                  </a:lnTo>
                  <a:cubicBezTo>
                    <a:pt x="17831" y="2517"/>
                    <a:pt x="17830" y="2390"/>
                    <a:pt x="17791" y="2312"/>
                  </a:cubicBezTo>
                  <a:cubicBezTo>
                    <a:pt x="17772" y="2273"/>
                    <a:pt x="17747" y="2253"/>
                    <a:pt x="17722" y="2253"/>
                  </a:cubicBezTo>
                  <a:cubicBezTo>
                    <a:pt x="17698" y="2253"/>
                    <a:pt x="17673" y="2273"/>
                    <a:pt x="17654" y="2310"/>
                  </a:cubicBezTo>
                  <a:lnTo>
                    <a:pt x="12378" y="13711"/>
                  </a:lnTo>
                  <a:lnTo>
                    <a:pt x="4394" y="18334"/>
                  </a:lnTo>
                  <a:cubicBezTo>
                    <a:pt x="4228" y="17949"/>
                    <a:pt x="3612" y="16600"/>
                    <a:pt x="3124" y="16590"/>
                  </a:cubicBezTo>
                  <a:lnTo>
                    <a:pt x="3117" y="16590"/>
                  </a:lnTo>
                  <a:cubicBezTo>
                    <a:pt x="2579" y="16590"/>
                    <a:pt x="971" y="17818"/>
                    <a:pt x="902" y="17871"/>
                  </a:cubicBezTo>
                  <a:cubicBezTo>
                    <a:pt x="876" y="17890"/>
                    <a:pt x="855" y="17932"/>
                    <a:pt x="845" y="17987"/>
                  </a:cubicBezTo>
                  <a:cubicBezTo>
                    <a:pt x="831" y="18057"/>
                    <a:pt x="716" y="18678"/>
                    <a:pt x="840" y="19076"/>
                  </a:cubicBezTo>
                  <a:cubicBezTo>
                    <a:pt x="842" y="19082"/>
                    <a:pt x="845" y="19089"/>
                    <a:pt x="847" y="19096"/>
                  </a:cubicBezTo>
                  <a:lnTo>
                    <a:pt x="82" y="19373"/>
                  </a:lnTo>
                  <a:cubicBezTo>
                    <a:pt x="29" y="19392"/>
                    <a:pt x="-7" y="19498"/>
                    <a:pt x="1" y="19610"/>
                  </a:cubicBezTo>
                  <a:cubicBezTo>
                    <a:pt x="64" y="20468"/>
                    <a:pt x="414" y="21103"/>
                    <a:pt x="828" y="21110"/>
                  </a:cubicBezTo>
                  <a:lnTo>
                    <a:pt x="1846" y="21128"/>
                  </a:lnTo>
                  <a:lnTo>
                    <a:pt x="3609" y="21598"/>
                  </a:lnTo>
                  <a:cubicBezTo>
                    <a:pt x="3614" y="21599"/>
                    <a:pt x="3618" y="21600"/>
                    <a:pt x="3622" y="21600"/>
                  </a:cubicBezTo>
                  <a:cubicBezTo>
                    <a:pt x="3631" y="21600"/>
                    <a:pt x="3641" y="21597"/>
                    <a:pt x="3651" y="21591"/>
                  </a:cubicBezTo>
                  <a:lnTo>
                    <a:pt x="5299" y="20540"/>
                  </a:lnTo>
                  <a:cubicBezTo>
                    <a:pt x="5622" y="20466"/>
                    <a:pt x="13211" y="18723"/>
                    <a:pt x="13629" y="18512"/>
                  </a:cubicBezTo>
                  <a:cubicBezTo>
                    <a:pt x="14056" y="18297"/>
                    <a:pt x="20099" y="7406"/>
                    <a:pt x="20787" y="6162"/>
                  </a:cubicBezTo>
                  <a:cubicBezTo>
                    <a:pt x="20820" y="6102"/>
                    <a:pt x="21593" y="4646"/>
                    <a:pt x="21283" y="2907"/>
                  </a:cubicBezTo>
                  <a:cubicBezTo>
                    <a:pt x="20982" y="1213"/>
                    <a:pt x="19521" y="60"/>
                    <a:pt x="19459" y="10"/>
                  </a:cubicBezTo>
                  <a:cubicBezTo>
                    <a:pt x="19449" y="4"/>
                    <a:pt x="19438" y="0"/>
                    <a:pt x="1942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4" name="Google Shape;1006;p38"/>
            <p:cNvSpPr/>
            <p:nvPr/>
          </p:nvSpPr>
          <p:spPr>
            <a:xfrm>
              <a:off x="1414646" y="1295709"/>
              <a:ext cx="284777" cy="28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fill="norm" stroke="1" extrusionOk="0">
                  <a:moveTo>
                    <a:pt x="16921" y="0"/>
                  </a:moveTo>
                  <a:lnTo>
                    <a:pt x="9853" y="5247"/>
                  </a:lnTo>
                  <a:lnTo>
                    <a:pt x="0" y="15910"/>
                  </a:lnTo>
                  <a:lnTo>
                    <a:pt x="7333" y="21600"/>
                  </a:lnTo>
                  <a:lnTo>
                    <a:pt x="20046" y="8687"/>
                  </a:lnTo>
                  <a:cubicBezTo>
                    <a:pt x="21319" y="7394"/>
                    <a:pt x="21600" y="5316"/>
                    <a:pt x="20696" y="3702"/>
                  </a:cubicBezTo>
                  <a:cubicBezTo>
                    <a:pt x="20681" y="3677"/>
                    <a:pt x="20668" y="3652"/>
                    <a:pt x="20653" y="3627"/>
                  </a:cubicBezTo>
                  <a:cubicBezTo>
                    <a:pt x="19227" y="1116"/>
                    <a:pt x="16921" y="0"/>
                    <a:pt x="1692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5" name="Google Shape;1007;p38"/>
            <p:cNvSpPr/>
            <p:nvPr/>
          </p:nvSpPr>
          <p:spPr>
            <a:xfrm>
              <a:off x="1411424" y="1292296"/>
              <a:ext cx="291175" cy="289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600" fill="norm" stroke="1" extrusionOk="0">
                  <a:moveTo>
                    <a:pt x="16773" y="0"/>
                  </a:moveTo>
                  <a:cubicBezTo>
                    <a:pt x="16683" y="0"/>
                    <a:pt x="16597" y="56"/>
                    <a:pt x="16558" y="149"/>
                  </a:cubicBezTo>
                  <a:cubicBezTo>
                    <a:pt x="16505" y="278"/>
                    <a:pt x="16557" y="429"/>
                    <a:pt x="16677" y="486"/>
                  </a:cubicBezTo>
                  <a:cubicBezTo>
                    <a:pt x="16698" y="497"/>
                    <a:pt x="18883" y="1576"/>
                    <a:pt x="20234" y="3956"/>
                  </a:cubicBezTo>
                  <a:lnTo>
                    <a:pt x="20259" y="4001"/>
                  </a:lnTo>
                  <a:cubicBezTo>
                    <a:pt x="21077" y="5458"/>
                    <a:pt x="20826" y="7372"/>
                    <a:pt x="19664" y="8552"/>
                  </a:cubicBezTo>
                  <a:lnTo>
                    <a:pt x="7380" y="21017"/>
                  </a:lnTo>
                  <a:lnTo>
                    <a:pt x="597" y="15757"/>
                  </a:lnTo>
                  <a:lnTo>
                    <a:pt x="10033" y="5557"/>
                  </a:lnTo>
                  <a:cubicBezTo>
                    <a:pt x="10124" y="5457"/>
                    <a:pt x="10124" y="5297"/>
                    <a:pt x="10031" y="5197"/>
                  </a:cubicBezTo>
                  <a:cubicBezTo>
                    <a:pt x="9985" y="5149"/>
                    <a:pt x="9926" y="5124"/>
                    <a:pt x="9866" y="5124"/>
                  </a:cubicBezTo>
                  <a:cubicBezTo>
                    <a:pt x="9805" y="5124"/>
                    <a:pt x="9744" y="5149"/>
                    <a:pt x="9698" y="5199"/>
                  </a:cubicBezTo>
                  <a:lnTo>
                    <a:pt x="69" y="15609"/>
                  </a:lnTo>
                  <a:cubicBezTo>
                    <a:pt x="19" y="15662"/>
                    <a:pt x="-6" y="15735"/>
                    <a:pt x="1" y="15809"/>
                  </a:cubicBezTo>
                  <a:cubicBezTo>
                    <a:pt x="7" y="15884"/>
                    <a:pt x="42" y="15951"/>
                    <a:pt x="97" y="15995"/>
                  </a:cubicBezTo>
                  <a:lnTo>
                    <a:pt x="7263" y="21552"/>
                  </a:lnTo>
                  <a:cubicBezTo>
                    <a:pt x="7302" y="21584"/>
                    <a:pt x="7351" y="21600"/>
                    <a:pt x="7401" y="21600"/>
                  </a:cubicBezTo>
                  <a:cubicBezTo>
                    <a:pt x="7461" y="21600"/>
                    <a:pt x="7518" y="21576"/>
                    <a:pt x="7562" y="21531"/>
                  </a:cubicBezTo>
                  <a:lnTo>
                    <a:pt x="19987" y="8922"/>
                  </a:lnTo>
                  <a:cubicBezTo>
                    <a:pt x="21310" y="7579"/>
                    <a:pt x="21594" y="5399"/>
                    <a:pt x="20664" y="3739"/>
                  </a:cubicBezTo>
                  <a:lnTo>
                    <a:pt x="20622" y="3663"/>
                  </a:lnTo>
                  <a:cubicBezTo>
                    <a:pt x="19205" y="1172"/>
                    <a:pt x="16964" y="67"/>
                    <a:pt x="16870" y="22"/>
                  </a:cubicBezTo>
                  <a:cubicBezTo>
                    <a:pt x="16838" y="7"/>
                    <a:pt x="16805" y="0"/>
                    <a:pt x="16773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6" name="Google Shape;1008;p38"/>
            <p:cNvSpPr/>
            <p:nvPr/>
          </p:nvSpPr>
          <p:spPr>
            <a:xfrm>
              <a:off x="1414646" y="1479965"/>
              <a:ext cx="121493" cy="98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057" y="0"/>
                  </a:moveTo>
                  <a:lnTo>
                    <a:pt x="0" y="5275"/>
                  </a:lnTo>
                  <a:lnTo>
                    <a:pt x="17492" y="21600"/>
                  </a:lnTo>
                  <a:lnTo>
                    <a:pt x="21600" y="16582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7" name="Google Shape;1009;p38"/>
            <p:cNvSpPr/>
            <p:nvPr/>
          </p:nvSpPr>
          <p:spPr>
            <a:xfrm>
              <a:off x="1411424" y="1476563"/>
              <a:ext cx="127968" cy="10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fill="norm" stroke="1" extrusionOk="0">
                  <a:moveTo>
                    <a:pt x="4433" y="1613"/>
                  </a:moveTo>
                  <a:lnTo>
                    <a:pt x="20114" y="16276"/>
                  </a:lnTo>
                  <a:lnTo>
                    <a:pt x="17031" y="19999"/>
                  </a:lnTo>
                  <a:lnTo>
                    <a:pt x="1381" y="5546"/>
                  </a:lnTo>
                  <a:lnTo>
                    <a:pt x="4433" y="1613"/>
                  </a:lnTo>
                  <a:close/>
                  <a:moveTo>
                    <a:pt x="4379" y="0"/>
                  </a:moveTo>
                  <a:cubicBezTo>
                    <a:pt x="4239" y="0"/>
                    <a:pt x="4098" y="72"/>
                    <a:pt x="3992" y="208"/>
                  </a:cubicBezTo>
                  <a:lnTo>
                    <a:pt x="160" y="5141"/>
                  </a:lnTo>
                  <a:cubicBezTo>
                    <a:pt x="45" y="5285"/>
                    <a:pt x="-13" y="5487"/>
                    <a:pt x="2" y="5690"/>
                  </a:cubicBezTo>
                  <a:cubicBezTo>
                    <a:pt x="16" y="5895"/>
                    <a:pt x="97" y="6080"/>
                    <a:pt x="226" y="6201"/>
                  </a:cubicBezTo>
                  <a:lnTo>
                    <a:pt x="16761" y="21469"/>
                  </a:lnTo>
                  <a:cubicBezTo>
                    <a:pt x="16852" y="21556"/>
                    <a:pt x="16964" y="21600"/>
                    <a:pt x="17079" y="21600"/>
                  </a:cubicBezTo>
                  <a:cubicBezTo>
                    <a:pt x="17218" y="21600"/>
                    <a:pt x="17351" y="21533"/>
                    <a:pt x="17451" y="21412"/>
                  </a:cubicBezTo>
                  <a:lnTo>
                    <a:pt x="21339" y="16718"/>
                  </a:lnTo>
                  <a:cubicBezTo>
                    <a:pt x="21587" y="16417"/>
                    <a:pt x="21562" y="15903"/>
                    <a:pt x="21285" y="15644"/>
                  </a:cubicBezTo>
                  <a:lnTo>
                    <a:pt x="4699" y="136"/>
                  </a:lnTo>
                  <a:cubicBezTo>
                    <a:pt x="4603" y="44"/>
                    <a:pt x="4491" y="0"/>
                    <a:pt x="437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8" name="Google Shape;1010;p38"/>
            <p:cNvSpPr/>
            <p:nvPr/>
          </p:nvSpPr>
          <p:spPr>
            <a:xfrm>
              <a:off x="880199" y="1609439"/>
              <a:ext cx="49068" cy="33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4" y="0"/>
                  </a:moveTo>
                  <a:lnTo>
                    <a:pt x="0" y="1678"/>
                  </a:lnTo>
                  <a:lnTo>
                    <a:pt x="10984" y="19792"/>
                  </a:lnTo>
                  <a:lnTo>
                    <a:pt x="21600" y="21600"/>
                  </a:lnTo>
                  <a:lnTo>
                    <a:pt x="5084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9" name="Google Shape;1011;p38"/>
            <p:cNvSpPr/>
            <p:nvPr/>
          </p:nvSpPr>
          <p:spPr>
            <a:xfrm>
              <a:off x="876959" y="1606026"/>
              <a:ext cx="55550" cy="4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5" h="21600" fill="norm" stroke="1" extrusionOk="0">
                  <a:moveTo>
                    <a:pt x="5216" y="3765"/>
                  </a:moveTo>
                  <a:lnTo>
                    <a:pt x="15853" y="17341"/>
                  </a:lnTo>
                  <a:lnTo>
                    <a:pt x="11169" y="16560"/>
                  </a:lnTo>
                  <a:lnTo>
                    <a:pt x="3556" y="4310"/>
                  </a:lnTo>
                  <a:lnTo>
                    <a:pt x="5216" y="3765"/>
                  </a:lnTo>
                  <a:close/>
                  <a:moveTo>
                    <a:pt x="5556" y="0"/>
                  </a:moveTo>
                  <a:cubicBezTo>
                    <a:pt x="5470" y="0"/>
                    <a:pt x="5380" y="13"/>
                    <a:pt x="5294" y="45"/>
                  </a:cubicBezTo>
                  <a:lnTo>
                    <a:pt x="958" y="1441"/>
                  </a:lnTo>
                  <a:cubicBezTo>
                    <a:pt x="42" y="1735"/>
                    <a:pt x="-315" y="3413"/>
                    <a:pt x="322" y="4444"/>
                  </a:cubicBezTo>
                  <a:lnTo>
                    <a:pt x="9685" y="19519"/>
                  </a:lnTo>
                  <a:cubicBezTo>
                    <a:pt x="9887" y="19839"/>
                    <a:pt x="10154" y="20037"/>
                    <a:pt x="10446" y="20089"/>
                  </a:cubicBezTo>
                  <a:lnTo>
                    <a:pt x="19504" y="21587"/>
                  </a:lnTo>
                  <a:cubicBezTo>
                    <a:pt x="19552" y="21594"/>
                    <a:pt x="19590" y="21600"/>
                    <a:pt x="19638" y="21600"/>
                  </a:cubicBezTo>
                  <a:cubicBezTo>
                    <a:pt x="20765" y="21600"/>
                    <a:pt x="21285" y="19506"/>
                    <a:pt x="20429" y="18411"/>
                  </a:cubicBezTo>
                  <a:lnTo>
                    <a:pt x="6343" y="435"/>
                  </a:lnTo>
                  <a:cubicBezTo>
                    <a:pt x="6124" y="154"/>
                    <a:pt x="5844" y="0"/>
                    <a:pt x="5556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00" name="Google Shape;1012;p38"/>
            <p:cNvSpPr/>
            <p:nvPr/>
          </p:nvSpPr>
          <p:spPr>
            <a:xfrm>
              <a:off x="927100" y="1609439"/>
              <a:ext cx="49056" cy="33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5" y="0"/>
                  </a:moveTo>
                  <a:lnTo>
                    <a:pt x="0" y="1678"/>
                  </a:lnTo>
                  <a:lnTo>
                    <a:pt x="10982" y="19792"/>
                  </a:lnTo>
                  <a:lnTo>
                    <a:pt x="21600" y="21600"/>
                  </a:lnTo>
                  <a:lnTo>
                    <a:pt x="5085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01" name="Google Shape;1013;p38"/>
            <p:cNvSpPr/>
            <p:nvPr/>
          </p:nvSpPr>
          <p:spPr>
            <a:xfrm>
              <a:off x="923857" y="1606026"/>
              <a:ext cx="55553" cy="4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1600" fill="norm" stroke="1" extrusionOk="0">
                  <a:moveTo>
                    <a:pt x="5217" y="3765"/>
                  </a:moveTo>
                  <a:lnTo>
                    <a:pt x="15849" y="17341"/>
                  </a:lnTo>
                  <a:lnTo>
                    <a:pt x="11170" y="16560"/>
                  </a:lnTo>
                  <a:lnTo>
                    <a:pt x="3553" y="4310"/>
                  </a:lnTo>
                  <a:lnTo>
                    <a:pt x="5217" y="3765"/>
                  </a:lnTo>
                  <a:close/>
                  <a:moveTo>
                    <a:pt x="5557" y="0"/>
                  </a:moveTo>
                  <a:cubicBezTo>
                    <a:pt x="5471" y="0"/>
                    <a:pt x="5381" y="13"/>
                    <a:pt x="5295" y="45"/>
                  </a:cubicBezTo>
                  <a:lnTo>
                    <a:pt x="959" y="1441"/>
                  </a:lnTo>
                  <a:cubicBezTo>
                    <a:pt x="39" y="1735"/>
                    <a:pt x="-314" y="3413"/>
                    <a:pt x="323" y="4444"/>
                  </a:cubicBezTo>
                  <a:lnTo>
                    <a:pt x="9686" y="19519"/>
                  </a:lnTo>
                  <a:cubicBezTo>
                    <a:pt x="9884" y="19839"/>
                    <a:pt x="10155" y="20037"/>
                    <a:pt x="10447" y="20089"/>
                  </a:cubicBezTo>
                  <a:lnTo>
                    <a:pt x="19505" y="21587"/>
                  </a:lnTo>
                  <a:cubicBezTo>
                    <a:pt x="19548" y="21594"/>
                    <a:pt x="19596" y="21600"/>
                    <a:pt x="19634" y="21600"/>
                  </a:cubicBezTo>
                  <a:cubicBezTo>
                    <a:pt x="20766" y="21600"/>
                    <a:pt x="21286" y="19506"/>
                    <a:pt x="20430" y="18411"/>
                  </a:cubicBezTo>
                  <a:lnTo>
                    <a:pt x="6344" y="435"/>
                  </a:lnTo>
                  <a:cubicBezTo>
                    <a:pt x="6125" y="154"/>
                    <a:pt x="5845" y="0"/>
                    <a:pt x="555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02" name="Google Shape;1014;p38"/>
            <p:cNvSpPr/>
            <p:nvPr/>
          </p:nvSpPr>
          <p:spPr>
            <a:xfrm>
              <a:off x="901130" y="1605206"/>
              <a:ext cx="52252" cy="40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631" y="20110"/>
                  </a:lnTo>
                  <a:lnTo>
                    <a:pt x="15510" y="21600"/>
                  </a:lnTo>
                  <a:lnTo>
                    <a:pt x="21600" y="20110"/>
                  </a:lnTo>
                  <a:lnTo>
                    <a:pt x="7198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03" name="Google Shape;1015;p38"/>
            <p:cNvSpPr/>
            <p:nvPr/>
          </p:nvSpPr>
          <p:spPr>
            <a:xfrm>
              <a:off x="897878" y="1601792"/>
              <a:ext cx="58747" cy="47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2" h="21600" fill="norm" stroke="1" extrusionOk="0">
                  <a:moveTo>
                    <a:pt x="6876" y="3090"/>
                  </a:moveTo>
                  <a:lnTo>
                    <a:pt x="17462" y="17784"/>
                  </a:lnTo>
                  <a:lnTo>
                    <a:pt x="14595" y="18478"/>
                  </a:lnTo>
                  <a:lnTo>
                    <a:pt x="11867" y="17435"/>
                  </a:lnTo>
                  <a:lnTo>
                    <a:pt x="3519" y="3090"/>
                  </a:lnTo>
                  <a:close/>
                  <a:moveTo>
                    <a:pt x="1159" y="0"/>
                  </a:moveTo>
                  <a:cubicBezTo>
                    <a:pt x="195" y="0"/>
                    <a:pt x="-344" y="1479"/>
                    <a:pt x="244" y="2495"/>
                  </a:cubicBezTo>
                  <a:lnTo>
                    <a:pt x="10278" y="19728"/>
                  </a:lnTo>
                  <a:cubicBezTo>
                    <a:pt x="10425" y="19990"/>
                    <a:pt x="10634" y="20181"/>
                    <a:pt x="10871" y="20268"/>
                  </a:cubicBezTo>
                  <a:lnTo>
                    <a:pt x="14215" y="21545"/>
                  </a:lnTo>
                  <a:cubicBezTo>
                    <a:pt x="14317" y="21578"/>
                    <a:pt x="14424" y="21600"/>
                    <a:pt x="14534" y="21600"/>
                  </a:cubicBezTo>
                  <a:cubicBezTo>
                    <a:pt x="14603" y="21600"/>
                    <a:pt x="14669" y="21589"/>
                    <a:pt x="14742" y="21578"/>
                  </a:cubicBezTo>
                  <a:lnTo>
                    <a:pt x="19990" y="20301"/>
                  </a:lnTo>
                  <a:cubicBezTo>
                    <a:pt x="20901" y="20077"/>
                    <a:pt x="21256" y="18598"/>
                    <a:pt x="20619" y="17708"/>
                  </a:cubicBezTo>
                  <a:lnTo>
                    <a:pt x="8204" y="469"/>
                  </a:lnTo>
                  <a:cubicBezTo>
                    <a:pt x="7979" y="175"/>
                    <a:pt x="7685" y="0"/>
                    <a:pt x="736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04" name="Google Shape;1016;p38"/>
            <p:cNvSpPr/>
            <p:nvPr/>
          </p:nvSpPr>
          <p:spPr>
            <a:xfrm>
              <a:off x="870313" y="1612068"/>
              <a:ext cx="34839" cy="28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30" y="0"/>
                  </a:moveTo>
                  <a:lnTo>
                    <a:pt x="0" y="2285"/>
                  </a:lnTo>
                  <a:lnTo>
                    <a:pt x="7472" y="20536"/>
                  </a:lnTo>
                  <a:lnTo>
                    <a:pt x="21600" y="21600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05" name="Google Shape;1017;p38"/>
            <p:cNvSpPr/>
            <p:nvPr/>
          </p:nvSpPr>
          <p:spPr>
            <a:xfrm>
              <a:off x="867065" y="1608679"/>
              <a:ext cx="41336" cy="35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fill="norm" stroke="1" extrusionOk="0">
                  <a:moveTo>
                    <a:pt x="6088" y="4446"/>
                  </a:moveTo>
                  <a:lnTo>
                    <a:pt x="15196" y="17110"/>
                  </a:lnTo>
                  <a:lnTo>
                    <a:pt x="8702" y="16614"/>
                  </a:lnTo>
                  <a:lnTo>
                    <a:pt x="4010" y="5215"/>
                  </a:lnTo>
                  <a:lnTo>
                    <a:pt x="6088" y="4446"/>
                  </a:lnTo>
                  <a:close/>
                  <a:moveTo>
                    <a:pt x="6601" y="0"/>
                  </a:moveTo>
                  <a:cubicBezTo>
                    <a:pt x="6451" y="0"/>
                    <a:pt x="6301" y="22"/>
                    <a:pt x="6152" y="81"/>
                  </a:cubicBezTo>
                  <a:lnTo>
                    <a:pt x="1172" y="1923"/>
                  </a:lnTo>
                  <a:cubicBezTo>
                    <a:pt x="188" y="2293"/>
                    <a:pt x="-296" y="3736"/>
                    <a:pt x="193" y="4912"/>
                  </a:cubicBezTo>
                  <a:lnTo>
                    <a:pt x="6250" y="19618"/>
                  </a:lnTo>
                  <a:cubicBezTo>
                    <a:pt x="6520" y="20261"/>
                    <a:pt x="7027" y="20683"/>
                    <a:pt x="7597" y="20727"/>
                  </a:cubicBezTo>
                  <a:lnTo>
                    <a:pt x="19036" y="21585"/>
                  </a:lnTo>
                  <a:lnTo>
                    <a:pt x="19139" y="21585"/>
                  </a:lnTo>
                  <a:lnTo>
                    <a:pt x="19139" y="21600"/>
                  </a:lnTo>
                  <a:cubicBezTo>
                    <a:pt x="20561" y="21600"/>
                    <a:pt x="21304" y="19425"/>
                    <a:pt x="20331" y="18079"/>
                  </a:cubicBezTo>
                  <a:lnTo>
                    <a:pt x="7792" y="666"/>
                  </a:lnTo>
                  <a:cubicBezTo>
                    <a:pt x="7482" y="229"/>
                    <a:pt x="7050" y="0"/>
                    <a:pt x="660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407" name="Slide Number Placeholder 1"/>
          <p:cNvSpPr txBox="1"/>
          <p:nvPr>
            <p:ph type="sldNum" sz="quarter" idx="4294967295"/>
          </p:nvPr>
        </p:nvSpPr>
        <p:spPr>
          <a:xfrm>
            <a:off x="8876149" y="4860037"/>
            <a:ext cx="26785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08" name="Google Shape;1892;p46"/>
          <p:cNvSpPr txBox="1"/>
          <p:nvPr/>
        </p:nvSpPr>
        <p:spPr>
          <a:xfrm>
            <a:off x="3259015" y="1249391"/>
            <a:ext cx="2860189" cy="1397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algn="ctr" defTabSz="521208">
              <a:spcBef>
                <a:spcPts val="900"/>
              </a:spcBef>
              <a:buClr>
                <a:schemeClr val="accent1"/>
              </a:buClr>
              <a:buFont typeface="Helvetica"/>
              <a:defRPr sz="1083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• </a:t>
            </a:r>
            <a:r>
              <a:rPr b="1"/>
              <a:t>Predictive Intelligence</a:t>
            </a:r>
          </a:p>
          <a:p>
            <a:pPr algn="ctr" defTabSz="521208">
              <a:spcBef>
                <a:spcPts val="900"/>
              </a:spcBef>
              <a:buClr>
                <a:schemeClr val="accent1"/>
              </a:buClr>
              <a:buFont typeface="Helvetica"/>
              <a:defRPr sz="1083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• </a:t>
            </a:r>
            <a:r>
              <a:rPr b="1"/>
              <a:t>Customer Experience</a:t>
            </a:r>
            <a:endParaRPr b="1"/>
          </a:p>
          <a:p>
            <a:pPr algn="ctr" defTabSz="521208">
              <a:spcBef>
                <a:spcPts val="900"/>
              </a:spcBef>
              <a:buClr>
                <a:schemeClr val="accent1"/>
              </a:buClr>
              <a:buFont typeface="Helvetica"/>
              <a:defRPr sz="1083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• </a:t>
            </a:r>
            <a:r>
              <a:rPr b="1"/>
              <a:t>Operational Efficiency</a:t>
            </a:r>
            <a:endParaRPr b="1"/>
          </a:p>
          <a:p>
            <a:pPr algn="ctr" defTabSz="521208">
              <a:spcBef>
                <a:spcPts val="900"/>
              </a:spcBef>
              <a:buClr>
                <a:schemeClr val="accent1"/>
              </a:buClr>
              <a:buFont typeface="Helvetica"/>
              <a:defRPr sz="798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1409" name="Google Shape;1892;p46"/>
          <p:cNvSpPr txBox="1"/>
          <p:nvPr/>
        </p:nvSpPr>
        <p:spPr>
          <a:xfrm>
            <a:off x="6400861" y="1249391"/>
            <a:ext cx="2625971" cy="1397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algn="ctr" defTabSz="521208">
              <a:spcBef>
                <a:spcPts val="900"/>
              </a:spcBef>
              <a:buClr>
                <a:schemeClr val="accent1"/>
              </a:buClr>
              <a:buFont typeface="Helvetica"/>
              <a:defRPr sz="1083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• </a:t>
            </a:r>
            <a:r>
              <a:rPr b="1"/>
              <a:t>Autonomous Capabilities</a:t>
            </a:r>
          </a:p>
          <a:p>
            <a:pPr algn="ctr" defTabSz="521208">
              <a:spcBef>
                <a:spcPts val="900"/>
              </a:spcBef>
              <a:buClr>
                <a:schemeClr val="accent1"/>
              </a:buClr>
              <a:buFont typeface="Helvetica"/>
              <a:defRPr sz="1083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• </a:t>
            </a:r>
            <a:r>
              <a:rPr b="1"/>
              <a:t>Sustainability Focus</a:t>
            </a:r>
            <a:endParaRPr b="1"/>
          </a:p>
          <a:p>
            <a:pPr algn="ctr" defTabSz="521208">
              <a:spcBef>
                <a:spcPts val="900"/>
              </a:spcBef>
              <a:buClr>
                <a:schemeClr val="accent1"/>
              </a:buClr>
              <a:buFont typeface="Helvetica"/>
              <a:defRPr sz="1083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• </a:t>
            </a:r>
            <a:r>
              <a:rPr b="1"/>
              <a:t>Advanced Analytics</a:t>
            </a:r>
            <a:endParaRPr b="1"/>
          </a:p>
          <a:p>
            <a:pPr algn="ctr" defTabSz="521208">
              <a:spcBef>
                <a:spcPts val="900"/>
              </a:spcBef>
              <a:buClr>
                <a:schemeClr val="accent1"/>
              </a:buClr>
              <a:buFont typeface="Helvetica"/>
              <a:defRPr sz="798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84;p43"/>
          <p:cNvSpPr txBox="1"/>
          <p:nvPr>
            <p:ph type="title"/>
          </p:nvPr>
        </p:nvSpPr>
        <p:spPr>
          <a:xfrm>
            <a:off x="626624" y="160374"/>
            <a:ext cx="6084001" cy="539702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Requirements Fulfilled</a:t>
            </a:r>
          </a:p>
        </p:txBody>
      </p:sp>
      <p:sp>
        <p:nvSpPr>
          <p:cNvPr id="1412" name="Google Shape;1485;p43"/>
          <p:cNvSpPr/>
          <p:nvPr/>
        </p:nvSpPr>
        <p:spPr>
          <a:xfrm>
            <a:off x="5659944" y="1068392"/>
            <a:ext cx="3696030" cy="3398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4" h="21600" fill="norm" stroke="1" extrusionOk="0">
                <a:moveTo>
                  <a:pt x="12650" y="0"/>
                </a:moveTo>
                <a:cubicBezTo>
                  <a:pt x="12077" y="0"/>
                  <a:pt x="11490" y="78"/>
                  <a:pt x="10893" y="242"/>
                </a:cubicBezTo>
                <a:cubicBezTo>
                  <a:pt x="7831" y="1084"/>
                  <a:pt x="7053" y="4797"/>
                  <a:pt x="4502" y="6442"/>
                </a:cubicBezTo>
                <a:cubicBezTo>
                  <a:pt x="2543" y="7704"/>
                  <a:pt x="-424" y="9764"/>
                  <a:pt x="51" y="13418"/>
                </a:cubicBezTo>
                <a:cubicBezTo>
                  <a:pt x="206" y="14609"/>
                  <a:pt x="910" y="15479"/>
                  <a:pt x="1876" y="15967"/>
                </a:cubicBezTo>
                <a:cubicBezTo>
                  <a:pt x="3197" y="16635"/>
                  <a:pt x="5045" y="16363"/>
                  <a:pt x="6222" y="17338"/>
                </a:cubicBezTo>
                <a:cubicBezTo>
                  <a:pt x="7587" y="18467"/>
                  <a:pt x="8715" y="20062"/>
                  <a:pt x="11682" y="21258"/>
                </a:cubicBezTo>
                <a:cubicBezTo>
                  <a:pt x="12266" y="21493"/>
                  <a:pt x="12868" y="21600"/>
                  <a:pt x="13471" y="21600"/>
                </a:cubicBezTo>
                <a:cubicBezTo>
                  <a:pt x="15292" y="21600"/>
                  <a:pt x="17117" y="20627"/>
                  <a:pt x="18450" y="19281"/>
                </a:cubicBezTo>
                <a:cubicBezTo>
                  <a:pt x="20633" y="17077"/>
                  <a:pt x="21176" y="13524"/>
                  <a:pt x="20930" y="10368"/>
                </a:cubicBezTo>
                <a:cubicBezTo>
                  <a:pt x="20754" y="8120"/>
                  <a:pt x="20096" y="5928"/>
                  <a:pt x="18934" y="4004"/>
                </a:cubicBezTo>
                <a:cubicBezTo>
                  <a:pt x="17446" y="1540"/>
                  <a:pt x="15190" y="0"/>
                  <a:pt x="1265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70" name="Google Shape;1486;p43"/>
          <p:cNvGrpSpPr/>
          <p:nvPr/>
        </p:nvGrpSpPr>
        <p:grpSpPr>
          <a:xfrm>
            <a:off x="6887980" y="1397837"/>
            <a:ext cx="2248779" cy="2834195"/>
            <a:chOff x="0" y="0"/>
            <a:chExt cx="2248777" cy="2834193"/>
          </a:xfrm>
        </p:grpSpPr>
        <p:sp>
          <p:nvSpPr>
            <p:cNvPr id="1413" name="Google Shape;1487;p43"/>
            <p:cNvSpPr/>
            <p:nvPr/>
          </p:nvSpPr>
          <p:spPr>
            <a:xfrm>
              <a:off x="1389946" y="1961131"/>
              <a:ext cx="798866" cy="87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6" h="21600" fill="norm" stroke="1" extrusionOk="0">
                  <a:moveTo>
                    <a:pt x="5602" y="0"/>
                  </a:moveTo>
                  <a:lnTo>
                    <a:pt x="4359" y="665"/>
                  </a:lnTo>
                  <a:cubicBezTo>
                    <a:pt x="4359" y="665"/>
                    <a:pt x="7722" y="6507"/>
                    <a:pt x="10873" y="11880"/>
                  </a:cubicBezTo>
                  <a:cubicBezTo>
                    <a:pt x="10398" y="11940"/>
                    <a:pt x="9922" y="11979"/>
                    <a:pt x="9456" y="11979"/>
                  </a:cubicBezTo>
                  <a:cubicBezTo>
                    <a:pt x="8638" y="11979"/>
                    <a:pt x="7851" y="11860"/>
                    <a:pt x="7156" y="11529"/>
                  </a:cubicBezTo>
                  <a:cubicBezTo>
                    <a:pt x="3892" y="9977"/>
                    <a:pt x="1250" y="6651"/>
                    <a:pt x="1250" y="6651"/>
                  </a:cubicBezTo>
                  <a:cubicBezTo>
                    <a:pt x="-2480" y="7095"/>
                    <a:pt x="3115" y="15742"/>
                    <a:pt x="5291" y="18181"/>
                  </a:cubicBezTo>
                  <a:cubicBezTo>
                    <a:pt x="7446" y="20596"/>
                    <a:pt x="9099" y="21600"/>
                    <a:pt x="10593" y="21600"/>
                  </a:cubicBezTo>
                  <a:cubicBezTo>
                    <a:pt x="12121" y="21600"/>
                    <a:pt x="13483" y="20550"/>
                    <a:pt x="15044" y="18886"/>
                  </a:cubicBezTo>
                  <a:cubicBezTo>
                    <a:pt x="15601" y="19791"/>
                    <a:pt x="16002" y="20413"/>
                    <a:pt x="16170" y="20620"/>
                  </a:cubicBezTo>
                  <a:cubicBezTo>
                    <a:pt x="16181" y="20633"/>
                    <a:pt x="16192" y="20646"/>
                    <a:pt x="16203" y="20659"/>
                  </a:cubicBezTo>
                  <a:cubicBezTo>
                    <a:pt x="16495" y="21005"/>
                    <a:pt x="16805" y="21153"/>
                    <a:pt x="17101" y="21153"/>
                  </a:cubicBezTo>
                  <a:cubicBezTo>
                    <a:pt x="18213" y="21153"/>
                    <a:pt x="19120" y="19065"/>
                    <a:pt x="18104" y="17632"/>
                  </a:cubicBezTo>
                  <a:lnTo>
                    <a:pt x="17047" y="16141"/>
                  </a:lnTo>
                  <a:cubicBezTo>
                    <a:pt x="17928" y="14323"/>
                    <a:pt x="17548" y="12983"/>
                    <a:pt x="16792" y="11751"/>
                  </a:cubicBezTo>
                  <a:cubicBezTo>
                    <a:pt x="16535" y="11332"/>
                    <a:pt x="16043" y="11185"/>
                    <a:pt x="15400" y="11185"/>
                  </a:cubicBezTo>
                  <a:cubicBezTo>
                    <a:pt x="14903" y="11185"/>
                    <a:pt x="14316" y="11272"/>
                    <a:pt x="13677" y="11389"/>
                  </a:cubicBezTo>
                  <a:lnTo>
                    <a:pt x="560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14" name="Google Shape;1488;p43"/>
            <p:cNvSpPr/>
            <p:nvPr/>
          </p:nvSpPr>
          <p:spPr>
            <a:xfrm>
              <a:off x="3366" y="36744"/>
              <a:ext cx="1833430" cy="2287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600" fill="norm" stroke="1" extrusionOk="0">
                  <a:moveTo>
                    <a:pt x="12057" y="0"/>
                  </a:moveTo>
                  <a:cubicBezTo>
                    <a:pt x="12009" y="0"/>
                    <a:pt x="11961" y="7"/>
                    <a:pt x="11915" y="21"/>
                  </a:cubicBezTo>
                  <a:lnTo>
                    <a:pt x="274" y="3559"/>
                  </a:lnTo>
                  <a:cubicBezTo>
                    <a:pt x="29" y="3634"/>
                    <a:pt x="-70" y="3887"/>
                    <a:pt x="52" y="4125"/>
                  </a:cubicBezTo>
                  <a:lnTo>
                    <a:pt x="8880" y="21283"/>
                  </a:lnTo>
                  <a:cubicBezTo>
                    <a:pt x="8980" y="21476"/>
                    <a:pt x="9194" y="21600"/>
                    <a:pt x="9403" y="21600"/>
                  </a:cubicBezTo>
                  <a:cubicBezTo>
                    <a:pt x="9451" y="21600"/>
                    <a:pt x="9499" y="21593"/>
                    <a:pt x="9545" y="21579"/>
                  </a:cubicBezTo>
                  <a:lnTo>
                    <a:pt x="21186" y="18041"/>
                  </a:lnTo>
                  <a:cubicBezTo>
                    <a:pt x="21431" y="17966"/>
                    <a:pt x="21530" y="17713"/>
                    <a:pt x="21408" y="17475"/>
                  </a:cubicBezTo>
                  <a:lnTo>
                    <a:pt x="12580" y="317"/>
                  </a:lnTo>
                  <a:cubicBezTo>
                    <a:pt x="12480" y="123"/>
                    <a:pt x="12266" y="0"/>
                    <a:pt x="1205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15" name="Google Shape;1489;p43"/>
            <p:cNvSpPr/>
            <p:nvPr/>
          </p:nvSpPr>
          <p:spPr>
            <a:xfrm>
              <a:off x="0" y="32272"/>
              <a:ext cx="1840156" cy="2296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600" fill="norm" stroke="1" extrusionOk="0">
                  <a:moveTo>
                    <a:pt x="12110" y="84"/>
                  </a:moveTo>
                  <a:cubicBezTo>
                    <a:pt x="12111" y="84"/>
                    <a:pt x="12111" y="84"/>
                    <a:pt x="12112" y="84"/>
                  </a:cubicBezTo>
                  <a:cubicBezTo>
                    <a:pt x="12306" y="84"/>
                    <a:pt x="12507" y="199"/>
                    <a:pt x="12599" y="378"/>
                  </a:cubicBezTo>
                  <a:lnTo>
                    <a:pt x="21438" y="17470"/>
                  </a:lnTo>
                  <a:cubicBezTo>
                    <a:pt x="21491" y="17572"/>
                    <a:pt x="21500" y="17680"/>
                    <a:pt x="21464" y="17774"/>
                  </a:cubicBezTo>
                  <a:cubicBezTo>
                    <a:pt x="21427" y="17869"/>
                    <a:pt x="21347" y="17939"/>
                    <a:pt x="21240" y="17972"/>
                  </a:cubicBezTo>
                  <a:lnTo>
                    <a:pt x="9585" y="21497"/>
                  </a:lnTo>
                  <a:cubicBezTo>
                    <a:pt x="9542" y="21510"/>
                    <a:pt x="9497" y="21516"/>
                    <a:pt x="9452" y="21516"/>
                  </a:cubicBezTo>
                  <a:cubicBezTo>
                    <a:pt x="9258" y="21516"/>
                    <a:pt x="9057" y="21401"/>
                    <a:pt x="8964" y="21222"/>
                  </a:cubicBezTo>
                  <a:lnTo>
                    <a:pt x="126" y="4130"/>
                  </a:lnTo>
                  <a:cubicBezTo>
                    <a:pt x="73" y="4028"/>
                    <a:pt x="64" y="3920"/>
                    <a:pt x="100" y="3826"/>
                  </a:cubicBezTo>
                  <a:cubicBezTo>
                    <a:pt x="137" y="3731"/>
                    <a:pt x="216" y="3661"/>
                    <a:pt x="324" y="3628"/>
                  </a:cubicBezTo>
                  <a:lnTo>
                    <a:pt x="11979" y="103"/>
                  </a:lnTo>
                  <a:cubicBezTo>
                    <a:pt x="12021" y="90"/>
                    <a:pt x="12066" y="84"/>
                    <a:pt x="12110" y="84"/>
                  </a:cubicBezTo>
                  <a:close/>
                  <a:moveTo>
                    <a:pt x="12110" y="0"/>
                  </a:moveTo>
                  <a:cubicBezTo>
                    <a:pt x="12058" y="0"/>
                    <a:pt x="12007" y="7"/>
                    <a:pt x="11957" y="22"/>
                  </a:cubicBezTo>
                  <a:lnTo>
                    <a:pt x="303" y="3547"/>
                  </a:lnTo>
                  <a:cubicBezTo>
                    <a:pt x="172" y="3587"/>
                    <a:pt x="74" y="3674"/>
                    <a:pt x="28" y="3794"/>
                  </a:cubicBezTo>
                  <a:cubicBezTo>
                    <a:pt x="-18" y="3912"/>
                    <a:pt x="-8" y="4046"/>
                    <a:pt x="57" y="4171"/>
                  </a:cubicBezTo>
                  <a:lnTo>
                    <a:pt x="8896" y="21263"/>
                  </a:lnTo>
                  <a:cubicBezTo>
                    <a:pt x="9002" y="21468"/>
                    <a:pt x="9232" y="21600"/>
                    <a:pt x="9455" y="21600"/>
                  </a:cubicBezTo>
                  <a:cubicBezTo>
                    <a:pt x="9506" y="21600"/>
                    <a:pt x="9557" y="21593"/>
                    <a:pt x="9606" y="21578"/>
                  </a:cubicBezTo>
                  <a:lnTo>
                    <a:pt x="21261" y="18053"/>
                  </a:lnTo>
                  <a:cubicBezTo>
                    <a:pt x="21392" y="18013"/>
                    <a:pt x="21490" y="17926"/>
                    <a:pt x="21536" y="17806"/>
                  </a:cubicBezTo>
                  <a:cubicBezTo>
                    <a:pt x="21582" y="17688"/>
                    <a:pt x="21572" y="17554"/>
                    <a:pt x="21507" y="17429"/>
                  </a:cubicBezTo>
                  <a:lnTo>
                    <a:pt x="12668" y="337"/>
                  </a:lnTo>
                  <a:cubicBezTo>
                    <a:pt x="12562" y="132"/>
                    <a:pt x="12332" y="0"/>
                    <a:pt x="121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16" name="Google Shape;1490;p43"/>
            <p:cNvSpPr/>
            <p:nvPr/>
          </p:nvSpPr>
          <p:spPr>
            <a:xfrm>
              <a:off x="61161" y="88222"/>
              <a:ext cx="1705213" cy="2153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79" y="0"/>
                  </a:moveTo>
                  <a:lnTo>
                    <a:pt x="0" y="3633"/>
                  </a:lnTo>
                  <a:lnTo>
                    <a:pt x="9421" y="21600"/>
                  </a:lnTo>
                  <a:lnTo>
                    <a:pt x="21600" y="1796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17" name="Google Shape;1491;p43"/>
            <p:cNvSpPr/>
            <p:nvPr/>
          </p:nvSpPr>
          <p:spPr>
            <a:xfrm>
              <a:off x="56190" y="82946"/>
              <a:ext cx="1715156" cy="2164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51" y="105"/>
                  </a:moveTo>
                  <a:lnTo>
                    <a:pt x="21475" y="17904"/>
                  </a:lnTo>
                  <a:lnTo>
                    <a:pt x="9449" y="21495"/>
                  </a:lnTo>
                  <a:lnTo>
                    <a:pt x="125" y="3696"/>
                  </a:lnTo>
                  <a:lnTo>
                    <a:pt x="12151" y="105"/>
                  </a:lnTo>
                  <a:close/>
                  <a:moveTo>
                    <a:pt x="12192" y="0"/>
                  </a:moveTo>
                  <a:lnTo>
                    <a:pt x="0" y="3640"/>
                  </a:lnTo>
                  <a:lnTo>
                    <a:pt x="9392" y="21569"/>
                  </a:lnTo>
                  <a:lnTo>
                    <a:pt x="9408" y="21600"/>
                  </a:lnTo>
                  <a:lnTo>
                    <a:pt x="21549" y="17975"/>
                  </a:lnTo>
                  <a:lnTo>
                    <a:pt x="21600" y="17960"/>
                  </a:lnTo>
                  <a:lnTo>
                    <a:pt x="12208" y="3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18" name="Google Shape;1492;p43"/>
            <p:cNvSpPr/>
            <p:nvPr/>
          </p:nvSpPr>
          <p:spPr>
            <a:xfrm flipV="1">
              <a:off x="737878" y="439517"/>
              <a:ext cx="74660" cy="28120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19" name="Google Shape;1493;p43"/>
            <p:cNvSpPr/>
            <p:nvPr/>
          </p:nvSpPr>
          <p:spPr>
            <a:xfrm>
              <a:off x="736950" y="435273"/>
              <a:ext cx="76483" cy="36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92" y="0"/>
                  </a:moveTo>
                  <a:lnTo>
                    <a:pt x="0" y="16523"/>
                  </a:lnTo>
                  <a:lnTo>
                    <a:pt x="512" y="21600"/>
                  </a:lnTo>
                  <a:lnTo>
                    <a:pt x="21600" y="5077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20" name="Google Shape;1494;p43"/>
            <p:cNvSpPr/>
            <p:nvPr/>
          </p:nvSpPr>
          <p:spPr>
            <a:xfrm flipV="1">
              <a:off x="220070" y="489419"/>
              <a:ext cx="460012" cy="173307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1" name="Google Shape;1495;p43"/>
            <p:cNvSpPr/>
            <p:nvPr/>
          </p:nvSpPr>
          <p:spPr>
            <a:xfrm>
              <a:off x="219118" y="485295"/>
              <a:ext cx="461870" cy="18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15" y="0"/>
                  </a:moveTo>
                  <a:lnTo>
                    <a:pt x="0" y="20574"/>
                  </a:lnTo>
                  <a:lnTo>
                    <a:pt x="85" y="21600"/>
                  </a:lnTo>
                  <a:lnTo>
                    <a:pt x="21600" y="1028"/>
                  </a:lnTo>
                  <a:lnTo>
                    <a:pt x="2151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22" name="Google Shape;1496;p43"/>
            <p:cNvSpPr/>
            <p:nvPr/>
          </p:nvSpPr>
          <p:spPr>
            <a:xfrm flipV="1">
              <a:off x="655984" y="509094"/>
              <a:ext cx="185441" cy="69896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3" name="Google Shape;1497;p43"/>
            <p:cNvSpPr/>
            <p:nvPr/>
          </p:nvSpPr>
          <p:spPr>
            <a:xfrm>
              <a:off x="655044" y="504896"/>
              <a:ext cx="187287" cy="78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92" y="0"/>
                  </a:moveTo>
                  <a:lnTo>
                    <a:pt x="0" y="19223"/>
                  </a:lnTo>
                  <a:lnTo>
                    <a:pt x="209" y="21600"/>
                  </a:lnTo>
                  <a:lnTo>
                    <a:pt x="21600" y="2381"/>
                  </a:lnTo>
                  <a:lnTo>
                    <a:pt x="2139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24" name="Google Shape;1498;p43"/>
            <p:cNvSpPr/>
            <p:nvPr/>
          </p:nvSpPr>
          <p:spPr>
            <a:xfrm flipV="1">
              <a:off x="371787" y="598029"/>
              <a:ext cx="233614" cy="88026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5" name="Google Shape;1499;p43"/>
            <p:cNvSpPr/>
            <p:nvPr/>
          </p:nvSpPr>
          <p:spPr>
            <a:xfrm>
              <a:off x="370859" y="593829"/>
              <a:ext cx="235448" cy="96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35" y="0"/>
                  </a:moveTo>
                  <a:lnTo>
                    <a:pt x="0" y="19669"/>
                  </a:lnTo>
                  <a:lnTo>
                    <a:pt x="166" y="21600"/>
                  </a:lnTo>
                  <a:lnTo>
                    <a:pt x="21600" y="1934"/>
                  </a:lnTo>
                  <a:lnTo>
                    <a:pt x="21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26" name="Google Shape;1500;p43"/>
            <p:cNvSpPr/>
            <p:nvPr/>
          </p:nvSpPr>
          <p:spPr>
            <a:xfrm flipV="1">
              <a:off x="248956" y="702379"/>
              <a:ext cx="79484" cy="29954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7" name="Google Shape;1501;p43"/>
            <p:cNvSpPr/>
            <p:nvPr/>
          </p:nvSpPr>
          <p:spPr>
            <a:xfrm>
              <a:off x="248028" y="698135"/>
              <a:ext cx="81296" cy="38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19" y="0"/>
                  </a:moveTo>
                  <a:lnTo>
                    <a:pt x="0" y="16748"/>
                  </a:lnTo>
                  <a:lnTo>
                    <a:pt x="481" y="21600"/>
                  </a:lnTo>
                  <a:lnTo>
                    <a:pt x="21600" y="4835"/>
                  </a:lnTo>
                  <a:lnTo>
                    <a:pt x="2111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28" name="Google Shape;1502;p43"/>
            <p:cNvSpPr/>
            <p:nvPr/>
          </p:nvSpPr>
          <p:spPr>
            <a:xfrm flipV="1">
              <a:off x="509067" y="578702"/>
              <a:ext cx="361245" cy="136108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9" name="Google Shape;1503;p43"/>
            <p:cNvSpPr/>
            <p:nvPr/>
          </p:nvSpPr>
          <p:spPr>
            <a:xfrm>
              <a:off x="508104" y="574548"/>
              <a:ext cx="363125" cy="144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93" y="0"/>
                  </a:moveTo>
                  <a:lnTo>
                    <a:pt x="0" y="20308"/>
                  </a:lnTo>
                  <a:lnTo>
                    <a:pt x="108" y="21600"/>
                  </a:lnTo>
                  <a:lnTo>
                    <a:pt x="21600" y="1292"/>
                  </a:lnTo>
                  <a:lnTo>
                    <a:pt x="2149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30" name="Google Shape;1504;p43"/>
            <p:cNvSpPr/>
            <p:nvPr/>
          </p:nvSpPr>
          <p:spPr>
            <a:xfrm flipV="1">
              <a:off x="277844" y="744746"/>
              <a:ext cx="151741" cy="57179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1" name="Google Shape;1505;p43"/>
            <p:cNvSpPr/>
            <p:nvPr/>
          </p:nvSpPr>
          <p:spPr>
            <a:xfrm>
              <a:off x="276915" y="740532"/>
              <a:ext cx="153554" cy="65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45" y="0"/>
                  </a:moveTo>
                  <a:lnTo>
                    <a:pt x="0" y="18764"/>
                  </a:lnTo>
                  <a:lnTo>
                    <a:pt x="255" y="21600"/>
                  </a:lnTo>
                  <a:lnTo>
                    <a:pt x="21600" y="2836"/>
                  </a:lnTo>
                  <a:lnTo>
                    <a:pt x="2134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32" name="Google Shape;1506;p43"/>
            <p:cNvSpPr/>
            <p:nvPr/>
          </p:nvSpPr>
          <p:spPr>
            <a:xfrm>
              <a:off x="939989" y="359845"/>
              <a:ext cx="140038" cy="158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28" h="21600" fill="norm" stroke="1" extrusionOk="0">
                  <a:moveTo>
                    <a:pt x="7956" y="0"/>
                  </a:moveTo>
                  <a:cubicBezTo>
                    <a:pt x="7032" y="0"/>
                    <a:pt x="6115" y="162"/>
                    <a:pt x="5233" y="497"/>
                  </a:cubicBezTo>
                  <a:cubicBezTo>
                    <a:pt x="560" y="2279"/>
                    <a:pt x="-1336" y="8334"/>
                    <a:pt x="1001" y="14024"/>
                  </a:cubicBezTo>
                  <a:cubicBezTo>
                    <a:pt x="2896" y="18642"/>
                    <a:pt x="6995" y="21600"/>
                    <a:pt x="10970" y="21600"/>
                  </a:cubicBezTo>
                  <a:cubicBezTo>
                    <a:pt x="11895" y="21600"/>
                    <a:pt x="12813" y="21438"/>
                    <a:pt x="13695" y="21103"/>
                  </a:cubicBezTo>
                  <a:cubicBezTo>
                    <a:pt x="18371" y="19325"/>
                    <a:pt x="20264" y="13266"/>
                    <a:pt x="17928" y="7576"/>
                  </a:cubicBezTo>
                  <a:cubicBezTo>
                    <a:pt x="16032" y="2960"/>
                    <a:pt x="11933" y="0"/>
                    <a:pt x="795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33" name="Google Shape;1507;p43"/>
            <p:cNvSpPr/>
            <p:nvPr/>
          </p:nvSpPr>
          <p:spPr>
            <a:xfrm>
              <a:off x="936628" y="355404"/>
              <a:ext cx="146778" cy="16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600" fill="norm" stroke="1" extrusionOk="0">
                  <a:moveTo>
                    <a:pt x="8849" y="1153"/>
                  </a:moveTo>
                  <a:cubicBezTo>
                    <a:pt x="8856" y="1153"/>
                    <a:pt x="8864" y="1153"/>
                    <a:pt x="8872" y="1153"/>
                  </a:cubicBezTo>
                  <a:cubicBezTo>
                    <a:pt x="12894" y="1153"/>
                    <a:pt x="17047" y="3842"/>
                    <a:pt x="18961" y="8030"/>
                  </a:cubicBezTo>
                  <a:cubicBezTo>
                    <a:pt x="20073" y="10458"/>
                    <a:pt x="20261" y="13033"/>
                    <a:pt x="19492" y="15273"/>
                  </a:cubicBezTo>
                  <a:cubicBezTo>
                    <a:pt x="18714" y="17548"/>
                    <a:pt x="17041" y="19225"/>
                    <a:pt x="14785" y="19998"/>
                  </a:cubicBezTo>
                  <a:cubicBezTo>
                    <a:pt x="13898" y="20300"/>
                    <a:pt x="12973" y="20445"/>
                    <a:pt x="12041" y="20445"/>
                  </a:cubicBezTo>
                  <a:cubicBezTo>
                    <a:pt x="8021" y="20445"/>
                    <a:pt x="3865" y="17760"/>
                    <a:pt x="1950" y="13572"/>
                  </a:cubicBezTo>
                  <a:cubicBezTo>
                    <a:pt x="840" y="11142"/>
                    <a:pt x="649" y="8567"/>
                    <a:pt x="1417" y="6327"/>
                  </a:cubicBezTo>
                  <a:cubicBezTo>
                    <a:pt x="2198" y="4052"/>
                    <a:pt x="3870" y="2375"/>
                    <a:pt x="6126" y="1602"/>
                  </a:cubicBezTo>
                  <a:cubicBezTo>
                    <a:pt x="7013" y="1304"/>
                    <a:pt x="7928" y="1153"/>
                    <a:pt x="8849" y="1153"/>
                  </a:cubicBezTo>
                  <a:close/>
                  <a:moveTo>
                    <a:pt x="8846" y="0"/>
                  </a:moveTo>
                  <a:cubicBezTo>
                    <a:pt x="7834" y="0"/>
                    <a:pt x="6831" y="157"/>
                    <a:pt x="5867" y="486"/>
                  </a:cubicBezTo>
                  <a:cubicBezTo>
                    <a:pt x="3326" y="1355"/>
                    <a:pt x="1432" y="3271"/>
                    <a:pt x="538" y="5882"/>
                  </a:cubicBezTo>
                  <a:cubicBezTo>
                    <a:pt x="-343" y="8457"/>
                    <a:pt x="-138" y="11385"/>
                    <a:pt x="1117" y="14135"/>
                  </a:cubicBezTo>
                  <a:cubicBezTo>
                    <a:pt x="3195" y="18682"/>
                    <a:pt x="7704" y="21600"/>
                    <a:pt x="12066" y="21600"/>
                  </a:cubicBezTo>
                  <a:cubicBezTo>
                    <a:pt x="12081" y="21600"/>
                    <a:pt x="12096" y="21600"/>
                    <a:pt x="12112" y="21600"/>
                  </a:cubicBezTo>
                  <a:cubicBezTo>
                    <a:pt x="13102" y="21600"/>
                    <a:pt x="14088" y="21437"/>
                    <a:pt x="15045" y="21114"/>
                  </a:cubicBezTo>
                  <a:cubicBezTo>
                    <a:pt x="17586" y="20245"/>
                    <a:pt x="19479" y="18329"/>
                    <a:pt x="20373" y="15720"/>
                  </a:cubicBezTo>
                  <a:cubicBezTo>
                    <a:pt x="21257" y="13145"/>
                    <a:pt x="21050" y="10213"/>
                    <a:pt x="19797" y="7467"/>
                  </a:cubicBezTo>
                  <a:cubicBezTo>
                    <a:pt x="17715" y="2918"/>
                    <a:pt x="13207" y="0"/>
                    <a:pt x="884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34" name="Google Shape;1508;p43"/>
            <p:cNvSpPr/>
            <p:nvPr/>
          </p:nvSpPr>
          <p:spPr>
            <a:xfrm flipH="1">
              <a:off x="348868" y="944898"/>
              <a:ext cx="74671" cy="28135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5" name="Google Shape;1509;p43"/>
            <p:cNvSpPr/>
            <p:nvPr/>
          </p:nvSpPr>
          <p:spPr>
            <a:xfrm>
              <a:off x="347950" y="940638"/>
              <a:ext cx="76472" cy="3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88" y="0"/>
                  </a:moveTo>
                  <a:lnTo>
                    <a:pt x="0" y="16523"/>
                  </a:lnTo>
                  <a:lnTo>
                    <a:pt x="509" y="21600"/>
                  </a:lnTo>
                  <a:lnTo>
                    <a:pt x="21600" y="5077"/>
                  </a:lnTo>
                  <a:lnTo>
                    <a:pt x="2108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36" name="Google Shape;1510;p43"/>
            <p:cNvSpPr/>
            <p:nvPr/>
          </p:nvSpPr>
          <p:spPr>
            <a:xfrm flipH="1">
              <a:off x="481335" y="749794"/>
              <a:ext cx="460001" cy="173322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7" name="Google Shape;1511;p43"/>
            <p:cNvSpPr/>
            <p:nvPr/>
          </p:nvSpPr>
          <p:spPr>
            <a:xfrm>
              <a:off x="477835" y="743200"/>
              <a:ext cx="460579" cy="181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15" y="0"/>
                  </a:moveTo>
                  <a:lnTo>
                    <a:pt x="0" y="20576"/>
                  </a:lnTo>
                  <a:lnTo>
                    <a:pt x="85" y="21600"/>
                  </a:lnTo>
                  <a:lnTo>
                    <a:pt x="21600" y="1026"/>
                  </a:lnTo>
                  <a:lnTo>
                    <a:pt x="2151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38" name="Google Shape;1512;p43"/>
            <p:cNvSpPr/>
            <p:nvPr/>
          </p:nvSpPr>
          <p:spPr>
            <a:xfrm flipH="1">
              <a:off x="377766" y="972743"/>
              <a:ext cx="185441" cy="69867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9" name="Google Shape;1513;p43"/>
            <p:cNvSpPr/>
            <p:nvPr/>
          </p:nvSpPr>
          <p:spPr>
            <a:xfrm>
              <a:off x="376815" y="968545"/>
              <a:ext cx="187298" cy="78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91" y="0"/>
                  </a:moveTo>
                  <a:lnTo>
                    <a:pt x="0" y="19222"/>
                  </a:lnTo>
                  <a:lnTo>
                    <a:pt x="209" y="21600"/>
                  </a:lnTo>
                  <a:lnTo>
                    <a:pt x="21600" y="2378"/>
                  </a:lnTo>
                  <a:lnTo>
                    <a:pt x="21391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40" name="Google Shape;1514;p43"/>
            <p:cNvSpPr/>
            <p:nvPr/>
          </p:nvSpPr>
          <p:spPr>
            <a:xfrm flipH="1">
              <a:off x="613779" y="865650"/>
              <a:ext cx="233614" cy="88041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1" name="Google Shape;1515;p43"/>
            <p:cNvSpPr/>
            <p:nvPr/>
          </p:nvSpPr>
          <p:spPr>
            <a:xfrm>
              <a:off x="612839" y="861496"/>
              <a:ext cx="235459" cy="9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34" y="0"/>
                  </a:moveTo>
                  <a:lnTo>
                    <a:pt x="0" y="19669"/>
                  </a:lnTo>
                  <a:lnTo>
                    <a:pt x="166" y="21600"/>
                  </a:lnTo>
                  <a:lnTo>
                    <a:pt x="21600" y="1931"/>
                  </a:lnTo>
                  <a:lnTo>
                    <a:pt x="2143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42" name="Google Shape;1516;p43"/>
            <p:cNvSpPr/>
            <p:nvPr/>
          </p:nvSpPr>
          <p:spPr>
            <a:xfrm flipH="1">
              <a:off x="890751" y="819387"/>
              <a:ext cx="79472" cy="29954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3" name="Google Shape;1517;p43"/>
            <p:cNvSpPr/>
            <p:nvPr/>
          </p:nvSpPr>
          <p:spPr>
            <a:xfrm>
              <a:off x="889834" y="815066"/>
              <a:ext cx="81295" cy="38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22" y="0"/>
                  </a:moveTo>
                  <a:lnTo>
                    <a:pt x="0" y="16771"/>
                  </a:lnTo>
                  <a:lnTo>
                    <a:pt x="481" y="21600"/>
                  </a:lnTo>
                  <a:lnTo>
                    <a:pt x="21600" y="4838"/>
                  </a:lnTo>
                  <a:lnTo>
                    <a:pt x="2112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44" name="Google Shape;1518;p43"/>
            <p:cNvSpPr/>
            <p:nvPr/>
          </p:nvSpPr>
          <p:spPr>
            <a:xfrm flipH="1">
              <a:off x="406654" y="976093"/>
              <a:ext cx="361256" cy="136123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5" name="Google Shape;1519;p43"/>
            <p:cNvSpPr/>
            <p:nvPr/>
          </p:nvSpPr>
          <p:spPr>
            <a:xfrm>
              <a:off x="405702" y="971956"/>
              <a:ext cx="363125" cy="14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92" y="0"/>
                  </a:moveTo>
                  <a:lnTo>
                    <a:pt x="0" y="20311"/>
                  </a:lnTo>
                  <a:lnTo>
                    <a:pt x="108" y="21600"/>
                  </a:lnTo>
                  <a:lnTo>
                    <a:pt x="21600" y="1289"/>
                  </a:lnTo>
                  <a:lnTo>
                    <a:pt x="2149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46" name="Google Shape;1520;p43"/>
            <p:cNvSpPr/>
            <p:nvPr/>
          </p:nvSpPr>
          <p:spPr>
            <a:xfrm flipH="1">
              <a:off x="847392" y="888979"/>
              <a:ext cx="151730" cy="57178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7" name="Google Shape;1521;p43"/>
            <p:cNvSpPr/>
            <p:nvPr/>
          </p:nvSpPr>
          <p:spPr>
            <a:xfrm>
              <a:off x="846486" y="884659"/>
              <a:ext cx="153541" cy="65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44" y="0"/>
                  </a:moveTo>
                  <a:lnTo>
                    <a:pt x="0" y="18769"/>
                  </a:lnTo>
                  <a:lnTo>
                    <a:pt x="255" y="21600"/>
                  </a:lnTo>
                  <a:lnTo>
                    <a:pt x="21600" y="2831"/>
                  </a:lnTo>
                  <a:lnTo>
                    <a:pt x="2134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48" name="Google Shape;1522;p43"/>
            <p:cNvSpPr/>
            <p:nvPr/>
          </p:nvSpPr>
          <p:spPr>
            <a:xfrm>
              <a:off x="1068793" y="670137"/>
              <a:ext cx="140039" cy="15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28" h="21600" fill="norm" stroke="1" extrusionOk="0">
                  <a:moveTo>
                    <a:pt x="7956" y="0"/>
                  </a:moveTo>
                  <a:cubicBezTo>
                    <a:pt x="7032" y="0"/>
                    <a:pt x="6115" y="160"/>
                    <a:pt x="5233" y="495"/>
                  </a:cubicBezTo>
                  <a:cubicBezTo>
                    <a:pt x="559" y="2277"/>
                    <a:pt x="-1336" y="8333"/>
                    <a:pt x="1000" y="14024"/>
                  </a:cubicBezTo>
                  <a:cubicBezTo>
                    <a:pt x="2896" y="18644"/>
                    <a:pt x="6997" y="21600"/>
                    <a:pt x="10973" y="21600"/>
                  </a:cubicBezTo>
                  <a:cubicBezTo>
                    <a:pt x="11898" y="21600"/>
                    <a:pt x="12815" y="21440"/>
                    <a:pt x="13695" y="21107"/>
                  </a:cubicBezTo>
                  <a:cubicBezTo>
                    <a:pt x="18371" y="19325"/>
                    <a:pt x="20264" y="13267"/>
                    <a:pt x="17927" y="7576"/>
                  </a:cubicBezTo>
                  <a:cubicBezTo>
                    <a:pt x="16032" y="2958"/>
                    <a:pt x="11933" y="0"/>
                    <a:pt x="795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49" name="Google Shape;1523;p43"/>
            <p:cNvSpPr/>
            <p:nvPr/>
          </p:nvSpPr>
          <p:spPr>
            <a:xfrm>
              <a:off x="1065426" y="665695"/>
              <a:ext cx="146775" cy="166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600" fill="norm" stroke="1" extrusionOk="0">
                  <a:moveTo>
                    <a:pt x="8830" y="1153"/>
                  </a:moveTo>
                  <a:cubicBezTo>
                    <a:pt x="8844" y="1153"/>
                    <a:pt x="8859" y="1153"/>
                    <a:pt x="8873" y="1155"/>
                  </a:cubicBezTo>
                  <a:cubicBezTo>
                    <a:pt x="12894" y="1155"/>
                    <a:pt x="17047" y="3840"/>
                    <a:pt x="18959" y="8030"/>
                  </a:cubicBezTo>
                  <a:cubicBezTo>
                    <a:pt x="20073" y="10456"/>
                    <a:pt x="20261" y="13031"/>
                    <a:pt x="19493" y="15271"/>
                  </a:cubicBezTo>
                  <a:cubicBezTo>
                    <a:pt x="18714" y="17546"/>
                    <a:pt x="17044" y="19223"/>
                    <a:pt x="14787" y="19996"/>
                  </a:cubicBezTo>
                  <a:cubicBezTo>
                    <a:pt x="13898" y="20300"/>
                    <a:pt x="12972" y="20445"/>
                    <a:pt x="12039" y="20445"/>
                  </a:cubicBezTo>
                  <a:cubicBezTo>
                    <a:pt x="8020" y="20445"/>
                    <a:pt x="3865" y="17756"/>
                    <a:pt x="1951" y="13570"/>
                  </a:cubicBezTo>
                  <a:cubicBezTo>
                    <a:pt x="841" y="11140"/>
                    <a:pt x="653" y="8567"/>
                    <a:pt x="1421" y="6325"/>
                  </a:cubicBezTo>
                  <a:cubicBezTo>
                    <a:pt x="2198" y="4050"/>
                    <a:pt x="3870" y="2373"/>
                    <a:pt x="6127" y="1600"/>
                  </a:cubicBezTo>
                  <a:cubicBezTo>
                    <a:pt x="7007" y="1304"/>
                    <a:pt x="7915" y="1153"/>
                    <a:pt x="8830" y="1153"/>
                  </a:cubicBezTo>
                  <a:close/>
                  <a:moveTo>
                    <a:pt x="8844" y="0"/>
                  </a:moveTo>
                  <a:cubicBezTo>
                    <a:pt x="7833" y="0"/>
                    <a:pt x="6831" y="157"/>
                    <a:pt x="5867" y="488"/>
                  </a:cubicBezTo>
                  <a:cubicBezTo>
                    <a:pt x="3326" y="1357"/>
                    <a:pt x="1432" y="3273"/>
                    <a:pt x="538" y="5880"/>
                  </a:cubicBezTo>
                  <a:cubicBezTo>
                    <a:pt x="-343" y="8459"/>
                    <a:pt x="-138" y="11387"/>
                    <a:pt x="1117" y="14135"/>
                  </a:cubicBezTo>
                  <a:cubicBezTo>
                    <a:pt x="3195" y="18682"/>
                    <a:pt x="7705" y="21600"/>
                    <a:pt x="12066" y="21600"/>
                  </a:cubicBezTo>
                  <a:cubicBezTo>
                    <a:pt x="12081" y="21600"/>
                    <a:pt x="12096" y="21600"/>
                    <a:pt x="12110" y="21600"/>
                  </a:cubicBezTo>
                  <a:cubicBezTo>
                    <a:pt x="13104" y="21600"/>
                    <a:pt x="14090" y="21435"/>
                    <a:pt x="15045" y="21114"/>
                  </a:cubicBezTo>
                  <a:cubicBezTo>
                    <a:pt x="17588" y="20245"/>
                    <a:pt x="19479" y="18329"/>
                    <a:pt x="20373" y="15720"/>
                  </a:cubicBezTo>
                  <a:cubicBezTo>
                    <a:pt x="21257" y="13145"/>
                    <a:pt x="21049" y="10215"/>
                    <a:pt x="19797" y="7467"/>
                  </a:cubicBezTo>
                  <a:cubicBezTo>
                    <a:pt x="17717" y="2920"/>
                    <a:pt x="13206" y="0"/>
                    <a:pt x="884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50" name="Google Shape;1524;p43"/>
            <p:cNvSpPr/>
            <p:nvPr/>
          </p:nvSpPr>
          <p:spPr>
            <a:xfrm flipV="1">
              <a:off x="995486" y="1060071"/>
              <a:ext cx="74648" cy="28135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51" name="Google Shape;1525;p43"/>
            <p:cNvSpPr/>
            <p:nvPr/>
          </p:nvSpPr>
          <p:spPr>
            <a:xfrm>
              <a:off x="994626" y="1055569"/>
              <a:ext cx="76460" cy="36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88" y="0"/>
                  </a:moveTo>
                  <a:lnTo>
                    <a:pt x="0" y="16538"/>
                  </a:lnTo>
                  <a:lnTo>
                    <a:pt x="512" y="21600"/>
                  </a:lnTo>
                  <a:lnTo>
                    <a:pt x="21600" y="5062"/>
                  </a:lnTo>
                  <a:lnTo>
                    <a:pt x="2108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52" name="Google Shape;1526;p43"/>
            <p:cNvSpPr/>
            <p:nvPr/>
          </p:nvSpPr>
          <p:spPr>
            <a:xfrm flipV="1">
              <a:off x="477688" y="1109973"/>
              <a:ext cx="459979" cy="173337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53" name="Google Shape;1527;p43"/>
            <p:cNvSpPr/>
            <p:nvPr/>
          </p:nvSpPr>
          <p:spPr>
            <a:xfrm>
              <a:off x="476714" y="1105895"/>
              <a:ext cx="461870" cy="181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15" y="0"/>
                  </a:moveTo>
                  <a:lnTo>
                    <a:pt x="0" y="20574"/>
                  </a:lnTo>
                  <a:lnTo>
                    <a:pt x="85" y="21600"/>
                  </a:lnTo>
                  <a:lnTo>
                    <a:pt x="21600" y="1026"/>
                  </a:lnTo>
                  <a:lnTo>
                    <a:pt x="2151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54" name="Google Shape;1528;p43"/>
            <p:cNvSpPr/>
            <p:nvPr/>
          </p:nvSpPr>
          <p:spPr>
            <a:xfrm flipV="1">
              <a:off x="913580" y="1129678"/>
              <a:ext cx="185453" cy="69866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55" name="Google Shape;1529;p43"/>
            <p:cNvSpPr/>
            <p:nvPr/>
          </p:nvSpPr>
          <p:spPr>
            <a:xfrm>
              <a:off x="912674" y="1125358"/>
              <a:ext cx="187276" cy="7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88" y="0"/>
                  </a:moveTo>
                  <a:lnTo>
                    <a:pt x="0" y="19226"/>
                  </a:lnTo>
                  <a:lnTo>
                    <a:pt x="209" y="21600"/>
                  </a:lnTo>
                  <a:lnTo>
                    <a:pt x="21600" y="2374"/>
                  </a:lnTo>
                  <a:lnTo>
                    <a:pt x="2138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56" name="Google Shape;1530;p43"/>
            <p:cNvSpPr/>
            <p:nvPr/>
          </p:nvSpPr>
          <p:spPr>
            <a:xfrm flipV="1">
              <a:off x="629395" y="1218582"/>
              <a:ext cx="233614" cy="88041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57" name="Google Shape;1531;p43"/>
            <p:cNvSpPr/>
            <p:nvPr/>
          </p:nvSpPr>
          <p:spPr>
            <a:xfrm>
              <a:off x="628433" y="1214414"/>
              <a:ext cx="235470" cy="96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34" y="0"/>
                  </a:moveTo>
                  <a:lnTo>
                    <a:pt x="0" y="19669"/>
                  </a:lnTo>
                  <a:lnTo>
                    <a:pt x="166" y="21600"/>
                  </a:lnTo>
                  <a:lnTo>
                    <a:pt x="21600" y="1934"/>
                  </a:lnTo>
                  <a:lnTo>
                    <a:pt x="2143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58" name="Google Shape;1532;p43"/>
            <p:cNvSpPr/>
            <p:nvPr/>
          </p:nvSpPr>
          <p:spPr>
            <a:xfrm flipV="1">
              <a:off x="506565" y="1322948"/>
              <a:ext cx="79484" cy="29938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59" name="Google Shape;1533;p43"/>
            <p:cNvSpPr/>
            <p:nvPr/>
          </p:nvSpPr>
          <p:spPr>
            <a:xfrm>
              <a:off x="505624" y="1318704"/>
              <a:ext cx="81296" cy="38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19" y="0"/>
                  </a:moveTo>
                  <a:lnTo>
                    <a:pt x="0" y="16765"/>
                  </a:lnTo>
                  <a:lnTo>
                    <a:pt x="481" y="21600"/>
                  </a:lnTo>
                  <a:lnTo>
                    <a:pt x="21600" y="4852"/>
                  </a:lnTo>
                  <a:lnTo>
                    <a:pt x="2111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0" name="Google Shape;1534;p43"/>
            <p:cNvSpPr/>
            <p:nvPr/>
          </p:nvSpPr>
          <p:spPr>
            <a:xfrm flipV="1">
              <a:off x="766664" y="1199256"/>
              <a:ext cx="361256" cy="136138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61" name="Google Shape;1535;p43"/>
            <p:cNvSpPr/>
            <p:nvPr/>
          </p:nvSpPr>
          <p:spPr>
            <a:xfrm>
              <a:off x="765758" y="1194966"/>
              <a:ext cx="363068" cy="144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92" y="0"/>
                  </a:moveTo>
                  <a:lnTo>
                    <a:pt x="0" y="20313"/>
                  </a:lnTo>
                  <a:lnTo>
                    <a:pt x="108" y="21600"/>
                  </a:lnTo>
                  <a:lnTo>
                    <a:pt x="21600" y="1287"/>
                  </a:lnTo>
                  <a:lnTo>
                    <a:pt x="2149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2" name="Google Shape;1536;p43"/>
            <p:cNvSpPr/>
            <p:nvPr/>
          </p:nvSpPr>
          <p:spPr>
            <a:xfrm flipV="1">
              <a:off x="535452" y="1365331"/>
              <a:ext cx="151730" cy="57163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63" name="Google Shape;1537;p43"/>
            <p:cNvSpPr/>
            <p:nvPr/>
          </p:nvSpPr>
          <p:spPr>
            <a:xfrm>
              <a:off x="534512" y="1361117"/>
              <a:ext cx="153564" cy="65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45" y="0"/>
                  </a:moveTo>
                  <a:lnTo>
                    <a:pt x="0" y="18764"/>
                  </a:lnTo>
                  <a:lnTo>
                    <a:pt x="255" y="21600"/>
                  </a:lnTo>
                  <a:lnTo>
                    <a:pt x="21600" y="2836"/>
                  </a:lnTo>
                  <a:lnTo>
                    <a:pt x="2134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4" name="Google Shape;1538;p43"/>
            <p:cNvSpPr/>
            <p:nvPr/>
          </p:nvSpPr>
          <p:spPr>
            <a:xfrm>
              <a:off x="1197578" y="980368"/>
              <a:ext cx="140011" cy="158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7" h="21600" fill="norm" stroke="1" extrusionOk="0">
                  <a:moveTo>
                    <a:pt x="8781" y="0"/>
                  </a:moveTo>
                  <a:cubicBezTo>
                    <a:pt x="7674" y="0"/>
                    <a:pt x="6595" y="186"/>
                    <a:pt x="5585" y="562"/>
                  </a:cubicBezTo>
                  <a:cubicBezTo>
                    <a:pt x="3132" y="1475"/>
                    <a:pt x="1292" y="3425"/>
                    <a:pt x="470" y="5991"/>
                  </a:cubicBezTo>
                  <a:cubicBezTo>
                    <a:pt x="-351" y="8556"/>
                    <a:pt x="-91" y="11521"/>
                    <a:pt x="1199" y="14238"/>
                  </a:cubicBezTo>
                  <a:cubicBezTo>
                    <a:pt x="2488" y="16952"/>
                    <a:pt x="4701" y="19194"/>
                    <a:pt x="7348" y="20471"/>
                  </a:cubicBezTo>
                  <a:cubicBezTo>
                    <a:pt x="8904" y="21221"/>
                    <a:pt x="10537" y="21600"/>
                    <a:pt x="12115" y="21600"/>
                  </a:cubicBezTo>
                  <a:cubicBezTo>
                    <a:pt x="13221" y="21600"/>
                    <a:pt x="14301" y="21414"/>
                    <a:pt x="15312" y="21038"/>
                  </a:cubicBezTo>
                  <a:cubicBezTo>
                    <a:pt x="17764" y="20125"/>
                    <a:pt x="19604" y="18175"/>
                    <a:pt x="20426" y="15609"/>
                  </a:cubicBezTo>
                  <a:cubicBezTo>
                    <a:pt x="21249" y="13044"/>
                    <a:pt x="20985" y="10079"/>
                    <a:pt x="19696" y="7362"/>
                  </a:cubicBezTo>
                  <a:cubicBezTo>
                    <a:pt x="18406" y="4648"/>
                    <a:pt x="16195" y="2406"/>
                    <a:pt x="13549" y="1129"/>
                  </a:cubicBezTo>
                  <a:cubicBezTo>
                    <a:pt x="11990" y="379"/>
                    <a:pt x="10359" y="0"/>
                    <a:pt x="878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5" name="Google Shape;1539;p43"/>
            <p:cNvSpPr/>
            <p:nvPr/>
          </p:nvSpPr>
          <p:spPr>
            <a:xfrm>
              <a:off x="1194226" y="975973"/>
              <a:ext cx="146782" cy="16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600" fill="norm" stroke="1" extrusionOk="0">
                  <a:moveTo>
                    <a:pt x="8828" y="1155"/>
                  </a:moveTo>
                  <a:cubicBezTo>
                    <a:pt x="8844" y="1155"/>
                    <a:pt x="8859" y="1155"/>
                    <a:pt x="8873" y="1155"/>
                  </a:cubicBezTo>
                  <a:cubicBezTo>
                    <a:pt x="12893" y="1155"/>
                    <a:pt x="17049" y="3840"/>
                    <a:pt x="18963" y="8028"/>
                  </a:cubicBezTo>
                  <a:cubicBezTo>
                    <a:pt x="20074" y="10456"/>
                    <a:pt x="20263" y="13029"/>
                    <a:pt x="19493" y="15271"/>
                  </a:cubicBezTo>
                  <a:cubicBezTo>
                    <a:pt x="18716" y="17546"/>
                    <a:pt x="17044" y="19225"/>
                    <a:pt x="14787" y="19996"/>
                  </a:cubicBezTo>
                  <a:cubicBezTo>
                    <a:pt x="13898" y="20300"/>
                    <a:pt x="12973" y="20445"/>
                    <a:pt x="12041" y="20445"/>
                  </a:cubicBezTo>
                  <a:cubicBezTo>
                    <a:pt x="8020" y="20445"/>
                    <a:pt x="3865" y="17756"/>
                    <a:pt x="1951" y="13570"/>
                  </a:cubicBezTo>
                  <a:cubicBezTo>
                    <a:pt x="841" y="11140"/>
                    <a:pt x="653" y="8567"/>
                    <a:pt x="1421" y="6325"/>
                  </a:cubicBezTo>
                  <a:cubicBezTo>
                    <a:pt x="2200" y="4054"/>
                    <a:pt x="3871" y="2375"/>
                    <a:pt x="6127" y="1604"/>
                  </a:cubicBezTo>
                  <a:cubicBezTo>
                    <a:pt x="7008" y="1304"/>
                    <a:pt x="7915" y="1155"/>
                    <a:pt x="8828" y="1155"/>
                  </a:cubicBezTo>
                  <a:close/>
                  <a:moveTo>
                    <a:pt x="8848" y="0"/>
                  </a:moveTo>
                  <a:cubicBezTo>
                    <a:pt x="7836" y="0"/>
                    <a:pt x="6832" y="157"/>
                    <a:pt x="5869" y="488"/>
                  </a:cubicBezTo>
                  <a:cubicBezTo>
                    <a:pt x="3326" y="1357"/>
                    <a:pt x="1433" y="3273"/>
                    <a:pt x="540" y="5880"/>
                  </a:cubicBezTo>
                  <a:cubicBezTo>
                    <a:pt x="-343" y="8457"/>
                    <a:pt x="-138" y="11387"/>
                    <a:pt x="1117" y="14133"/>
                  </a:cubicBezTo>
                  <a:cubicBezTo>
                    <a:pt x="3197" y="18682"/>
                    <a:pt x="7705" y="21600"/>
                    <a:pt x="12068" y="21600"/>
                  </a:cubicBezTo>
                  <a:cubicBezTo>
                    <a:pt x="12076" y="21600"/>
                    <a:pt x="12084" y="21600"/>
                    <a:pt x="12091" y="21600"/>
                  </a:cubicBezTo>
                  <a:cubicBezTo>
                    <a:pt x="13089" y="21600"/>
                    <a:pt x="14083" y="21437"/>
                    <a:pt x="15047" y="21114"/>
                  </a:cubicBezTo>
                  <a:cubicBezTo>
                    <a:pt x="17588" y="20243"/>
                    <a:pt x="19481" y="18327"/>
                    <a:pt x="20374" y="15718"/>
                  </a:cubicBezTo>
                  <a:cubicBezTo>
                    <a:pt x="21257" y="13143"/>
                    <a:pt x="21052" y="10213"/>
                    <a:pt x="19797" y="7467"/>
                  </a:cubicBezTo>
                  <a:cubicBezTo>
                    <a:pt x="17717" y="2920"/>
                    <a:pt x="13209" y="0"/>
                    <a:pt x="884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6" name="Google Shape;1540;p43"/>
            <p:cNvSpPr/>
            <p:nvPr/>
          </p:nvSpPr>
          <p:spPr>
            <a:xfrm flipH="1">
              <a:off x="606487" y="1565452"/>
              <a:ext cx="74659" cy="28135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67" name="Google Shape;1541;p43"/>
            <p:cNvSpPr/>
            <p:nvPr/>
          </p:nvSpPr>
          <p:spPr>
            <a:xfrm>
              <a:off x="605536" y="1561222"/>
              <a:ext cx="76483" cy="3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88" y="0"/>
                  </a:moveTo>
                  <a:lnTo>
                    <a:pt x="0" y="16523"/>
                  </a:lnTo>
                  <a:lnTo>
                    <a:pt x="512" y="21600"/>
                  </a:lnTo>
                  <a:lnTo>
                    <a:pt x="21600" y="5077"/>
                  </a:lnTo>
                  <a:lnTo>
                    <a:pt x="2108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8" name="Google Shape;1542;p43"/>
            <p:cNvSpPr/>
            <p:nvPr/>
          </p:nvSpPr>
          <p:spPr>
            <a:xfrm flipH="1">
              <a:off x="738943" y="1370349"/>
              <a:ext cx="460001" cy="173337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69" name="Google Shape;1543;p43"/>
            <p:cNvSpPr/>
            <p:nvPr/>
          </p:nvSpPr>
          <p:spPr>
            <a:xfrm>
              <a:off x="738048" y="1366043"/>
              <a:ext cx="461813" cy="181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15" y="0"/>
                  </a:moveTo>
                  <a:lnTo>
                    <a:pt x="0" y="20576"/>
                  </a:lnTo>
                  <a:lnTo>
                    <a:pt x="85" y="21600"/>
                  </a:lnTo>
                  <a:lnTo>
                    <a:pt x="21600" y="1024"/>
                  </a:lnTo>
                  <a:lnTo>
                    <a:pt x="2151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0" name="Google Shape;1544;p43"/>
            <p:cNvSpPr/>
            <p:nvPr/>
          </p:nvSpPr>
          <p:spPr>
            <a:xfrm flipH="1">
              <a:off x="635363" y="1593313"/>
              <a:ext cx="185464" cy="69866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71" name="Google Shape;1545;p43"/>
            <p:cNvSpPr/>
            <p:nvPr/>
          </p:nvSpPr>
          <p:spPr>
            <a:xfrm>
              <a:off x="634411" y="1589114"/>
              <a:ext cx="187299" cy="78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91" y="0"/>
                  </a:moveTo>
                  <a:lnTo>
                    <a:pt x="0" y="19219"/>
                  </a:lnTo>
                  <a:lnTo>
                    <a:pt x="209" y="21600"/>
                  </a:lnTo>
                  <a:lnTo>
                    <a:pt x="21600" y="2377"/>
                  </a:lnTo>
                  <a:lnTo>
                    <a:pt x="21391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2" name="Google Shape;1546;p43"/>
            <p:cNvSpPr/>
            <p:nvPr/>
          </p:nvSpPr>
          <p:spPr>
            <a:xfrm flipH="1">
              <a:off x="871387" y="1486234"/>
              <a:ext cx="233625" cy="88010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73" name="Google Shape;1547;p43"/>
            <p:cNvSpPr/>
            <p:nvPr/>
          </p:nvSpPr>
          <p:spPr>
            <a:xfrm>
              <a:off x="870492" y="1481914"/>
              <a:ext cx="235426" cy="96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33" y="0"/>
                  </a:moveTo>
                  <a:lnTo>
                    <a:pt x="0" y="19672"/>
                  </a:lnTo>
                  <a:lnTo>
                    <a:pt x="166" y="21600"/>
                  </a:lnTo>
                  <a:lnTo>
                    <a:pt x="21600" y="1928"/>
                  </a:lnTo>
                  <a:lnTo>
                    <a:pt x="214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4" name="Google Shape;1548;p43"/>
            <p:cNvSpPr/>
            <p:nvPr/>
          </p:nvSpPr>
          <p:spPr>
            <a:xfrm flipH="1">
              <a:off x="1148359" y="1439955"/>
              <a:ext cx="79472" cy="29939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75" name="Google Shape;1549;p43"/>
            <p:cNvSpPr/>
            <p:nvPr/>
          </p:nvSpPr>
          <p:spPr>
            <a:xfrm>
              <a:off x="1147521" y="1435423"/>
              <a:ext cx="81284" cy="3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19" y="0"/>
                  </a:moveTo>
                  <a:lnTo>
                    <a:pt x="0" y="16778"/>
                  </a:lnTo>
                  <a:lnTo>
                    <a:pt x="484" y="21600"/>
                  </a:lnTo>
                  <a:lnTo>
                    <a:pt x="21600" y="4822"/>
                  </a:lnTo>
                  <a:lnTo>
                    <a:pt x="2111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6" name="Google Shape;1550;p43"/>
            <p:cNvSpPr/>
            <p:nvPr/>
          </p:nvSpPr>
          <p:spPr>
            <a:xfrm flipH="1">
              <a:off x="664261" y="1596663"/>
              <a:ext cx="361268" cy="136108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77" name="Google Shape;1551;p43"/>
            <p:cNvSpPr/>
            <p:nvPr/>
          </p:nvSpPr>
          <p:spPr>
            <a:xfrm>
              <a:off x="663355" y="1592343"/>
              <a:ext cx="363069" cy="144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92" y="0"/>
                  </a:moveTo>
                  <a:lnTo>
                    <a:pt x="0" y="20313"/>
                  </a:lnTo>
                  <a:lnTo>
                    <a:pt x="108" y="21600"/>
                  </a:lnTo>
                  <a:lnTo>
                    <a:pt x="21600" y="1287"/>
                  </a:lnTo>
                  <a:lnTo>
                    <a:pt x="2149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8" name="Google Shape;1552;p43"/>
            <p:cNvSpPr/>
            <p:nvPr/>
          </p:nvSpPr>
          <p:spPr>
            <a:xfrm flipH="1">
              <a:off x="1104988" y="1509548"/>
              <a:ext cx="151742" cy="57163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79" name="Google Shape;1553;p43"/>
            <p:cNvSpPr/>
            <p:nvPr/>
          </p:nvSpPr>
          <p:spPr>
            <a:xfrm>
              <a:off x="1104161" y="1504985"/>
              <a:ext cx="153542" cy="6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42" y="0"/>
                  </a:moveTo>
                  <a:lnTo>
                    <a:pt x="0" y="18773"/>
                  </a:lnTo>
                  <a:lnTo>
                    <a:pt x="256" y="21600"/>
                  </a:lnTo>
                  <a:lnTo>
                    <a:pt x="21600" y="2832"/>
                  </a:ln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0" name="Google Shape;1554;p43"/>
            <p:cNvSpPr/>
            <p:nvPr/>
          </p:nvSpPr>
          <p:spPr>
            <a:xfrm>
              <a:off x="1326400" y="1290706"/>
              <a:ext cx="140042" cy="158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27" h="21600" fill="norm" stroke="1" extrusionOk="0">
                  <a:moveTo>
                    <a:pt x="7957" y="0"/>
                  </a:moveTo>
                  <a:cubicBezTo>
                    <a:pt x="7033" y="0"/>
                    <a:pt x="6116" y="160"/>
                    <a:pt x="5233" y="495"/>
                  </a:cubicBezTo>
                  <a:cubicBezTo>
                    <a:pt x="559" y="2275"/>
                    <a:pt x="-1336" y="8335"/>
                    <a:pt x="1000" y="14026"/>
                  </a:cubicBezTo>
                  <a:cubicBezTo>
                    <a:pt x="2894" y="18642"/>
                    <a:pt x="6995" y="21600"/>
                    <a:pt x="10971" y="21600"/>
                  </a:cubicBezTo>
                  <a:cubicBezTo>
                    <a:pt x="11894" y="21600"/>
                    <a:pt x="12812" y="21440"/>
                    <a:pt x="13692" y="21105"/>
                  </a:cubicBezTo>
                  <a:cubicBezTo>
                    <a:pt x="18368" y="19323"/>
                    <a:pt x="20264" y="13267"/>
                    <a:pt x="17925" y="7574"/>
                  </a:cubicBezTo>
                  <a:cubicBezTo>
                    <a:pt x="16031" y="2956"/>
                    <a:pt x="11933" y="0"/>
                    <a:pt x="795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1" name="Google Shape;1555;p43"/>
            <p:cNvSpPr/>
            <p:nvPr/>
          </p:nvSpPr>
          <p:spPr>
            <a:xfrm>
              <a:off x="1323028" y="1286250"/>
              <a:ext cx="146783" cy="166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600" fill="norm" stroke="1" extrusionOk="0">
                  <a:moveTo>
                    <a:pt x="8827" y="1155"/>
                  </a:moveTo>
                  <a:cubicBezTo>
                    <a:pt x="8844" y="1155"/>
                    <a:pt x="8858" y="1155"/>
                    <a:pt x="8873" y="1155"/>
                  </a:cubicBezTo>
                  <a:cubicBezTo>
                    <a:pt x="12895" y="1155"/>
                    <a:pt x="17048" y="3842"/>
                    <a:pt x="18961" y="8029"/>
                  </a:cubicBezTo>
                  <a:cubicBezTo>
                    <a:pt x="20074" y="10459"/>
                    <a:pt x="20263" y="13032"/>
                    <a:pt x="19495" y="15271"/>
                  </a:cubicBezTo>
                  <a:cubicBezTo>
                    <a:pt x="18716" y="17546"/>
                    <a:pt x="17044" y="19223"/>
                    <a:pt x="14789" y="19996"/>
                  </a:cubicBezTo>
                  <a:cubicBezTo>
                    <a:pt x="13900" y="20302"/>
                    <a:pt x="12974" y="20447"/>
                    <a:pt x="12041" y="20447"/>
                  </a:cubicBezTo>
                  <a:cubicBezTo>
                    <a:pt x="8021" y="20447"/>
                    <a:pt x="3866" y="17756"/>
                    <a:pt x="1954" y="13569"/>
                  </a:cubicBezTo>
                  <a:cubicBezTo>
                    <a:pt x="843" y="11139"/>
                    <a:pt x="654" y="8566"/>
                    <a:pt x="1422" y="6327"/>
                  </a:cubicBezTo>
                  <a:cubicBezTo>
                    <a:pt x="2200" y="4054"/>
                    <a:pt x="3871" y="2375"/>
                    <a:pt x="6128" y="1604"/>
                  </a:cubicBezTo>
                  <a:cubicBezTo>
                    <a:pt x="7008" y="1306"/>
                    <a:pt x="7918" y="1155"/>
                    <a:pt x="8827" y="1155"/>
                  </a:cubicBezTo>
                  <a:close/>
                  <a:moveTo>
                    <a:pt x="8847" y="0"/>
                  </a:moveTo>
                  <a:cubicBezTo>
                    <a:pt x="7835" y="0"/>
                    <a:pt x="6832" y="159"/>
                    <a:pt x="5869" y="488"/>
                  </a:cubicBezTo>
                  <a:cubicBezTo>
                    <a:pt x="3327" y="1357"/>
                    <a:pt x="1433" y="3273"/>
                    <a:pt x="540" y="5881"/>
                  </a:cubicBezTo>
                  <a:cubicBezTo>
                    <a:pt x="-343" y="8456"/>
                    <a:pt x="-136" y="11386"/>
                    <a:pt x="1117" y="14134"/>
                  </a:cubicBezTo>
                  <a:cubicBezTo>
                    <a:pt x="3197" y="18680"/>
                    <a:pt x="7705" y="21598"/>
                    <a:pt x="12067" y="21598"/>
                  </a:cubicBezTo>
                  <a:cubicBezTo>
                    <a:pt x="12075" y="21598"/>
                    <a:pt x="12083" y="21600"/>
                    <a:pt x="12090" y="21600"/>
                  </a:cubicBezTo>
                  <a:cubicBezTo>
                    <a:pt x="13088" y="21600"/>
                    <a:pt x="14084" y="21435"/>
                    <a:pt x="15045" y="21112"/>
                  </a:cubicBezTo>
                  <a:cubicBezTo>
                    <a:pt x="17587" y="20243"/>
                    <a:pt x="19479" y="18327"/>
                    <a:pt x="20373" y="15719"/>
                  </a:cubicBezTo>
                  <a:cubicBezTo>
                    <a:pt x="21257" y="13142"/>
                    <a:pt x="21050" y="10212"/>
                    <a:pt x="19795" y="7466"/>
                  </a:cubicBezTo>
                  <a:cubicBezTo>
                    <a:pt x="17716" y="2918"/>
                    <a:pt x="13206" y="0"/>
                    <a:pt x="884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2" name="Google Shape;1556;p43"/>
            <p:cNvSpPr/>
            <p:nvPr/>
          </p:nvSpPr>
          <p:spPr>
            <a:xfrm flipV="1">
              <a:off x="1253082" y="1680625"/>
              <a:ext cx="74660" cy="28135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83" name="Google Shape;1557;p43"/>
            <p:cNvSpPr/>
            <p:nvPr/>
          </p:nvSpPr>
          <p:spPr>
            <a:xfrm>
              <a:off x="1252256" y="1676108"/>
              <a:ext cx="76471" cy="36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85" y="0"/>
                  </a:moveTo>
                  <a:lnTo>
                    <a:pt x="0" y="16529"/>
                  </a:lnTo>
                  <a:lnTo>
                    <a:pt x="515" y="21600"/>
                  </a:lnTo>
                  <a:lnTo>
                    <a:pt x="21600" y="5062"/>
                  </a:lnTo>
                  <a:lnTo>
                    <a:pt x="2108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4" name="Google Shape;1558;p43"/>
            <p:cNvSpPr/>
            <p:nvPr/>
          </p:nvSpPr>
          <p:spPr>
            <a:xfrm flipV="1">
              <a:off x="735274" y="1730557"/>
              <a:ext cx="460013" cy="173307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85" name="Google Shape;1559;p43"/>
            <p:cNvSpPr/>
            <p:nvPr/>
          </p:nvSpPr>
          <p:spPr>
            <a:xfrm>
              <a:off x="734379" y="1726237"/>
              <a:ext cx="461813" cy="181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15" y="0"/>
                  </a:moveTo>
                  <a:lnTo>
                    <a:pt x="0" y="20574"/>
                  </a:lnTo>
                  <a:lnTo>
                    <a:pt x="85" y="21600"/>
                  </a:lnTo>
                  <a:lnTo>
                    <a:pt x="21600" y="1024"/>
                  </a:lnTo>
                  <a:lnTo>
                    <a:pt x="2151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6" name="Google Shape;1560;p43"/>
            <p:cNvSpPr/>
            <p:nvPr/>
          </p:nvSpPr>
          <p:spPr>
            <a:xfrm flipV="1">
              <a:off x="1171188" y="1750232"/>
              <a:ext cx="185453" cy="69866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87" name="Google Shape;1561;p43"/>
            <p:cNvSpPr/>
            <p:nvPr/>
          </p:nvSpPr>
          <p:spPr>
            <a:xfrm>
              <a:off x="1164462" y="1743684"/>
              <a:ext cx="186732" cy="7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93" y="0"/>
                  </a:moveTo>
                  <a:lnTo>
                    <a:pt x="0" y="19223"/>
                  </a:lnTo>
                  <a:lnTo>
                    <a:pt x="207" y="21600"/>
                  </a:lnTo>
                  <a:lnTo>
                    <a:pt x="21600" y="2377"/>
                  </a:lnTo>
                  <a:lnTo>
                    <a:pt x="2139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8" name="Google Shape;1562;p43"/>
            <p:cNvSpPr/>
            <p:nvPr/>
          </p:nvSpPr>
          <p:spPr>
            <a:xfrm flipV="1">
              <a:off x="887003" y="1839167"/>
              <a:ext cx="233613" cy="88025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89" name="Google Shape;1563;p43"/>
            <p:cNvSpPr/>
            <p:nvPr/>
          </p:nvSpPr>
          <p:spPr>
            <a:xfrm>
              <a:off x="886086" y="1834847"/>
              <a:ext cx="235448" cy="96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33" y="0"/>
                  </a:moveTo>
                  <a:lnTo>
                    <a:pt x="0" y="19672"/>
                  </a:lnTo>
                  <a:lnTo>
                    <a:pt x="166" y="21600"/>
                  </a:lnTo>
                  <a:lnTo>
                    <a:pt x="21600" y="1928"/>
                  </a:lnTo>
                  <a:lnTo>
                    <a:pt x="214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0" name="Google Shape;1564;p43"/>
            <p:cNvSpPr/>
            <p:nvPr/>
          </p:nvSpPr>
          <p:spPr>
            <a:xfrm flipV="1">
              <a:off x="764184" y="1943517"/>
              <a:ext cx="79461" cy="29955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91" name="Google Shape;1565;p43"/>
            <p:cNvSpPr/>
            <p:nvPr/>
          </p:nvSpPr>
          <p:spPr>
            <a:xfrm>
              <a:off x="763221" y="1939303"/>
              <a:ext cx="81295" cy="38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19" y="0"/>
                  </a:moveTo>
                  <a:lnTo>
                    <a:pt x="0" y="16763"/>
                  </a:lnTo>
                  <a:lnTo>
                    <a:pt x="481" y="21600"/>
                  </a:lnTo>
                  <a:lnTo>
                    <a:pt x="21600" y="4837"/>
                  </a:lnTo>
                  <a:lnTo>
                    <a:pt x="2111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2" name="Google Shape;1566;p43"/>
            <p:cNvSpPr/>
            <p:nvPr/>
          </p:nvSpPr>
          <p:spPr>
            <a:xfrm flipV="1">
              <a:off x="1024271" y="1819840"/>
              <a:ext cx="361257" cy="136108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93" name="Google Shape;1567;p43"/>
            <p:cNvSpPr/>
            <p:nvPr/>
          </p:nvSpPr>
          <p:spPr>
            <a:xfrm>
              <a:off x="1017806" y="1813033"/>
              <a:ext cx="362095" cy="144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92" y="0"/>
                  </a:moveTo>
                  <a:lnTo>
                    <a:pt x="0" y="20311"/>
                  </a:lnTo>
                  <a:lnTo>
                    <a:pt x="108" y="21600"/>
                  </a:lnTo>
                  <a:lnTo>
                    <a:pt x="21600" y="1289"/>
                  </a:lnTo>
                  <a:lnTo>
                    <a:pt x="2149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4" name="Google Shape;1568;p43"/>
            <p:cNvSpPr/>
            <p:nvPr/>
          </p:nvSpPr>
          <p:spPr>
            <a:xfrm flipV="1">
              <a:off x="793060" y="1985885"/>
              <a:ext cx="151730" cy="57178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95" name="Google Shape;1569;p43"/>
            <p:cNvSpPr/>
            <p:nvPr/>
          </p:nvSpPr>
          <p:spPr>
            <a:xfrm>
              <a:off x="792109" y="1981717"/>
              <a:ext cx="153564" cy="6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45" y="0"/>
                  </a:moveTo>
                  <a:lnTo>
                    <a:pt x="0" y="18763"/>
                  </a:lnTo>
                  <a:lnTo>
                    <a:pt x="255" y="21600"/>
                  </a:lnTo>
                  <a:lnTo>
                    <a:pt x="21600" y="2837"/>
                  </a:lnTo>
                  <a:lnTo>
                    <a:pt x="2134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6" name="Google Shape;1570;p43"/>
            <p:cNvSpPr/>
            <p:nvPr/>
          </p:nvSpPr>
          <p:spPr>
            <a:xfrm>
              <a:off x="1455176" y="1600908"/>
              <a:ext cx="140010" cy="15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7" h="21600" fill="norm" stroke="1" extrusionOk="0">
                  <a:moveTo>
                    <a:pt x="8781" y="0"/>
                  </a:moveTo>
                  <a:cubicBezTo>
                    <a:pt x="7675" y="0"/>
                    <a:pt x="6595" y="187"/>
                    <a:pt x="5585" y="562"/>
                  </a:cubicBezTo>
                  <a:cubicBezTo>
                    <a:pt x="3132" y="1471"/>
                    <a:pt x="1294" y="3426"/>
                    <a:pt x="470" y="5991"/>
                  </a:cubicBezTo>
                  <a:cubicBezTo>
                    <a:pt x="-351" y="8557"/>
                    <a:pt x="-91" y="11522"/>
                    <a:pt x="1202" y="14237"/>
                  </a:cubicBezTo>
                  <a:cubicBezTo>
                    <a:pt x="2492" y="16952"/>
                    <a:pt x="4703" y="19194"/>
                    <a:pt x="7348" y="20469"/>
                  </a:cubicBezTo>
                  <a:cubicBezTo>
                    <a:pt x="8904" y="21221"/>
                    <a:pt x="10537" y="21600"/>
                    <a:pt x="12117" y="21600"/>
                  </a:cubicBezTo>
                  <a:cubicBezTo>
                    <a:pt x="13223" y="21600"/>
                    <a:pt x="14303" y="21413"/>
                    <a:pt x="15312" y="21038"/>
                  </a:cubicBezTo>
                  <a:cubicBezTo>
                    <a:pt x="17764" y="20127"/>
                    <a:pt x="19604" y="18172"/>
                    <a:pt x="20426" y="15609"/>
                  </a:cubicBezTo>
                  <a:cubicBezTo>
                    <a:pt x="21249" y="13043"/>
                    <a:pt x="20985" y="10078"/>
                    <a:pt x="19696" y="7361"/>
                  </a:cubicBezTo>
                  <a:cubicBezTo>
                    <a:pt x="18406" y="4648"/>
                    <a:pt x="16195" y="2404"/>
                    <a:pt x="13547" y="1129"/>
                  </a:cubicBezTo>
                  <a:cubicBezTo>
                    <a:pt x="11992" y="379"/>
                    <a:pt x="10359" y="0"/>
                    <a:pt x="878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7" name="Google Shape;1571;p43"/>
            <p:cNvSpPr/>
            <p:nvPr/>
          </p:nvSpPr>
          <p:spPr>
            <a:xfrm>
              <a:off x="1451832" y="1596541"/>
              <a:ext cx="146786" cy="166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600" fill="norm" stroke="1" extrusionOk="0">
                  <a:moveTo>
                    <a:pt x="8830" y="1155"/>
                  </a:moveTo>
                  <a:cubicBezTo>
                    <a:pt x="8844" y="1155"/>
                    <a:pt x="8859" y="1155"/>
                    <a:pt x="8873" y="1155"/>
                  </a:cubicBezTo>
                  <a:cubicBezTo>
                    <a:pt x="12894" y="1155"/>
                    <a:pt x="17047" y="3842"/>
                    <a:pt x="18961" y="8028"/>
                  </a:cubicBezTo>
                  <a:cubicBezTo>
                    <a:pt x="20073" y="10458"/>
                    <a:pt x="20261" y="13031"/>
                    <a:pt x="19493" y="15273"/>
                  </a:cubicBezTo>
                  <a:cubicBezTo>
                    <a:pt x="18714" y="17548"/>
                    <a:pt x="17044" y="19223"/>
                    <a:pt x="14787" y="19994"/>
                  </a:cubicBezTo>
                  <a:cubicBezTo>
                    <a:pt x="13896" y="20300"/>
                    <a:pt x="12970" y="20445"/>
                    <a:pt x="12036" y="20445"/>
                  </a:cubicBezTo>
                  <a:cubicBezTo>
                    <a:pt x="8017" y="20445"/>
                    <a:pt x="3867" y="17756"/>
                    <a:pt x="1953" y="13568"/>
                  </a:cubicBezTo>
                  <a:cubicBezTo>
                    <a:pt x="841" y="11142"/>
                    <a:pt x="653" y="8567"/>
                    <a:pt x="1421" y="6327"/>
                  </a:cubicBezTo>
                  <a:cubicBezTo>
                    <a:pt x="2200" y="4052"/>
                    <a:pt x="3870" y="2375"/>
                    <a:pt x="6127" y="1602"/>
                  </a:cubicBezTo>
                  <a:cubicBezTo>
                    <a:pt x="7007" y="1306"/>
                    <a:pt x="7915" y="1155"/>
                    <a:pt x="8830" y="1155"/>
                  </a:cubicBezTo>
                  <a:close/>
                  <a:moveTo>
                    <a:pt x="8843" y="0"/>
                  </a:moveTo>
                  <a:cubicBezTo>
                    <a:pt x="7833" y="0"/>
                    <a:pt x="6829" y="157"/>
                    <a:pt x="5867" y="486"/>
                  </a:cubicBezTo>
                  <a:cubicBezTo>
                    <a:pt x="3326" y="1357"/>
                    <a:pt x="1432" y="3271"/>
                    <a:pt x="538" y="5882"/>
                  </a:cubicBezTo>
                  <a:cubicBezTo>
                    <a:pt x="-343" y="8457"/>
                    <a:pt x="-138" y="11389"/>
                    <a:pt x="1117" y="14135"/>
                  </a:cubicBezTo>
                  <a:cubicBezTo>
                    <a:pt x="3197" y="18680"/>
                    <a:pt x="7705" y="21600"/>
                    <a:pt x="12068" y="21600"/>
                  </a:cubicBezTo>
                  <a:cubicBezTo>
                    <a:pt x="12084" y="21600"/>
                    <a:pt x="12099" y="21600"/>
                    <a:pt x="12113" y="21600"/>
                  </a:cubicBezTo>
                  <a:cubicBezTo>
                    <a:pt x="13104" y="21600"/>
                    <a:pt x="14090" y="21437"/>
                    <a:pt x="15047" y="21114"/>
                  </a:cubicBezTo>
                  <a:cubicBezTo>
                    <a:pt x="17588" y="20243"/>
                    <a:pt x="19479" y="18327"/>
                    <a:pt x="20376" y="15720"/>
                  </a:cubicBezTo>
                  <a:cubicBezTo>
                    <a:pt x="21257" y="13145"/>
                    <a:pt x="21052" y="10213"/>
                    <a:pt x="19797" y="7465"/>
                  </a:cubicBezTo>
                  <a:cubicBezTo>
                    <a:pt x="17717" y="2918"/>
                    <a:pt x="13204" y="0"/>
                    <a:pt x="884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8" name="Google Shape;1572;p43"/>
            <p:cNvSpPr/>
            <p:nvPr/>
          </p:nvSpPr>
          <p:spPr>
            <a:xfrm>
              <a:off x="312374" y="4441"/>
              <a:ext cx="465626" cy="35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600" fill="norm" stroke="1" extrusionOk="0">
                  <a:moveTo>
                    <a:pt x="7605" y="3310"/>
                  </a:moveTo>
                  <a:cubicBezTo>
                    <a:pt x="8047" y="3310"/>
                    <a:pt x="8502" y="3737"/>
                    <a:pt x="8713" y="4404"/>
                  </a:cubicBezTo>
                  <a:cubicBezTo>
                    <a:pt x="8972" y="5224"/>
                    <a:pt x="8761" y="6097"/>
                    <a:pt x="8242" y="6355"/>
                  </a:cubicBezTo>
                  <a:cubicBezTo>
                    <a:pt x="8144" y="6403"/>
                    <a:pt x="8042" y="6426"/>
                    <a:pt x="7940" y="6426"/>
                  </a:cubicBezTo>
                  <a:cubicBezTo>
                    <a:pt x="7498" y="6426"/>
                    <a:pt x="7043" y="5999"/>
                    <a:pt x="6832" y="5333"/>
                  </a:cubicBezTo>
                  <a:cubicBezTo>
                    <a:pt x="6573" y="4514"/>
                    <a:pt x="6784" y="3639"/>
                    <a:pt x="7303" y="3382"/>
                  </a:cubicBezTo>
                  <a:cubicBezTo>
                    <a:pt x="7401" y="3334"/>
                    <a:pt x="7502" y="3310"/>
                    <a:pt x="7605" y="3310"/>
                  </a:cubicBezTo>
                  <a:close/>
                  <a:moveTo>
                    <a:pt x="7249" y="0"/>
                  </a:moveTo>
                  <a:cubicBezTo>
                    <a:pt x="6929" y="0"/>
                    <a:pt x="6610" y="72"/>
                    <a:pt x="6304" y="223"/>
                  </a:cubicBezTo>
                  <a:cubicBezTo>
                    <a:pt x="4682" y="1026"/>
                    <a:pt x="4024" y="3757"/>
                    <a:pt x="4835" y="6322"/>
                  </a:cubicBezTo>
                  <a:cubicBezTo>
                    <a:pt x="5206" y="7499"/>
                    <a:pt x="5824" y="8432"/>
                    <a:pt x="6536" y="9026"/>
                  </a:cubicBezTo>
                  <a:cubicBezTo>
                    <a:pt x="6536" y="9026"/>
                    <a:pt x="7711" y="9949"/>
                    <a:pt x="7946" y="10691"/>
                  </a:cubicBezTo>
                  <a:cubicBezTo>
                    <a:pt x="8069" y="11084"/>
                    <a:pt x="7744" y="11548"/>
                    <a:pt x="7408" y="11900"/>
                  </a:cubicBezTo>
                  <a:lnTo>
                    <a:pt x="1177" y="14983"/>
                  </a:lnTo>
                  <a:cubicBezTo>
                    <a:pt x="125" y="15503"/>
                    <a:pt x="-301" y="17275"/>
                    <a:pt x="225" y="18938"/>
                  </a:cubicBezTo>
                  <a:lnTo>
                    <a:pt x="1067" y="21600"/>
                  </a:lnTo>
                  <a:lnTo>
                    <a:pt x="21299" y="11589"/>
                  </a:lnTo>
                  <a:lnTo>
                    <a:pt x="20457" y="8926"/>
                  </a:lnTo>
                  <a:cubicBezTo>
                    <a:pt x="20030" y="7576"/>
                    <a:pt x="19107" y="6712"/>
                    <a:pt x="18213" y="6712"/>
                  </a:cubicBezTo>
                  <a:cubicBezTo>
                    <a:pt x="18005" y="6712"/>
                    <a:pt x="17798" y="6758"/>
                    <a:pt x="17599" y="6857"/>
                  </a:cubicBezTo>
                  <a:lnTo>
                    <a:pt x="11819" y="9717"/>
                  </a:lnTo>
                  <a:cubicBezTo>
                    <a:pt x="11756" y="9721"/>
                    <a:pt x="11692" y="9724"/>
                    <a:pt x="11628" y="9724"/>
                  </a:cubicBezTo>
                  <a:cubicBezTo>
                    <a:pt x="11248" y="9724"/>
                    <a:pt x="10872" y="9632"/>
                    <a:pt x="10766" y="9295"/>
                  </a:cubicBezTo>
                  <a:cubicBezTo>
                    <a:pt x="10448" y="8287"/>
                    <a:pt x="10850" y="7336"/>
                    <a:pt x="10972" y="6442"/>
                  </a:cubicBezTo>
                  <a:cubicBezTo>
                    <a:pt x="11109" y="5444"/>
                    <a:pt x="11036" y="4447"/>
                    <a:pt x="10710" y="3415"/>
                  </a:cubicBezTo>
                  <a:cubicBezTo>
                    <a:pt x="10052" y="1333"/>
                    <a:pt x="8629" y="0"/>
                    <a:pt x="724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9" name="Google Shape;1573;p43"/>
            <p:cNvSpPr/>
            <p:nvPr/>
          </p:nvSpPr>
          <p:spPr>
            <a:xfrm>
              <a:off x="309008" y="0"/>
              <a:ext cx="473986" cy="36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600" fill="norm" stroke="1" extrusionOk="0">
                  <a:moveTo>
                    <a:pt x="7706" y="3746"/>
                  </a:moveTo>
                  <a:cubicBezTo>
                    <a:pt x="8090" y="3746"/>
                    <a:pt x="8487" y="4108"/>
                    <a:pt x="8670" y="4675"/>
                  </a:cubicBezTo>
                  <a:cubicBezTo>
                    <a:pt x="8771" y="4987"/>
                    <a:pt x="8789" y="5314"/>
                    <a:pt x="8721" y="5596"/>
                  </a:cubicBezTo>
                  <a:cubicBezTo>
                    <a:pt x="8651" y="5883"/>
                    <a:pt x="8500" y="6095"/>
                    <a:pt x="8294" y="6195"/>
                  </a:cubicBezTo>
                  <a:cubicBezTo>
                    <a:pt x="8210" y="6237"/>
                    <a:pt x="8121" y="6257"/>
                    <a:pt x="8032" y="6257"/>
                  </a:cubicBezTo>
                  <a:cubicBezTo>
                    <a:pt x="7648" y="6257"/>
                    <a:pt x="7252" y="5892"/>
                    <a:pt x="7069" y="5326"/>
                  </a:cubicBezTo>
                  <a:cubicBezTo>
                    <a:pt x="6968" y="5014"/>
                    <a:pt x="6951" y="4687"/>
                    <a:pt x="7019" y="4405"/>
                  </a:cubicBezTo>
                  <a:cubicBezTo>
                    <a:pt x="7088" y="4117"/>
                    <a:pt x="7239" y="3905"/>
                    <a:pt x="7444" y="3804"/>
                  </a:cubicBezTo>
                  <a:lnTo>
                    <a:pt x="7444" y="3806"/>
                  </a:lnTo>
                  <a:cubicBezTo>
                    <a:pt x="7529" y="3765"/>
                    <a:pt x="7617" y="3746"/>
                    <a:pt x="7706" y="3746"/>
                  </a:cubicBezTo>
                  <a:close/>
                  <a:moveTo>
                    <a:pt x="7697" y="3223"/>
                  </a:moveTo>
                  <a:cubicBezTo>
                    <a:pt x="7583" y="3223"/>
                    <a:pt x="7470" y="3248"/>
                    <a:pt x="7362" y="3300"/>
                  </a:cubicBezTo>
                  <a:cubicBezTo>
                    <a:pt x="7065" y="3444"/>
                    <a:pt x="6844" y="3764"/>
                    <a:pt x="6738" y="4202"/>
                  </a:cubicBezTo>
                  <a:cubicBezTo>
                    <a:pt x="6633" y="4635"/>
                    <a:pt x="6657" y="5124"/>
                    <a:pt x="6804" y="5581"/>
                  </a:cubicBezTo>
                  <a:cubicBezTo>
                    <a:pt x="7039" y="6310"/>
                    <a:pt x="7548" y="6777"/>
                    <a:pt x="8041" y="6777"/>
                  </a:cubicBezTo>
                  <a:cubicBezTo>
                    <a:pt x="8043" y="6777"/>
                    <a:pt x="8046" y="6777"/>
                    <a:pt x="8048" y="6777"/>
                  </a:cubicBezTo>
                  <a:cubicBezTo>
                    <a:pt x="8159" y="6777"/>
                    <a:pt x="8270" y="6750"/>
                    <a:pt x="8377" y="6699"/>
                  </a:cubicBezTo>
                  <a:cubicBezTo>
                    <a:pt x="8673" y="6555"/>
                    <a:pt x="8896" y="6235"/>
                    <a:pt x="9001" y="5797"/>
                  </a:cubicBezTo>
                  <a:cubicBezTo>
                    <a:pt x="9105" y="5364"/>
                    <a:pt x="9083" y="4875"/>
                    <a:pt x="8936" y="4420"/>
                  </a:cubicBezTo>
                  <a:cubicBezTo>
                    <a:pt x="8701" y="3691"/>
                    <a:pt x="8190" y="3223"/>
                    <a:pt x="7697" y="3223"/>
                  </a:cubicBezTo>
                  <a:close/>
                  <a:moveTo>
                    <a:pt x="7345" y="520"/>
                  </a:moveTo>
                  <a:cubicBezTo>
                    <a:pt x="7347" y="520"/>
                    <a:pt x="7350" y="520"/>
                    <a:pt x="7352" y="520"/>
                  </a:cubicBezTo>
                  <a:cubicBezTo>
                    <a:pt x="8668" y="522"/>
                    <a:pt x="10026" y="1769"/>
                    <a:pt x="10653" y="3712"/>
                  </a:cubicBezTo>
                  <a:cubicBezTo>
                    <a:pt x="10948" y="4632"/>
                    <a:pt x="11029" y="5534"/>
                    <a:pt x="10898" y="6471"/>
                  </a:cubicBezTo>
                  <a:cubicBezTo>
                    <a:pt x="10868" y="6688"/>
                    <a:pt x="10818" y="6914"/>
                    <a:pt x="10765" y="7150"/>
                  </a:cubicBezTo>
                  <a:cubicBezTo>
                    <a:pt x="10614" y="7836"/>
                    <a:pt x="10441" y="8612"/>
                    <a:pt x="10708" y="9437"/>
                  </a:cubicBezTo>
                  <a:cubicBezTo>
                    <a:pt x="10827" y="9807"/>
                    <a:pt x="11150" y="9990"/>
                    <a:pt x="11695" y="9990"/>
                  </a:cubicBezTo>
                  <a:cubicBezTo>
                    <a:pt x="11757" y="9990"/>
                    <a:pt x="11823" y="9988"/>
                    <a:pt x="11892" y="9983"/>
                  </a:cubicBezTo>
                  <a:lnTo>
                    <a:pt x="17666" y="7189"/>
                  </a:lnTo>
                  <a:cubicBezTo>
                    <a:pt x="17850" y="7100"/>
                    <a:pt x="18043" y="7057"/>
                    <a:pt x="18236" y="7057"/>
                  </a:cubicBezTo>
                  <a:cubicBezTo>
                    <a:pt x="19070" y="7057"/>
                    <a:pt x="19932" y="7848"/>
                    <a:pt x="20329" y="9079"/>
                  </a:cubicBezTo>
                  <a:lnTo>
                    <a:pt x="21071" y="11382"/>
                  </a:lnTo>
                  <a:lnTo>
                    <a:pt x="1286" y="20984"/>
                  </a:lnTo>
                  <a:lnTo>
                    <a:pt x="509" y="18571"/>
                  </a:lnTo>
                  <a:cubicBezTo>
                    <a:pt x="281" y="17865"/>
                    <a:pt x="242" y="17118"/>
                    <a:pt x="399" y="16469"/>
                  </a:cubicBezTo>
                  <a:cubicBezTo>
                    <a:pt x="558" y="15812"/>
                    <a:pt x="900" y="15325"/>
                    <a:pt x="1363" y="15100"/>
                  </a:cubicBezTo>
                  <a:lnTo>
                    <a:pt x="7549" y="12098"/>
                  </a:lnTo>
                  <a:lnTo>
                    <a:pt x="7586" y="12070"/>
                  </a:lnTo>
                  <a:cubicBezTo>
                    <a:pt x="8124" y="11516"/>
                    <a:pt x="8323" y="11001"/>
                    <a:pt x="8174" y="10542"/>
                  </a:cubicBezTo>
                  <a:cubicBezTo>
                    <a:pt x="7924" y="9764"/>
                    <a:pt x="6828" y="8904"/>
                    <a:pt x="6706" y="8810"/>
                  </a:cubicBezTo>
                  <a:cubicBezTo>
                    <a:pt x="5999" y="8232"/>
                    <a:pt x="5423" y="7337"/>
                    <a:pt x="5086" y="6289"/>
                  </a:cubicBezTo>
                  <a:cubicBezTo>
                    <a:pt x="4722" y="5160"/>
                    <a:pt x="4660" y="3964"/>
                    <a:pt x="4912" y="2923"/>
                  </a:cubicBezTo>
                  <a:cubicBezTo>
                    <a:pt x="5167" y="1867"/>
                    <a:pt x="5714" y="1088"/>
                    <a:pt x="6453" y="730"/>
                  </a:cubicBezTo>
                  <a:cubicBezTo>
                    <a:pt x="6743" y="590"/>
                    <a:pt x="7043" y="520"/>
                    <a:pt x="7345" y="520"/>
                  </a:cubicBezTo>
                  <a:close/>
                  <a:moveTo>
                    <a:pt x="7344" y="0"/>
                  </a:moveTo>
                  <a:cubicBezTo>
                    <a:pt x="7013" y="0"/>
                    <a:pt x="6686" y="73"/>
                    <a:pt x="6371" y="225"/>
                  </a:cubicBezTo>
                  <a:cubicBezTo>
                    <a:pt x="5541" y="628"/>
                    <a:pt x="4923" y="1514"/>
                    <a:pt x="4631" y="2722"/>
                  </a:cubicBezTo>
                  <a:cubicBezTo>
                    <a:pt x="4343" y="3914"/>
                    <a:pt x="4411" y="5271"/>
                    <a:pt x="4821" y="6543"/>
                  </a:cubicBezTo>
                  <a:cubicBezTo>
                    <a:pt x="5189" y="7686"/>
                    <a:pt x="5812" y="8658"/>
                    <a:pt x="6580" y="9286"/>
                  </a:cubicBezTo>
                  <a:cubicBezTo>
                    <a:pt x="6892" y="9526"/>
                    <a:pt x="7738" y="10267"/>
                    <a:pt x="7909" y="10797"/>
                  </a:cubicBezTo>
                  <a:cubicBezTo>
                    <a:pt x="7947" y="10915"/>
                    <a:pt x="7818" y="11216"/>
                    <a:pt x="7447" y="11603"/>
                  </a:cubicBezTo>
                  <a:lnTo>
                    <a:pt x="1282" y="14594"/>
                  </a:lnTo>
                  <a:cubicBezTo>
                    <a:pt x="727" y="14864"/>
                    <a:pt x="314" y="15459"/>
                    <a:pt x="119" y="16267"/>
                  </a:cubicBezTo>
                  <a:cubicBezTo>
                    <a:pt x="-75" y="17068"/>
                    <a:pt x="-30" y="17976"/>
                    <a:pt x="244" y="18826"/>
                  </a:cubicBezTo>
                  <a:lnTo>
                    <a:pt x="1138" y="21600"/>
                  </a:lnTo>
                  <a:lnTo>
                    <a:pt x="21525" y="11706"/>
                  </a:lnTo>
                  <a:lnTo>
                    <a:pt x="20596" y="8823"/>
                  </a:lnTo>
                  <a:cubicBezTo>
                    <a:pt x="20147" y="7430"/>
                    <a:pt x="19172" y="6534"/>
                    <a:pt x="18229" y="6534"/>
                  </a:cubicBezTo>
                  <a:cubicBezTo>
                    <a:pt x="18010" y="6534"/>
                    <a:pt x="17793" y="6582"/>
                    <a:pt x="17585" y="6683"/>
                  </a:cubicBezTo>
                  <a:lnTo>
                    <a:pt x="11863" y="9460"/>
                  </a:lnTo>
                  <a:cubicBezTo>
                    <a:pt x="11805" y="9463"/>
                    <a:pt x="11751" y="9465"/>
                    <a:pt x="11700" y="9465"/>
                  </a:cubicBezTo>
                  <a:cubicBezTo>
                    <a:pt x="11098" y="9465"/>
                    <a:pt x="10991" y="9233"/>
                    <a:pt x="10974" y="9182"/>
                  </a:cubicBezTo>
                  <a:cubicBezTo>
                    <a:pt x="10778" y="8570"/>
                    <a:pt x="10910" y="7971"/>
                    <a:pt x="11050" y="7337"/>
                  </a:cubicBezTo>
                  <a:cubicBezTo>
                    <a:pt x="11105" y="7094"/>
                    <a:pt x="11160" y="6843"/>
                    <a:pt x="11195" y="6593"/>
                  </a:cubicBezTo>
                  <a:cubicBezTo>
                    <a:pt x="11344" y="5522"/>
                    <a:pt x="11254" y="4497"/>
                    <a:pt x="10919" y="3457"/>
                  </a:cubicBezTo>
                  <a:cubicBezTo>
                    <a:pt x="10240" y="1351"/>
                    <a:pt x="8768" y="0"/>
                    <a:pt x="734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0" name="Google Shape;1574;p43"/>
            <p:cNvSpPr/>
            <p:nvPr/>
          </p:nvSpPr>
          <p:spPr>
            <a:xfrm>
              <a:off x="949791" y="276034"/>
              <a:ext cx="150907" cy="222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5" h="21600" fill="norm" stroke="1" extrusionOk="0">
                  <a:moveTo>
                    <a:pt x="18073" y="0"/>
                  </a:moveTo>
                  <a:cubicBezTo>
                    <a:pt x="17019" y="0"/>
                    <a:pt x="16012" y="567"/>
                    <a:pt x="15546" y="1527"/>
                  </a:cubicBezTo>
                  <a:lnTo>
                    <a:pt x="9150" y="15035"/>
                  </a:lnTo>
                  <a:lnTo>
                    <a:pt x="4362" y="11892"/>
                  </a:lnTo>
                  <a:cubicBezTo>
                    <a:pt x="3878" y="11574"/>
                    <a:pt x="3324" y="11421"/>
                    <a:pt x="2777" y="11421"/>
                  </a:cubicBezTo>
                  <a:cubicBezTo>
                    <a:pt x="1901" y="11421"/>
                    <a:pt x="1039" y="11811"/>
                    <a:pt x="500" y="12539"/>
                  </a:cubicBezTo>
                  <a:cubicBezTo>
                    <a:pt x="-378" y="13723"/>
                    <a:pt x="-68" y="15351"/>
                    <a:pt x="1188" y="16175"/>
                  </a:cubicBezTo>
                  <a:lnTo>
                    <a:pt x="8726" y="21129"/>
                  </a:lnTo>
                  <a:cubicBezTo>
                    <a:pt x="9193" y="21435"/>
                    <a:pt x="9747" y="21600"/>
                    <a:pt x="10313" y="21600"/>
                  </a:cubicBezTo>
                  <a:lnTo>
                    <a:pt x="10315" y="21600"/>
                  </a:lnTo>
                  <a:cubicBezTo>
                    <a:pt x="11410" y="21600"/>
                    <a:pt x="12403" y="20993"/>
                    <a:pt x="12847" y="20052"/>
                  </a:cubicBezTo>
                  <a:lnTo>
                    <a:pt x="20614" y="3654"/>
                  </a:lnTo>
                  <a:cubicBezTo>
                    <a:pt x="21222" y="2340"/>
                    <a:pt x="20590" y="810"/>
                    <a:pt x="19199" y="225"/>
                  </a:cubicBezTo>
                  <a:cubicBezTo>
                    <a:pt x="18833" y="72"/>
                    <a:pt x="18450" y="0"/>
                    <a:pt x="1807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1" name="Google Shape;1575;p43"/>
            <p:cNvSpPr/>
            <p:nvPr/>
          </p:nvSpPr>
          <p:spPr>
            <a:xfrm>
              <a:off x="1076586" y="581476"/>
              <a:ext cx="150894" cy="222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6" h="21600" fill="norm" stroke="1" extrusionOk="0">
                  <a:moveTo>
                    <a:pt x="18074" y="0"/>
                  </a:moveTo>
                  <a:cubicBezTo>
                    <a:pt x="17019" y="0"/>
                    <a:pt x="16012" y="568"/>
                    <a:pt x="15547" y="1529"/>
                  </a:cubicBezTo>
                  <a:lnTo>
                    <a:pt x="9149" y="15036"/>
                  </a:lnTo>
                  <a:lnTo>
                    <a:pt x="4363" y="11893"/>
                  </a:lnTo>
                  <a:cubicBezTo>
                    <a:pt x="3878" y="11575"/>
                    <a:pt x="3324" y="11422"/>
                    <a:pt x="2777" y="11422"/>
                  </a:cubicBezTo>
                  <a:cubicBezTo>
                    <a:pt x="1901" y="11422"/>
                    <a:pt x="1039" y="11812"/>
                    <a:pt x="499" y="12539"/>
                  </a:cubicBezTo>
                  <a:cubicBezTo>
                    <a:pt x="-377" y="13722"/>
                    <a:pt x="-70" y="15351"/>
                    <a:pt x="1186" y="16176"/>
                  </a:cubicBezTo>
                  <a:lnTo>
                    <a:pt x="8728" y="21129"/>
                  </a:lnTo>
                  <a:cubicBezTo>
                    <a:pt x="9193" y="21434"/>
                    <a:pt x="9746" y="21599"/>
                    <a:pt x="10314" y="21600"/>
                  </a:cubicBezTo>
                  <a:cubicBezTo>
                    <a:pt x="11411" y="21599"/>
                    <a:pt x="12403" y="20993"/>
                    <a:pt x="12849" y="20051"/>
                  </a:cubicBezTo>
                  <a:lnTo>
                    <a:pt x="20614" y="3655"/>
                  </a:lnTo>
                  <a:cubicBezTo>
                    <a:pt x="21223" y="2340"/>
                    <a:pt x="20591" y="812"/>
                    <a:pt x="19200" y="227"/>
                  </a:cubicBezTo>
                  <a:cubicBezTo>
                    <a:pt x="18834" y="74"/>
                    <a:pt x="18451" y="0"/>
                    <a:pt x="18074" y="0"/>
                  </a:cubicBezTo>
                  <a:close/>
                  <a:moveTo>
                    <a:pt x="10314" y="21600"/>
                  </a:moveTo>
                  <a:cubicBezTo>
                    <a:pt x="10314" y="21600"/>
                    <a:pt x="10314" y="21600"/>
                    <a:pt x="10314" y="21600"/>
                  </a:cubicBezTo>
                  <a:lnTo>
                    <a:pt x="10316" y="21600"/>
                  </a:lnTo>
                  <a:cubicBezTo>
                    <a:pt x="10316" y="21600"/>
                    <a:pt x="10314" y="21600"/>
                    <a:pt x="10314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2" name="Google Shape;1576;p43"/>
            <p:cNvSpPr/>
            <p:nvPr/>
          </p:nvSpPr>
          <p:spPr>
            <a:xfrm>
              <a:off x="1783862" y="528179"/>
              <a:ext cx="216136" cy="192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2" h="21600" fill="norm" stroke="1" extrusionOk="0">
                  <a:moveTo>
                    <a:pt x="3519" y="0"/>
                  </a:moveTo>
                  <a:cubicBezTo>
                    <a:pt x="3519" y="0"/>
                    <a:pt x="-170" y="0"/>
                    <a:pt x="6" y="3276"/>
                  </a:cubicBezTo>
                  <a:cubicBezTo>
                    <a:pt x="182" y="6551"/>
                    <a:pt x="13529" y="19107"/>
                    <a:pt x="14582" y="20200"/>
                  </a:cubicBezTo>
                  <a:cubicBezTo>
                    <a:pt x="15099" y="20734"/>
                    <a:pt x="16335" y="21600"/>
                    <a:pt x="17501" y="21600"/>
                  </a:cubicBezTo>
                  <a:cubicBezTo>
                    <a:pt x="18712" y="21600"/>
                    <a:pt x="19848" y="20668"/>
                    <a:pt x="20027" y="17471"/>
                  </a:cubicBezTo>
                  <a:cubicBezTo>
                    <a:pt x="20027" y="17471"/>
                    <a:pt x="21430" y="12829"/>
                    <a:pt x="20553" y="9282"/>
                  </a:cubicBezTo>
                  <a:cubicBezTo>
                    <a:pt x="19675" y="5733"/>
                    <a:pt x="3519" y="0"/>
                    <a:pt x="351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3" name="Google Shape;1577;p43"/>
            <p:cNvSpPr/>
            <p:nvPr/>
          </p:nvSpPr>
          <p:spPr>
            <a:xfrm>
              <a:off x="1780510" y="523707"/>
              <a:ext cx="222852" cy="201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600" fill="norm" stroke="1" extrusionOk="0">
                  <a:moveTo>
                    <a:pt x="3725" y="960"/>
                  </a:moveTo>
                  <a:cubicBezTo>
                    <a:pt x="9777" y="3060"/>
                    <a:pt x="19551" y="7229"/>
                    <a:pt x="20131" y="9522"/>
                  </a:cubicBezTo>
                  <a:cubicBezTo>
                    <a:pt x="20930" y="12678"/>
                    <a:pt x="19638" y="16930"/>
                    <a:pt x="19625" y="16973"/>
                  </a:cubicBezTo>
                  <a:cubicBezTo>
                    <a:pt x="19609" y="17024"/>
                    <a:pt x="19599" y="17079"/>
                    <a:pt x="19596" y="17134"/>
                  </a:cubicBezTo>
                  <a:cubicBezTo>
                    <a:pt x="19502" y="18772"/>
                    <a:pt x="19117" y="19846"/>
                    <a:pt x="18454" y="20331"/>
                  </a:cubicBezTo>
                  <a:cubicBezTo>
                    <a:pt x="18146" y="20555"/>
                    <a:pt x="17797" y="20646"/>
                    <a:pt x="17435" y="20646"/>
                  </a:cubicBezTo>
                  <a:cubicBezTo>
                    <a:pt x="16388" y="20646"/>
                    <a:pt x="15245" y="19880"/>
                    <a:pt x="14759" y="19387"/>
                  </a:cubicBezTo>
                  <a:cubicBezTo>
                    <a:pt x="14629" y="19254"/>
                    <a:pt x="14304" y="18946"/>
                    <a:pt x="13838" y="18503"/>
                  </a:cubicBezTo>
                  <a:cubicBezTo>
                    <a:pt x="3042" y="8226"/>
                    <a:pt x="698" y="4711"/>
                    <a:pt x="637" y="3571"/>
                  </a:cubicBezTo>
                  <a:cubicBezTo>
                    <a:pt x="608" y="3060"/>
                    <a:pt x="701" y="2636"/>
                    <a:pt x="920" y="2274"/>
                  </a:cubicBezTo>
                  <a:cubicBezTo>
                    <a:pt x="1650" y="1069"/>
                    <a:pt x="3456" y="968"/>
                    <a:pt x="3725" y="960"/>
                  </a:cubicBezTo>
                  <a:close/>
                  <a:moveTo>
                    <a:pt x="3759" y="0"/>
                  </a:moveTo>
                  <a:cubicBezTo>
                    <a:pt x="3665" y="0"/>
                    <a:pt x="1429" y="18"/>
                    <a:pt x="457" y="1624"/>
                  </a:cubicBezTo>
                  <a:cubicBezTo>
                    <a:pt x="116" y="2187"/>
                    <a:pt x="-36" y="2868"/>
                    <a:pt x="7" y="3650"/>
                  </a:cubicBezTo>
                  <a:cubicBezTo>
                    <a:pt x="120" y="5707"/>
                    <a:pt x="4281" y="10540"/>
                    <a:pt x="13503" y="19316"/>
                  </a:cubicBezTo>
                  <a:cubicBezTo>
                    <a:pt x="13961" y="19751"/>
                    <a:pt x="14281" y="20056"/>
                    <a:pt x="14408" y="20185"/>
                  </a:cubicBezTo>
                  <a:cubicBezTo>
                    <a:pt x="14977" y="20760"/>
                    <a:pt x="16238" y="21600"/>
                    <a:pt x="17444" y="21600"/>
                  </a:cubicBezTo>
                  <a:cubicBezTo>
                    <a:pt x="17892" y="21600"/>
                    <a:pt x="18332" y="21485"/>
                    <a:pt x="18727" y="21194"/>
                  </a:cubicBezTo>
                  <a:cubicBezTo>
                    <a:pt x="19595" y="20562"/>
                    <a:pt x="20097" y="19253"/>
                    <a:pt x="20221" y="17303"/>
                  </a:cubicBezTo>
                  <a:cubicBezTo>
                    <a:pt x="20410" y="16657"/>
                    <a:pt x="21564" y="12506"/>
                    <a:pt x="20721" y="9177"/>
                  </a:cubicBezTo>
                  <a:cubicBezTo>
                    <a:pt x="19828" y="5650"/>
                    <a:pt x="5463" y="579"/>
                    <a:pt x="3828" y="11"/>
                  </a:cubicBezTo>
                  <a:cubicBezTo>
                    <a:pt x="3806" y="3"/>
                    <a:pt x="3781" y="0"/>
                    <a:pt x="375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4" name="Google Shape;1578;p43"/>
            <p:cNvSpPr/>
            <p:nvPr/>
          </p:nvSpPr>
          <p:spPr>
            <a:xfrm>
              <a:off x="1797923" y="468439"/>
              <a:ext cx="36281" cy="43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9" h="21600" fill="norm" stroke="1" extrusionOk="0">
                  <a:moveTo>
                    <a:pt x="1292" y="0"/>
                  </a:moveTo>
                  <a:cubicBezTo>
                    <a:pt x="-2861" y="0"/>
                    <a:pt x="4093" y="17885"/>
                    <a:pt x="6784" y="18741"/>
                  </a:cubicBezTo>
                  <a:cubicBezTo>
                    <a:pt x="9773" y="19701"/>
                    <a:pt x="17248" y="21600"/>
                    <a:pt x="17248" y="21600"/>
                  </a:cubicBezTo>
                  <a:lnTo>
                    <a:pt x="18739" y="9225"/>
                  </a:lnTo>
                  <a:cubicBezTo>
                    <a:pt x="18739" y="9225"/>
                    <a:pt x="10521" y="5428"/>
                    <a:pt x="3052" y="678"/>
                  </a:cubicBezTo>
                  <a:cubicBezTo>
                    <a:pt x="2321" y="216"/>
                    <a:pt x="1736" y="0"/>
                    <a:pt x="129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5" name="Google Shape;1579;p43"/>
            <p:cNvSpPr/>
            <p:nvPr/>
          </p:nvSpPr>
          <p:spPr>
            <a:xfrm>
              <a:off x="1794579" y="463937"/>
              <a:ext cx="42965" cy="52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600" fill="norm" stroke="1" extrusionOk="0">
                  <a:moveTo>
                    <a:pt x="3269" y="3760"/>
                  </a:moveTo>
                  <a:cubicBezTo>
                    <a:pt x="3460" y="3834"/>
                    <a:pt x="3650" y="3927"/>
                    <a:pt x="3823" y="4026"/>
                  </a:cubicBezTo>
                  <a:cubicBezTo>
                    <a:pt x="9281" y="7037"/>
                    <a:pt x="15197" y="9616"/>
                    <a:pt x="17744" y="10692"/>
                  </a:cubicBezTo>
                  <a:lnTo>
                    <a:pt x="16781" y="17599"/>
                  </a:lnTo>
                  <a:cubicBezTo>
                    <a:pt x="14497" y="17080"/>
                    <a:pt x="10512" y="16171"/>
                    <a:pt x="8637" y="15657"/>
                  </a:cubicBezTo>
                  <a:cubicBezTo>
                    <a:pt x="7081" y="14792"/>
                    <a:pt x="3174" y="6481"/>
                    <a:pt x="3269" y="3760"/>
                  </a:cubicBezTo>
                  <a:close/>
                  <a:moveTo>
                    <a:pt x="2861" y="0"/>
                  </a:moveTo>
                  <a:cubicBezTo>
                    <a:pt x="2206" y="0"/>
                    <a:pt x="1635" y="210"/>
                    <a:pt x="1148" y="625"/>
                  </a:cubicBezTo>
                  <a:cubicBezTo>
                    <a:pt x="68" y="1552"/>
                    <a:pt x="-257" y="3240"/>
                    <a:pt x="202" y="5646"/>
                  </a:cubicBezTo>
                  <a:cubicBezTo>
                    <a:pt x="963" y="9678"/>
                    <a:pt x="4764" y="18354"/>
                    <a:pt x="7742" y="19170"/>
                  </a:cubicBezTo>
                  <a:cubicBezTo>
                    <a:pt x="10607" y="19961"/>
                    <a:pt x="17537" y="21495"/>
                    <a:pt x="17833" y="21557"/>
                  </a:cubicBezTo>
                  <a:cubicBezTo>
                    <a:pt x="17940" y="21581"/>
                    <a:pt x="18046" y="21600"/>
                    <a:pt x="18153" y="21600"/>
                  </a:cubicBezTo>
                  <a:cubicBezTo>
                    <a:pt x="18970" y="21588"/>
                    <a:pt x="19664" y="20938"/>
                    <a:pt x="19787" y="20048"/>
                  </a:cubicBezTo>
                  <a:lnTo>
                    <a:pt x="21214" y="9783"/>
                  </a:lnTo>
                  <a:cubicBezTo>
                    <a:pt x="21343" y="8917"/>
                    <a:pt x="20890" y="8082"/>
                    <a:pt x="20151" y="7779"/>
                  </a:cubicBezTo>
                  <a:cubicBezTo>
                    <a:pt x="20072" y="7748"/>
                    <a:pt x="12292" y="4613"/>
                    <a:pt x="5312" y="754"/>
                  </a:cubicBezTo>
                  <a:cubicBezTo>
                    <a:pt x="4400" y="254"/>
                    <a:pt x="3577" y="0"/>
                    <a:pt x="286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6" name="Google Shape;1580;p43"/>
            <p:cNvSpPr/>
            <p:nvPr/>
          </p:nvSpPr>
          <p:spPr>
            <a:xfrm>
              <a:off x="1250308" y="207957"/>
              <a:ext cx="995102" cy="868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600" fill="norm" stroke="1" extrusionOk="0">
                  <a:moveTo>
                    <a:pt x="19820" y="0"/>
                  </a:moveTo>
                  <a:cubicBezTo>
                    <a:pt x="19530" y="0"/>
                    <a:pt x="19236" y="126"/>
                    <a:pt x="18975" y="390"/>
                  </a:cubicBezTo>
                  <a:lnTo>
                    <a:pt x="1799" y="17721"/>
                  </a:lnTo>
                  <a:lnTo>
                    <a:pt x="0" y="21115"/>
                  </a:lnTo>
                  <a:lnTo>
                    <a:pt x="157" y="21600"/>
                  </a:lnTo>
                  <a:lnTo>
                    <a:pt x="2699" y="20630"/>
                  </a:lnTo>
                  <a:lnTo>
                    <a:pt x="20601" y="4480"/>
                  </a:lnTo>
                  <a:cubicBezTo>
                    <a:pt x="21357" y="3798"/>
                    <a:pt x="21600" y="2283"/>
                    <a:pt x="21137" y="1132"/>
                  </a:cubicBezTo>
                  <a:cubicBezTo>
                    <a:pt x="20843" y="400"/>
                    <a:pt x="20337" y="0"/>
                    <a:pt x="1982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7" name="Google Shape;1581;p43"/>
            <p:cNvSpPr/>
            <p:nvPr/>
          </p:nvSpPr>
          <p:spPr>
            <a:xfrm>
              <a:off x="1246965" y="203441"/>
              <a:ext cx="1001813" cy="877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fill="norm" stroke="1" extrusionOk="0">
                  <a:moveTo>
                    <a:pt x="19909" y="220"/>
                  </a:moveTo>
                  <a:cubicBezTo>
                    <a:pt x="20016" y="220"/>
                    <a:pt x="20125" y="238"/>
                    <a:pt x="20232" y="275"/>
                  </a:cubicBezTo>
                  <a:cubicBezTo>
                    <a:pt x="20624" y="408"/>
                    <a:pt x="20956" y="769"/>
                    <a:pt x="21168" y="1290"/>
                  </a:cubicBezTo>
                  <a:cubicBezTo>
                    <a:pt x="21382" y="1815"/>
                    <a:pt x="21446" y="2435"/>
                    <a:pt x="21349" y="3036"/>
                  </a:cubicBezTo>
                  <a:cubicBezTo>
                    <a:pt x="21252" y="3636"/>
                    <a:pt x="21006" y="4138"/>
                    <a:pt x="20657" y="4450"/>
                  </a:cubicBezTo>
                  <a:lnTo>
                    <a:pt x="2746" y="20426"/>
                  </a:lnTo>
                  <a:lnTo>
                    <a:pt x="267" y="21362"/>
                  </a:lnTo>
                  <a:lnTo>
                    <a:pt x="157" y="21024"/>
                  </a:lnTo>
                  <a:lnTo>
                    <a:pt x="1922" y="17733"/>
                  </a:lnTo>
                  <a:lnTo>
                    <a:pt x="19104" y="589"/>
                  </a:lnTo>
                  <a:cubicBezTo>
                    <a:pt x="19348" y="346"/>
                    <a:pt x="19625" y="220"/>
                    <a:pt x="19909" y="220"/>
                  </a:cubicBezTo>
                  <a:close/>
                  <a:moveTo>
                    <a:pt x="19908" y="0"/>
                  </a:moveTo>
                  <a:cubicBezTo>
                    <a:pt x="19597" y="0"/>
                    <a:pt x="19293" y="137"/>
                    <a:pt x="19026" y="404"/>
                  </a:cubicBezTo>
                  <a:lnTo>
                    <a:pt x="1834" y="17558"/>
                  </a:lnTo>
                  <a:cubicBezTo>
                    <a:pt x="1828" y="17564"/>
                    <a:pt x="1822" y="17571"/>
                    <a:pt x="1817" y="17580"/>
                  </a:cubicBezTo>
                  <a:lnTo>
                    <a:pt x="16" y="20939"/>
                  </a:lnTo>
                  <a:cubicBezTo>
                    <a:pt x="-2" y="20973"/>
                    <a:pt x="-5" y="21020"/>
                    <a:pt x="8" y="21059"/>
                  </a:cubicBezTo>
                  <a:lnTo>
                    <a:pt x="164" y="21539"/>
                  </a:lnTo>
                  <a:cubicBezTo>
                    <a:pt x="176" y="21576"/>
                    <a:pt x="201" y="21600"/>
                    <a:pt x="229" y="21600"/>
                  </a:cubicBezTo>
                  <a:cubicBezTo>
                    <a:pt x="235" y="21600"/>
                    <a:pt x="240" y="21599"/>
                    <a:pt x="246" y="21597"/>
                  </a:cubicBezTo>
                  <a:lnTo>
                    <a:pt x="2791" y="20636"/>
                  </a:lnTo>
                  <a:cubicBezTo>
                    <a:pt x="2797" y="20634"/>
                    <a:pt x="2804" y="20630"/>
                    <a:pt x="2810" y="20625"/>
                  </a:cubicBezTo>
                  <a:lnTo>
                    <a:pt x="20729" y="4640"/>
                  </a:lnTo>
                  <a:cubicBezTo>
                    <a:pt x="21112" y="4299"/>
                    <a:pt x="21382" y="3748"/>
                    <a:pt x="21488" y="3089"/>
                  </a:cubicBezTo>
                  <a:cubicBezTo>
                    <a:pt x="21595" y="2430"/>
                    <a:pt x="21525" y="1750"/>
                    <a:pt x="21290" y="1174"/>
                  </a:cubicBezTo>
                  <a:cubicBezTo>
                    <a:pt x="21058" y="601"/>
                    <a:pt x="20693" y="206"/>
                    <a:pt x="20264" y="60"/>
                  </a:cubicBezTo>
                  <a:cubicBezTo>
                    <a:pt x="20145" y="20"/>
                    <a:pt x="20026" y="0"/>
                    <a:pt x="1990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8" name="Google Shape;1582;p43"/>
            <p:cNvSpPr/>
            <p:nvPr/>
          </p:nvSpPr>
          <p:spPr>
            <a:xfrm flipH="1">
              <a:off x="1725754" y="667742"/>
              <a:ext cx="27167" cy="23406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09" name="Google Shape;1583;p43"/>
            <p:cNvSpPr/>
            <p:nvPr/>
          </p:nvSpPr>
          <p:spPr>
            <a:xfrm>
              <a:off x="1722402" y="663255"/>
              <a:ext cx="33868" cy="32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2" h="21600" fill="norm" stroke="1" extrusionOk="0">
                  <a:moveTo>
                    <a:pt x="19036" y="0"/>
                  </a:moveTo>
                  <a:cubicBezTo>
                    <a:pt x="18647" y="0"/>
                    <a:pt x="18259" y="152"/>
                    <a:pt x="17912" y="475"/>
                  </a:cubicBezTo>
                  <a:lnTo>
                    <a:pt x="955" y="16099"/>
                  </a:lnTo>
                  <a:cubicBezTo>
                    <a:pt x="177" y="16807"/>
                    <a:pt x="-176" y="18172"/>
                    <a:pt x="85" y="19446"/>
                  </a:cubicBezTo>
                  <a:cubicBezTo>
                    <a:pt x="340" y="20720"/>
                    <a:pt x="1159" y="21600"/>
                    <a:pt x="2085" y="21600"/>
                  </a:cubicBezTo>
                  <a:cubicBezTo>
                    <a:pt x="2488" y="21600"/>
                    <a:pt x="2876" y="21428"/>
                    <a:pt x="3216" y="21115"/>
                  </a:cubicBezTo>
                  <a:lnTo>
                    <a:pt x="20166" y="5501"/>
                  </a:lnTo>
                  <a:cubicBezTo>
                    <a:pt x="21141" y="4611"/>
                    <a:pt x="21424" y="2771"/>
                    <a:pt x="20802" y="1375"/>
                  </a:cubicBezTo>
                  <a:cubicBezTo>
                    <a:pt x="20399" y="485"/>
                    <a:pt x="19721" y="0"/>
                    <a:pt x="1903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0" name="Google Shape;1584;p43"/>
            <p:cNvSpPr/>
            <p:nvPr/>
          </p:nvSpPr>
          <p:spPr>
            <a:xfrm flipH="1">
              <a:off x="1786088" y="466196"/>
              <a:ext cx="200786" cy="172958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11" name="Google Shape;1585;p43"/>
            <p:cNvSpPr/>
            <p:nvPr/>
          </p:nvSpPr>
          <p:spPr>
            <a:xfrm>
              <a:off x="1782752" y="461694"/>
              <a:ext cx="207500" cy="181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600" fill="norm" stroke="1" extrusionOk="0">
                  <a:moveTo>
                    <a:pt x="21175" y="0"/>
                  </a:moveTo>
                  <a:cubicBezTo>
                    <a:pt x="21109" y="0"/>
                    <a:pt x="21042" y="29"/>
                    <a:pt x="20984" y="88"/>
                  </a:cubicBezTo>
                  <a:lnTo>
                    <a:pt x="158" y="20619"/>
                  </a:lnTo>
                  <a:cubicBezTo>
                    <a:pt x="30" y="20749"/>
                    <a:pt x="-29" y="20990"/>
                    <a:pt x="13" y="21217"/>
                  </a:cubicBezTo>
                  <a:cubicBezTo>
                    <a:pt x="57" y="21443"/>
                    <a:pt x="192" y="21600"/>
                    <a:pt x="346" y="21600"/>
                  </a:cubicBezTo>
                  <a:cubicBezTo>
                    <a:pt x="413" y="21600"/>
                    <a:pt x="480" y="21571"/>
                    <a:pt x="534" y="21514"/>
                  </a:cubicBezTo>
                  <a:lnTo>
                    <a:pt x="21360" y="983"/>
                  </a:lnTo>
                  <a:cubicBezTo>
                    <a:pt x="21524" y="824"/>
                    <a:pt x="21571" y="493"/>
                    <a:pt x="21466" y="245"/>
                  </a:cubicBezTo>
                  <a:cubicBezTo>
                    <a:pt x="21401" y="86"/>
                    <a:pt x="21289" y="0"/>
                    <a:pt x="2117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2" name="Google Shape;1586;p43"/>
            <p:cNvSpPr/>
            <p:nvPr/>
          </p:nvSpPr>
          <p:spPr>
            <a:xfrm>
              <a:off x="1240148" y="1054342"/>
              <a:ext cx="33432" cy="2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3" h="21600" fill="norm" stroke="1" extrusionOk="0">
                  <a:moveTo>
                    <a:pt x="10681" y="0"/>
                  </a:moveTo>
                  <a:cubicBezTo>
                    <a:pt x="10681" y="0"/>
                    <a:pt x="-1697" y="9610"/>
                    <a:pt x="197" y="19257"/>
                  </a:cubicBezTo>
                  <a:cubicBezTo>
                    <a:pt x="521" y="20923"/>
                    <a:pt x="1310" y="21600"/>
                    <a:pt x="2395" y="21600"/>
                  </a:cubicBezTo>
                  <a:cubicBezTo>
                    <a:pt x="7660" y="21600"/>
                    <a:pt x="19903" y="5538"/>
                    <a:pt x="19903" y="5538"/>
                  </a:cubicBezTo>
                  <a:lnTo>
                    <a:pt x="10681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3" name="Google Shape;1587;p43"/>
            <p:cNvSpPr/>
            <p:nvPr/>
          </p:nvSpPr>
          <p:spPr>
            <a:xfrm>
              <a:off x="1236781" y="1049855"/>
              <a:ext cx="40156" cy="35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95" h="21600" fill="norm" stroke="1" extrusionOk="0">
                  <a:moveTo>
                    <a:pt x="10427" y="5715"/>
                  </a:moveTo>
                  <a:lnTo>
                    <a:pt x="14176" y="7779"/>
                  </a:lnTo>
                  <a:cubicBezTo>
                    <a:pt x="9630" y="12710"/>
                    <a:pt x="5264" y="16296"/>
                    <a:pt x="3703" y="16296"/>
                  </a:cubicBezTo>
                  <a:cubicBezTo>
                    <a:pt x="3544" y="16296"/>
                    <a:pt x="3417" y="16258"/>
                    <a:pt x="3318" y="16184"/>
                  </a:cubicBezTo>
                  <a:cubicBezTo>
                    <a:pt x="2703" y="13317"/>
                    <a:pt x="6963" y="8367"/>
                    <a:pt x="10427" y="5715"/>
                  </a:cubicBezTo>
                  <a:close/>
                  <a:moveTo>
                    <a:pt x="10339" y="0"/>
                  </a:moveTo>
                  <a:cubicBezTo>
                    <a:pt x="10130" y="0"/>
                    <a:pt x="9915" y="75"/>
                    <a:pt x="9717" y="215"/>
                  </a:cubicBezTo>
                  <a:cubicBezTo>
                    <a:pt x="7793" y="1578"/>
                    <a:pt x="-1701" y="8853"/>
                    <a:pt x="267" y="18061"/>
                  </a:cubicBezTo>
                  <a:cubicBezTo>
                    <a:pt x="591" y="19630"/>
                    <a:pt x="1345" y="20834"/>
                    <a:pt x="2279" y="21311"/>
                  </a:cubicBezTo>
                  <a:cubicBezTo>
                    <a:pt x="2653" y="21497"/>
                    <a:pt x="3049" y="21600"/>
                    <a:pt x="3439" y="21600"/>
                  </a:cubicBezTo>
                  <a:cubicBezTo>
                    <a:pt x="3461" y="21600"/>
                    <a:pt x="3483" y="21600"/>
                    <a:pt x="3505" y="21600"/>
                  </a:cubicBezTo>
                  <a:cubicBezTo>
                    <a:pt x="8035" y="21600"/>
                    <a:pt x="16221" y="12252"/>
                    <a:pt x="18805" y="9152"/>
                  </a:cubicBezTo>
                  <a:cubicBezTo>
                    <a:pt x="19899" y="7835"/>
                    <a:pt x="19646" y="4968"/>
                    <a:pt x="18371" y="4268"/>
                  </a:cubicBezTo>
                  <a:lnTo>
                    <a:pt x="10839" y="131"/>
                  </a:lnTo>
                  <a:cubicBezTo>
                    <a:pt x="10680" y="47"/>
                    <a:pt x="10509" y="0"/>
                    <a:pt x="1033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4" name="Google Shape;1588;p43"/>
            <p:cNvSpPr/>
            <p:nvPr/>
          </p:nvSpPr>
          <p:spPr>
            <a:xfrm>
              <a:off x="1250308" y="920690"/>
              <a:ext cx="125663" cy="15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0" y="0"/>
                  </a:moveTo>
                  <a:lnTo>
                    <a:pt x="0" y="18899"/>
                  </a:lnTo>
                  <a:lnTo>
                    <a:pt x="1254" y="21600"/>
                  </a:lnTo>
                  <a:lnTo>
                    <a:pt x="21600" y="16198"/>
                  </a:lnTo>
                  <a:cubicBezTo>
                    <a:pt x="10332" y="11475"/>
                    <a:pt x="14400" y="2"/>
                    <a:pt x="1440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5" name="Google Shape;1589;p43"/>
            <p:cNvSpPr/>
            <p:nvPr/>
          </p:nvSpPr>
          <p:spPr>
            <a:xfrm>
              <a:off x="1246965" y="916218"/>
              <a:ext cx="132354" cy="16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fill="norm" stroke="1" extrusionOk="0">
                  <a:moveTo>
                    <a:pt x="13124" y="2897"/>
                  </a:moveTo>
                  <a:cubicBezTo>
                    <a:pt x="12675" y="6291"/>
                    <a:pt x="12940" y="12296"/>
                    <a:pt x="19322" y="15748"/>
                  </a:cubicBezTo>
                  <a:lnTo>
                    <a:pt x="2023" y="20332"/>
                  </a:lnTo>
                  <a:lnTo>
                    <a:pt x="1190" y="18538"/>
                  </a:lnTo>
                  <a:lnTo>
                    <a:pt x="13124" y="2897"/>
                  </a:lnTo>
                  <a:close/>
                  <a:moveTo>
                    <a:pt x="14183" y="0"/>
                  </a:moveTo>
                  <a:cubicBezTo>
                    <a:pt x="14024" y="0"/>
                    <a:pt x="13867" y="73"/>
                    <a:pt x="13760" y="214"/>
                  </a:cubicBezTo>
                  <a:lnTo>
                    <a:pt x="122" y="18085"/>
                  </a:lnTo>
                  <a:cubicBezTo>
                    <a:pt x="-12" y="18266"/>
                    <a:pt x="-38" y="18514"/>
                    <a:pt x="58" y="18720"/>
                  </a:cubicBezTo>
                  <a:lnTo>
                    <a:pt x="1243" y="21275"/>
                  </a:lnTo>
                  <a:cubicBezTo>
                    <a:pt x="1335" y="21475"/>
                    <a:pt x="1525" y="21600"/>
                    <a:pt x="1732" y="21600"/>
                  </a:cubicBezTo>
                  <a:cubicBezTo>
                    <a:pt x="1776" y="21600"/>
                    <a:pt x="1820" y="21594"/>
                    <a:pt x="1861" y="21582"/>
                  </a:cubicBezTo>
                  <a:lnTo>
                    <a:pt x="21132" y="16474"/>
                  </a:lnTo>
                  <a:cubicBezTo>
                    <a:pt x="21365" y="16414"/>
                    <a:pt x="21531" y="16200"/>
                    <a:pt x="21545" y="15946"/>
                  </a:cubicBezTo>
                  <a:cubicBezTo>
                    <a:pt x="21562" y="15688"/>
                    <a:pt x="21422" y="15452"/>
                    <a:pt x="21199" y="15361"/>
                  </a:cubicBezTo>
                  <a:cubicBezTo>
                    <a:pt x="11170" y="11159"/>
                    <a:pt x="14546" y="1217"/>
                    <a:pt x="14691" y="794"/>
                  </a:cubicBezTo>
                  <a:cubicBezTo>
                    <a:pt x="14787" y="526"/>
                    <a:pt x="14688" y="220"/>
                    <a:pt x="14457" y="79"/>
                  </a:cubicBezTo>
                  <a:cubicBezTo>
                    <a:pt x="14371" y="26"/>
                    <a:pt x="14277" y="0"/>
                    <a:pt x="1418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6" name="Google Shape;1590;p43"/>
            <p:cNvSpPr/>
            <p:nvPr/>
          </p:nvSpPr>
          <p:spPr>
            <a:xfrm>
              <a:off x="1982433" y="207957"/>
              <a:ext cx="262982" cy="295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3" h="21600" fill="norm" stroke="1" extrusionOk="0">
                  <a:moveTo>
                    <a:pt x="15056" y="0"/>
                  </a:moveTo>
                  <a:cubicBezTo>
                    <a:pt x="13990" y="0"/>
                    <a:pt x="12911" y="370"/>
                    <a:pt x="11950" y="1146"/>
                  </a:cubicBezTo>
                  <a:lnTo>
                    <a:pt x="468" y="10418"/>
                  </a:lnTo>
                  <a:cubicBezTo>
                    <a:pt x="159" y="11394"/>
                    <a:pt x="0" y="12434"/>
                    <a:pt x="0" y="13484"/>
                  </a:cubicBezTo>
                  <a:cubicBezTo>
                    <a:pt x="0" y="17954"/>
                    <a:pt x="2805" y="21581"/>
                    <a:pt x="6268" y="21600"/>
                  </a:cubicBezTo>
                  <a:lnTo>
                    <a:pt x="17929" y="13179"/>
                  </a:lnTo>
                  <a:cubicBezTo>
                    <a:pt x="20709" y="11173"/>
                    <a:pt x="21600" y="6716"/>
                    <a:pt x="19899" y="3331"/>
                  </a:cubicBezTo>
                  <a:cubicBezTo>
                    <a:pt x="18817" y="1178"/>
                    <a:pt x="16956" y="0"/>
                    <a:pt x="1505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7" name="Google Shape;1591;p43"/>
            <p:cNvSpPr/>
            <p:nvPr/>
          </p:nvSpPr>
          <p:spPr>
            <a:xfrm>
              <a:off x="1979092" y="203441"/>
              <a:ext cx="269686" cy="30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fill="norm" stroke="1" extrusionOk="0">
                  <a:moveTo>
                    <a:pt x="15379" y="636"/>
                  </a:moveTo>
                  <a:cubicBezTo>
                    <a:pt x="15776" y="636"/>
                    <a:pt x="16176" y="688"/>
                    <a:pt x="16572" y="793"/>
                  </a:cubicBezTo>
                  <a:cubicBezTo>
                    <a:pt x="18016" y="1178"/>
                    <a:pt x="19243" y="2218"/>
                    <a:pt x="20024" y="3721"/>
                  </a:cubicBezTo>
                  <a:cubicBezTo>
                    <a:pt x="20811" y="5236"/>
                    <a:pt x="21048" y="7024"/>
                    <a:pt x="20689" y="8756"/>
                  </a:cubicBezTo>
                  <a:cubicBezTo>
                    <a:pt x="20331" y="10489"/>
                    <a:pt x="19424" y="11938"/>
                    <a:pt x="18138" y="12836"/>
                  </a:cubicBezTo>
                  <a:lnTo>
                    <a:pt x="6488" y="20962"/>
                  </a:lnTo>
                  <a:cubicBezTo>
                    <a:pt x="3196" y="20896"/>
                    <a:pt x="530" y="17526"/>
                    <a:pt x="530" y="13405"/>
                  </a:cubicBezTo>
                  <a:cubicBezTo>
                    <a:pt x="530" y="12460"/>
                    <a:pt x="672" y="11524"/>
                    <a:pt x="952" y="10640"/>
                  </a:cubicBezTo>
                  <a:lnTo>
                    <a:pt x="12411" y="1698"/>
                  </a:lnTo>
                  <a:cubicBezTo>
                    <a:pt x="13309" y="998"/>
                    <a:pt x="14334" y="636"/>
                    <a:pt x="15379" y="636"/>
                  </a:cubicBezTo>
                  <a:close/>
                  <a:moveTo>
                    <a:pt x="15376" y="0"/>
                  </a:moveTo>
                  <a:cubicBezTo>
                    <a:pt x="14230" y="0"/>
                    <a:pt x="13107" y="396"/>
                    <a:pt x="12122" y="1166"/>
                  </a:cubicBezTo>
                  <a:lnTo>
                    <a:pt x="591" y="10164"/>
                  </a:lnTo>
                  <a:cubicBezTo>
                    <a:pt x="543" y="10200"/>
                    <a:pt x="508" y="10252"/>
                    <a:pt x="488" y="10314"/>
                  </a:cubicBezTo>
                  <a:cubicBezTo>
                    <a:pt x="164" y="11298"/>
                    <a:pt x="-2" y="12348"/>
                    <a:pt x="0" y="13405"/>
                  </a:cubicBezTo>
                  <a:cubicBezTo>
                    <a:pt x="0" y="17905"/>
                    <a:pt x="2941" y="21581"/>
                    <a:pt x="6557" y="21600"/>
                  </a:cubicBezTo>
                  <a:lnTo>
                    <a:pt x="6558" y="21600"/>
                  </a:lnTo>
                  <a:cubicBezTo>
                    <a:pt x="6605" y="21598"/>
                    <a:pt x="6651" y="21585"/>
                    <a:pt x="6692" y="21556"/>
                  </a:cubicBezTo>
                  <a:lnTo>
                    <a:pt x="18405" y="13385"/>
                  </a:lnTo>
                  <a:cubicBezTo>
                    <a:pt x="19817" y="12400"/>
                    <a:pt x="20811" y="10811"/>
                    <a:pt x="21205" y="8909"/>
                  </a:cubicBezTo>
                  <a:cubicBezTo>
                    <a:pt x="21598" y="7009"/>
                    <a:pt x="21339" y="5047"/>
                    <a:pt x="20475" y="3385"/>
                  </a:cubicBezTo>
                  <a:cubicBezTo>
                    <a:pt x="19616" y="1734"/>
                    <a:pt x="18271" y="594"/>
                    <a:pt x="16687" y="173"/>
                  </a:cubicBezTo>
                  <a:cubicBezTo>
                    <a:pt x="16251" y="57"/>
                    <a:pt x="15812" y="0"/>
                    <a:pt x="1537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8" name="Google Shape;1592;p43"/>
            <p:cNvSpPr/>
            <p:nvPr/>
          </p:nvSpPr>
          <p:spPr>
            <a:xfrm>
              <a:off x="2015216" y="207957"/>
              <a:ext cx="230199" cy="266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8" h="21600" fill="norm" stroke="1" extrusionOk="0">
                  <a:moveTo>
                    <a:pt x="14164" y="0"/>
                  </a:moveTo>
                  <a:cubicBezTo>
                    <a:pt x="12953" y="0"/>
                    <a:pt x="11727" y="410"/>
                    <a:pt x="10635" y="1270"/>
                  </a:cubicBezTo>
                  <a:lnTo>
                    <a:pt x="724" y="9074"/>
                  </a:lnTo>
                  <a:cubicBezTo>
                    <a:pt x="247" y="10269"/>
                    <a:pt x="-1" y="11581"/>
                    <a:pt x="0" y="12911"/>
                  </a:cubicBezTo>
                  <a:cubicBezTo>
                    <a:pt x="0" y="17710"/>
                    <a:pt x="3145" y="21600"/>
                    <a:pt x="7025" y="21600"/>
                  </a:cubicBezTo>
                  <a:cubicBezTo>
                    <a:pt x="7189" y="21600"/>
                    <a:pt x="7352" y="21593"/>
                    <a:pt x="7514" y="21579"/>
                  </a:cubicBezTo>
                  <a:lnTo>
                    <a:pt x="17429" y="14598"/>
                  </a:lnTo>
                  <a:cubicBezTo>
                    <a:pt x="20586" y="12376"/>
                    <a:pt x="21599" y="7439"/>
                    <a:pt x="19666" y="3689"/>
                  </a:cubicBezTo>
                  <a:cubicBezTo>
                    <a:pt x="18437" y="1304"/>
                    <a:pt x="16323" y="0"/>
                    <a:pt x="1416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9" name="Google Shape;1593;p43"/>
            <p:cNvSpPr/>
            <p:nvPr/>
          </p:nvSpPr>
          <p:spPr>
            <a:xfrm>
              <a:off x="2011876" y="203441"/>
              <a:ext cx="236902" cy="275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fill="norm" stroke="1" extrusionOk="0">
                  <a:moveTo>
                    <a:pt x="14529" y="702"/>
                  </a:moveTo>
                  <a:cubicBezTo>
                    <a:pt x="14980" y="702"/>
                    <a:pt x="15434" y="759"/>
                    <a:pt x="15885" y="876"/>
                  </a:cubicBezTo>
                  <a:cubicBezTo>
                    <a:pt x="17526" y="1301"/>
                    <a:pt x="18920" y="2449"/>
                    <a:pt x="19809" y="4108"/>
                  </a:cubicBezTo>
                  <a:cubicBezTo>
                    <a:pt x="20704" y="5781"/>
                    <a:pt x="20973" y="7756"/>
                    <a:pt x="20565" y="9668"/>
                  </a:cubicBezTo>
                  <a:cubicBezTo>
                    <a:pt x="20158" y="11581"/>
                    <a:pt x="19128" y="13180"/>
                    <a:pt x="17664" y="14173"/>
                  </a:cubicBezTo>
                  <a:lnTo>
                    <a:pt x="7762" y="20882"/>
                  </a:lnTo>
                  <a:cubicBezTo>
                    <a:pt x="7629" y="20893"/>
                    <a:pt x="7495" y="20897"/>
                    <a:pt x="7360" y="20897"/>
                  </a:cubicBezTo>
                  <a:cubicBezTo>
                    <a:pt x="3635" y="20897"/>
                    <a:pt x="603" y="17284"/>
                    <a:pt x="603" y="12843"/>
                  </a:cubicBezTo>
                  <a:cubicBezTo>
                    <a:pt x="600" y="11643"/>
                    <a:pt x="827" y="10456"/>
                    <a:pt x="1265" y="9370"/>
                  </a:cubicBezTo>
                  <a:lnTo>
                    <a:pt x="11155" y="1875"/>
                  </a:lnTo>
                  <a:cubicBezTo>
                    <a:pt x="12176" y="1103"/>
                    <a:pt x="13341" y="702"/>
                    <a:pt x="14529" y="702"/>
                  </a:cubicBezTo>
                  <a:close/>
                  <a:moveTo>
                    <a:pt x="14525" y="0"/>
                  </a:moveTo>
                  <a:cubicBezTo>
                    <a:pt x="13221" y="0"/>
                    <a:pt x="11944" y="437"/>
                    <a:pt x="10825" y="1288"/>
                  </a:cubicBezTo>
                  <a:lnTo>
                    <a:pt x="864" y="8837"/>
                  </a:lnTo>
                  <a:cubicBezTo>
                    <a:pt x="818" y="8871"/>
                    <a:pt x="781" y="8920"/>
                    <a:pt x="757" y="8978"/>
                  </a:cubicBezTo>
                  <a:cubicBezTo>
                    <a:pt x="256" y="10183"/>
                    <a:pt x="-3" y="11504"/>
                    <a:pt x="0" y="12843"/>
                  </a:cubicBezTo>
                  <a:cubicBezTo>
                    <a:pt x="0" y="17671"/>
                    <a:pt x="3302" y="21600"/>
                    <a:pt x="7360" y="21600"/>
                  </a:cubicBezTo>
                  <a:cubicBezTo>
                    <a:pt x="7532" y="21600"/>
                    <a:pt x="7703" y="21593"/>
                    <a:pt x="7873" y="21577"/>
                  </a:cubicBezTo>
                  <a:cubicBezTo>
                    <a:pt x="7919" y="21575"/>
                    <a:pt x="7963" y="21558"/>
                    <a:pt x="8004" y="21531"/>
                  </a:cubicBezTo>
                  <a:lnTo>
                    <a:pt x="17967" y="14779"/>
                  </a:lnTo>
                  <a:cubicBezTo>
                    <a:pt x="19572" y="13692"/>
                    <a:pt x="20702" y="11938"/>
                    <a:pt x="21150" y="9837"/>
                  </a:cubicBezTo>
                  <a:cubicBezTo>
                    <a:pt x="21597" y="7739"/>
                    <a:pt x="21302" y="5573"/>
                    <a:pt x="20320" y="3738"/>
                  </a:cubicBezTo>
                  <a:cubicBezTo>
                    <a:pt x="19344" y="1914"/>
                    <a:pt x="17815" y="656"/>
                    <a:pt x="16015" y="191"/>
                  </a:cubicBezTo>
                  <a:cubicBezTo>
                    <a:pt x="15519" y="63"/>
                    <a:pt x="15020" y="0"/>
                    <a:pt x="14525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0" name="Google Shape;1594;p43"/>
            <p:cNvSpPr/>
            <p:nvPr/>
          </p:nvSpPr>
          <p:spPr>
            <a:xfrm>
              <a:off x="1724565" y="531772"/>
              <a:ext cx="17146" cy="53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0" h="21600" fill="norm" stroke="1" extrusionOk="0">
                  <a:moveTo>
                    <a:pt x="18240" y="0"/>
                  </a:moveTo>
                  <a:cubicBezTo>
                    <a:pt x="18240" y="0"/>
                    <a:pt x="1025" y="0"/>
                    <a:pt x="1025" y="3969"/>
                  </a:cubicBezTo>
                  <a:cubicBezTo>
                    <a:pt x="1025" y="7865"/>
                    <a:pt x="-3360" y="21600"/>
                    <a:pt x="6012" y="21600"/>
                  </a:cubicBezTo>
                  <a:cubicBezTo>
                    <a:pt x="6169" y="21600"/>
                    <a:pt x="6314" y="21600"/>
                    <a:pt x="6470" y="21588"/>
                  </a:cubicBezTo>
                  <a:cubicBezTo>
                    <a:pt x="16421" y="21155"/>
                    <a:pt x="15529" y="12339"/>
                    <a:pt x="16433" y="9255"/>
                  </a:cubicBezTo>
                  <a:cubicBezTo>
                    <a:pt x="17324" y="6164"/>
                    <a:pt x="18240" y="0"/>
                    <a:pt x="1824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1" name="Google Shape;1595;p43"/>
            <p:cNvSpPr/>
            <p:nvPr/>
          </p:nvSpPr>
          <p:spPr>
            <a:xfrm>
              <a:off x="1721224" y="527284"/>
              <a:ext cx="23835" cy="6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21600" fill="norm" stroke="1" extrusionOk="0">
                  <a:moveTo>
                    <a:pt x="14707" y="3191"/>
                  </a:moveTo>
                  <a:cubicBezTo>
                    <a:pt x="14420" y="4951"/>
                    <a:pt x="13955" y="7630"/>
                    <a:pt x="13520" y="9244"/>
                  </a:cubicBezTo>
                  <a:cubicBezTo>
                    <a:pt x="13372" y="9750"/>
                    <a:pt x="13273" y="10414"/>
                    <a:pt x="13174" y="11176"/>
                  </a:cubicBezTo>
                  <a:cubicBezTo>
                    <a:pt x="12808" y="13845"/>
                    <a:pt x="12215" y="18310"/>
                    <a:pt x="7507" y="18430"/>
                  </a:cubicBezTo>
                  <a:cubicBezTo>
                    <a:pt x="5044" y="17145"/>
                    <a:pt x="5974" y="10669"/>
                    <a:pt x="6370" y="7907"/>
                  </a:cubicBezTo>
                  <a:cubicBezTo>
                    <a:pt x="6538" y="6685"/>
                    <a:pt x="6686" y="5640"/>
                    <a:pt x="6686" y="4946"/>
                  </a:cubicBezTo>
                  <a:cubicBezTo>
                    <a:pt x="6686" y="4115"/>
                    <a:pt x="10524" y="3431"/>
                    <a:pt x="14707" y="3191"/>
                  </a:cubicBezTo>
                  <a:close/>
                  <a:moveTo>
                    <a:pt x="17892" y="0"/>
                  </a:moveTo>
                  <a:cubicBezTo>
                    <a:pt x="16131" y="0"/>
                    <a:pt x="831" y="136"/>
                    <a:pt x="831" y="4935"/>
                  </a:cubicBezTo>
                  <a:cubicBezTo>
                    <a:pt x="831" y="5583"/>
                    <a:pt x="683" y="6544"/>
                    <a:pt x="535" y="7672"/>
                  </a:cubicBezTo>
                  <a:cubicBezTo>
                    <a:pt x="-296" y="13505"/>
                    <a:pt x="-672" y="18508"/>
                    <a:pt x="3383" y="20623"/>
                  </a:cubicBezTo>
                  <a:cubicBezTo>
                    <a:pt x="4560" y="21250"/>
                    <a:pt x="6142" y="21600"/>
                    <a:pt x="7804" y="21600"/>
                  </a:cubicBezTo>
                  <a:cubicBezTo>
                    <a:pt x="7824" y="21600"/>
                    <a:pt x="7843" y="21600"/>
                    <a:pt x="7853" y="21600"/>
                  </a:cubicBezTo>
                  <a:cubicBezTo>
                    <a:pt x="8051" y="21600"/>
                    <a:pt x="8269" y="21595"/>
                    <a:pt x="8476" y="21579"/>
                  </a:cubicBezTo>
                  <a:cubicBezTo>
                    <a:pt x="17684" y="21156"/>
                    <a:pt x="18505" y="15051"/>
                    <a:pt x="18999" y="11401"/>
                  </a:cubicBezTo>
                  <a:cubicBezTo>
                    <a:pt x="19088" y="10732"/>
                    <a:pt x="19158" y="10137"/>
                    <a:pt x="19286" y="9698"/>
                  </a:cubicBezTo>
                  <a:cubicBezTo>
                    <a:pt x="20048" y="7029"/>
                    <a:pt x="20770" y="1875"/>
                    <a:pt x="20809" y="1656"/>
                  </a:cubicBezTo>
                  <a:cubicBezTo>
                    <a:pt x="20928" y="762"/>
                    <a:pt x="19583" y="0"/>
                    <a:pt x="178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2" name="Google Shape;1596;p43"/>
            <p:cNvSpPr/>
            <p:nvPr/>
          </p:nvSpPr>
          <p:spPr>
            <a:xfrm>
              <a:off x="1738276" y="494588"/>
              <a:ext cx="21145" cy="7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4" h="21600" fill="norm" stroke="1" extrusionOk="0">
                  <a:moveTo>
                    <a:pt x="11945" y="0"/>
                  </a:moveTo>
                  <a:cubicBezTo>
                    <a:pt x="8375" y="0"/>
                    <a:pt x="4444" y="431"/>
                    <a:pt x="2960" y="2157"/>
                  </a:cubicBezTo>
                  <a:cubicBezTo>
                    <a:pt x="32" y="5571"/>
                    <a:pt x="-2876" y="21600"/>
                    <a:pt x="5577" y="21600"/>
                  </a:cubicBezTo>
                  <a:cubicBezTo>
                    <a:pt x="5688" y="21600"/>
                    <a:pt x="5808" y="21596"/>
                    <a:pt x="5918" y="21591"/>
                  </a:cubicBezTo>
                  <a:cubicBezTo>
                    <a:pt x="14783" y="21161"/>
                    <a:pt x="16749" y="6476"/>
                    <a:pt x="18724" y="431"/>
                  </a:cubicBezTo>
                  <a:cubicBezTo>
                    <a:pt x="18724" y="431"/>
                    <a:pt x="15515" y="0"/>
                    <a:pt x="1194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3" name="Google Shape;1597;p43"/>
            <p:cNvSpPr/>
            <p:nvPr/>
          </p:nvSpPr>
          <p:spPr>
            <a:xfrm>
              <a:off x="1734917" y="490055"/>
              <a:ext cx="27843" cy="8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4" h="21600" fill="norm" stroke="1" extrusionOk="0">
                  <a:moveTo>
                    <a:pt x="11702" y="2329"/>
                  </a:moveTo>
                  <a:cubicBezTo>
                    <a:pt x="12634" y="2332"/>
                    <a:pt x="13565" y="2376"/>
                    <a:pt x="14480" y="2458"/>
                  </a:cubicBezTo>
                  <a:cubicBezTo>
                    <a:pt x="14299" y="3183"/>
                    <a:pt x="14109" y="3995"/>
                    <a:pt x="13904" y="4865"/>
                  </a:cubicBezTo>
                  <a:cubicBezTo>
                    <a:pt x="13099" y="8373"/>
                    <a:pt x="10645" y="19064"/>
                    <a:pt x="6802" y="19287"/>
                  </a:cubicBezTo>
                  <a:cubicBezTo>
                    <a:pt x="3700" y="18452"/>
                    <a:pt x="4237" y="6962"/>
                    <a:pt x="6849" y="3501"/>
                  </a:cubicBezTo>
                  <a:cubicBezTo>
                    <a:pt x="7543" y="2576"/>
                    <a:pt x="9643" y="2329"/>
                    <a:pt x="11687" y="2329"/>
                  </a:cubicBezTo>
                  <a:close/>
                  <a:moveTo>
                    <a:pt x="11821" y="0"/>
                  </a:moveTo>
                  <a:cubicBezTo>
                    <a:pt x="7993" y="0"/>
                    <a:pt x="4039" y="623"/>
                    <a:pt x="2477" y="2693"/>
                  </a:cubicBezTo>
                  <a:cubicBezTo>
                    <a:pt x="409" y="5441"/>
                    <a:pt x="-2061" y="17445"/>
                    <a:pt x="2903" y="20608"/>
                  </a:cubicBezTo>
                  <a:cubicBezTo>
                    <a:pt x="3921" y="21255"/>
                    <a:pt x="5247" y="21600"/>
                    <a:pt x="6723" y="21600"/>
                  </a:cubicBezTo>
                  <a:cubicBezTo>
                    <a:pt x="6888" y="21600"/>
                    <a:pt x="7070" y="21596"/>
                    <a:pt x="7236" y="21584"/>
                  </a:cubicBezTo>
                  <a:cubicBezTo>
                    <a:pt x="14291" y="21196"/>
                    <a:pt x="16445" y="14214"/>
                    <a:pt x="18545" y="5128"/>
                  </a:cubicBezTo>
                  <a:cubicBezTo>
                    <a:pt x="18837" y="3830"/>
                    <a:pt x="19113" y="2658"/>
                    <a:pt x="19381" y="1721"/>
                  </a:cubicBezTo>
                  <a:cubicBezTo>
                    <a:pt x="19539" y="1156"/>
                    <a:pt x="18852" y="615"/>
                    <a:pt x="17763" y="447"/>
                  </a:cubicBezTo>
                  <a:cubicBezTo>
                    <a:pt x="16122" y="200"/>
                    <a:pt x="13991" y="0"/>
                    <a:pt x="1182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4" name="Google Shape;1598;p43"/>
            <p:cNvSpPr/>
            <p:nvPr/>
          </p:nvSpPr>
          <p:spPr>
            <a:xfrm>
              <a:off x="1754820" y="489494"/>
              <a:ext cx="26852" cy="69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6" h="21600" fill="norm" stroke="1" extrusionOk="0">
                  <a:moveTo>
                    <a:pt x="8794" y="0"/>
                  </a:moveTo>
                  <a:cubicBezTo>
                    <a:pt x="6638" y="0"/>
                    <a:pt x="4668" y="535"/>
                    <a:pt x="3434" y="2055"/>
                  </a:cubicBezTo>
                  <a:cubicBezTo>
                    <a:pt x="-717" y="7175"/>
                    <a:pt x="-1554" y="21600"/>
                    <a:pt x="3434" y="21600"/>
                  </a:cubicBezTo>
                  <a:cubicBezTo>
                    <a:pt x="8422" y="21600"/>
                    <a:pt x="15895" y="15552"/>
                    <a:pt x="17552" y="12294"/>
                  </a:cubicBezTo>
                  <a:cubicBezTo>
                    <a:pt x="19218" y="9031"/>
                    <a:pt x="20046" y="2988"/>
                    <a:pt x="20046" y="2988"/>
                  </a:cubicBezTo>
                  <a:cubicBezTo>
                    <a:pt x="20046" y="2988"/>
                    <a:pt x="13900" y="0"/>
                    <a:pt x="879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5" name="Google Shape;1599;p43"/>
            <p:cNvSpPr/>
            <p:nvPr/>
          </p:nvSpPr>
          <p:spPr>
            <a:xfrm>
              <a:off x="1751501" y="485007"/>
              <a:ext cx="33522" cy="78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2" h="21600" fill="norm" stroke="1" extrusionOk="0">
                  <a:moveTo>
                    <a:pt x="9160" y="2477"/>
                  </a:moveTo>
                  <a:cubicBezTo>
                    <a:pt x="11265" y="2477"/>
                    <a:pt x="14226" y="3525"/>
                    <a:pt x="16152" y="4435"/>
                  </a:cubicBezTo>
                  <a:cubicBezTo>
                    <a:pt x="15933" y="5919"/>
                    <a:pt x="15302" y="9628"/>
                    <a:pt x="14295" y="11787"/>
                  </a:cubicBezTo>
                  <a:cubicBezTo>
                    <a:pt x="12972" y="14604"/>
                    <a:pt x="7735" y="18737"/>
                    <a:pt x="5137" y="19102"/>
                  </a:cubicBezTo>
                  <a:cubicBezTo>
                    <a:pt x="3402" y="17442"/>
                    <a:pt x="3539" y="7738"/>
                    <a:pt x="6638" y="3580"/>
                  </a:cubicBezTo>
                  <a:cubicBezTo>
                    <a:pt x="7234" y="2771"/>
                    <a:pt x="7968" y="2586"/>
                    <a:pt x="8468" y="2523"/>
                  </a:cubicBezTo>
                  <a:cubicBezTo>
                    <a:pt x="8694" y="2490"/>
                    <a:pt x="8927" y="2477"/>
                    <a:pt x="9160" y="2477"/>
                  </a:cubicBezTo>
                  <a:close/>
                  <a:moveTo>
                    <a:pt x="9140" y="0"/>
                  </a:moveTo>
                  <a:cubicBezTo>
                    <a:pt x="8626" y="0"/>
                    <a:pt x="8112" y="34"/>
                    <a:pt x="7611" y="101"/>
                  </a:cubicBezTo>
                  <a:cubicBezTo>
                    <a:pt x="6172" y="289"/>
                    <a:pt x="4197" y="872"/>
                    <a:pt x="2957" y="2544"/>
                  </a:cubicBezTo>
                  <a:cubicBezTo>
                    <a:pt x="-128" y="6686"/>
                    <a:pt x="-1266" y="17568"/>
                    <a:pt x="1832" y="20510"/>
                  </a:cubicBezTo>
                  <a:cubicBezTo>
                    <a:pt x="2833" y="21457"/>
                    <a:pt x="4115" y="21600"/>
                    <a:pt x="4794" y="21600"/>
                  </a:cubicBezTo>
                  <a:cubicBezTo>
                    <a:pt x="10477" y="21600"/>
                    <a:pt x="16893" y="15254"/>
                    <a:pt x="18195" y="12466"/>
                  </a:cubicBezTo>
                  <a:cubicBezTo>
                    <a:pt x="19587" y="9494"/>
                    <a:pt x="20259" y="4200"/>
                    <a:pt x="20286" y="3978"/>
                  </a:cubicBezTo>
                  <a:cubicBezTo>
                    <a:pt x="20334" y="3584"/>
                    <a:pt x="20074" y="3202"/>
                    <a:pt x="19594" y="2947"/>
                  </a:cubicBezTo>
                  <a:cubicBezTo>
                    <a:pt x="18977" y="2616"/>
                    <a:pt x="13877" y="0"/>
                    <a:pt x="914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6" name="Google Shape;1600;p43"/>
            <p:cNvSpPr/>
            <p:nvPr/>
          </p:nvSpPr>
          <p:spPr>
            <a:xfrm>
              <a:off x="1770218" y="488070"/>
              <a:ext cx="34839" cy="6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61" h="21600" fill="norm" stroke="1" extrusionOk="0">
                  <a:moveTo>
                    <a:pt x="6069" y="0"/>
                  </a:moveTo>
                  <a:cubicBezTo>
                    <a:pt x="5790" y="0"/>
                    <a:pt x="5570" y="64"/>
                    <a:pt x="5422" y="197"/>
                  </a:cubicBezTo>
                  <a:cubicBezTo>
                    <a:pt x="3671" y="1768"/>
                    <a:pt x="-3339" y="17884"/>
                    <a:pt x="1926" y="21126"/>
                  </a:cubicBezTo>
                  <a:cubicBezTo>
                    <a:pt x="2454" y="21451"/>
                    <a:pt x="2994" y="21600"/>
                    <a:pt x="3546" y="21600"/>
                  </a:cubicBezTo>
                  <a:cubicBezTo>
                    <a:pt x="8455" y="21600"/>
                    <a:pt x="13827" y="9903"/>
                    <a:pt x="13827" y="9903"/>
                  </a:cubicBezTo>
                  <a:lnTo>
                    <a:pt x="18261" y="6996"/>
                  </a:lnTo>
                  <a:cubicBezTo>
                    <a:pt x="18261" y="6996"/>
                    <a:pt x="9001" y="0"/>
                    <a:pt x="606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7" name="Google Shape;1601;p43"/>
            <p:cNvSpPr/>
            <p:nvPr/>
          </p:nvSpPr>
          <p:spPr>
            <a:xfrm>
              <a:off x="1766874" y="483522"/>
              <a:ext cx="41521" cy="7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0" h="21600" fill="norm" stroke="1" extrusionOk="0">
                  <a:moveTo>
                    <a:pt x="7812" y="2814"/>
                  </a:moveTo>
                  <a:cubicBezTo>
                    <a:pt x="9209" y="3139"/>
                    <a:pt x="12752" y="5052"/>
                    <a:pt x="16398" y="7434"/>
                  </a:cubicBezTo>
                  <a:lnTo>
                    <a:pt x="13911" y="8924"/>
                  </a:lnTo>
                  <a:cubicBezTo>
                    <a:pt x="13661" y="9073"/>
                    <a:pt x="13468" y="9277"/>
                    <a:pt x="13354" y="9509"/>
                  </a:cubicBezTo>
                  <a:cubicBezTo>
                    <a:pt x="11594" y="12996"/>
                    <a:pt x="7977" y="18192"/>
                    <a:pt x="5439" y="18805"/>
                  </a:cubicBezTo>
                  <a:cubicBezTo>
                    <a:pt x="5308" y="18837"/>
                    <a:pt x="5189" y="18856"/>
                    <a:pt x="5070" y="18856"/>
                  </a:cubicBezTo>
                  <a:cubicBezTo>
                    <a:pt x="4860" y="18856"/>
                    <a:pt x="4672" y="18800"/>
                    <a:pt x="4468" y="18684"/>
                  </a:cubicBezTo>
                  <a:cubicBezTo>
                    <a:pt x="3786" y="18303"/>
                    <a:pt x="3531" y="17417"/>
                    <a:pt x="3423" y="16739"/>
                  </a:cubicBezTo>
                  <a:cubicBezTo>
                    <a:pt x="2787" y="12434"/>
                    <a:pt x="6455" y="4611"/>
                    <a:pt x="7812" y="2814"/>
                  </a:cubicBezTo>
                  <a:close/>
                  <a:moveTo>
                    <a:pt x="7347" y="0"/>
                  </a:moveTo>
                  <a:cubicBezTo>
                    <a:pt x="6398" y="0"/>
                    <a:pt x="5973" y="353"/>
                    <a:pt x="5683" y="590"/>
                  </a:cubicBezTo>
                  <a:cubicBezTo>
                    <a:pt x="3883" y="2062"/>
                    <a:pt x="-546" y="11436"/>
                    <a:pt x="56" y="16766"/>
                  </a:cubicBezTo>
                  <a:cubicBezTo>
                    <a:pt x="277" y="18726"/>
                    <a:pt x="1123" y="20133"/>
                    <a:pt x="2566" y="20945"/>
                  </a:cubicBezTo>
                  <a:cubicBezTo>
                    <a:pt x="3304" y="21368"/>
                    <a:pt x="4173" y="21595"/>
                    <a:pt x="5070" y="21600"/>
                  </a:cubicBezTo>
                  <a:cubicBezTo>
                    <a:pt x="5518" y="21600"/>
                    <a:pt x="5967" y="21540"/>
                    <a:pt x="6398" y="21437"/>
                  </a:cubicBezTo>
                  <a:cubicBezTo>
                    <a:pt x="11066" y="20305"/>
                    <a:pt x="15126" y="13108"/>
                    <a:pt x="16273" y="10916"/>
                  </a:cubicBezTo>
                  <a:lnTo>
                    <a:pt x="20140" y="8599"/>
                  </a:lnTo>
                  <a:cubicBezTo>
                    <a:pt x="21009" y="8074"/>
                    <a:pt x="21054" y="7016"/>
                    <a:pt x="20225" y="6440"/>
                  </a:cubicBezTo>
                  <a:cubicBezTo>
                    <a:pt x="12588" y="1184"/>
                    <a:pt x="9090" y="0"/>
                    <a:pt x="734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8" name="Google Shape;1602;p43"/>
            <p:cNvSpPr/>
            <p:nvPr/>
          </p:nvSpPr>
          <p:spPr>
            <a:xfrm>
              <a:off x="1499520" y="513960"/>
              <a:ext cx="227401" cy="363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600" fill="norm" stroke="1" extrusionOk="0">
                  <a:moveTo>
                    <a:pt x="7709" y="0"/>
                  </a:moveTo>
                  <a:cubicBezTo>
                    <a:pt x="6825" y="0"/>
                    <a:pt x="5863" y="122"/>
                    <a:pt x="4815" y="378"/>
                  </a:cubicBezTo>
                  <a:cubicBezTo>
                    <a:pt x="-221" y="1609"/>
                    <a:pt x="2" y="8051"/>
                    <a:pt x="2" y="8051"/>
                  </a:cubicBezTo>
                  <a:cubicBezTo>
                    <a:pt x="2" y="8051"/>
                    <a:pt x="226" y="10894"/>
                    <a:pt x="1121" y="11557"/>
                  </a:cubicBezTo>
                  <a:cubicBezTo>
                    <a:pt x="2017" y="12220"/>
                    <a:pt x="2577" y="12884"/>
                    <a:pt x="2577" y="12884"/>
                  </a:cubicBezTo>
                  <a:cubicBezTo>
                    <a:pt x="2577" y="12884"/>
                    <a:pt x="2800" y="14210"/>
                    <a:pt x="2800" y="15063"/>
                  </a:cubicBezTo>
                  <a:cubicBezTo>
                    <a:pt x="2800" y="15759"/>
                    <a:pt x="3250" y="15823"/>
                    <a:pt x="3718" y="15823"/>
                  </a:cubicBezTo>
                  <a:cubicBezTo>
                    <a:pt x="3823" y="15823"/>
                    <a:pt x="3929" y="15821"/>
                    <a:pt x="4031" y="15821"/>
                  </a:cubicBezTo>
                  <a:cubicBezTo>
                    <a:pt x="4591" y="15821"/>
                    <a:pt x="5598" y="17431"/>
                    <a:pt x="6158" y="18189"/>
                  </a:cubicBezTo>
                  <a:cubicBezTo>
                    <a:pt x="6717" y="18947"/>
                    <a:pt x="8956" y="20557"/>
                    <a:pt x="9963" y="21031"/>
                  </a:cubicBezTo>
                  <a:cubicBezTo>
                    <a:pt x="10080" y="21086"/>
                    <a:pt x="10207" y="21111"/>
                    <a:pt x="10338" y="21111"/>
                  </a:cubicBezTo>
                  <a:cubicBezTo>
                    <a:pt x="11338" y="21111"/>
                    <a:pt x="12649" y="19705"/>
                    <a:pt x="12649" y="19705"/>
                  </a:cubicBezTo>
                  <a:lnTo>
                    <a:pt x="13433" y="21600"/>
                  </a:lnTo>
                  <a:lnTo>
                    <a:pt x="21379" y="17242"/>
                  </a:lnTo>
                  <a:lnTo>
                    <a:pt x="17461" y="10799"/>
                  </a:lnTo>
                  <a:cubicBezTo>
                    <a:pt x="17461" y="10799"/>
                    <a:pt x="17350" y="7862"/>
                    <a:pt x="15112" y="4451"/>
                  </a:cubicBezTo>
                  <a:cubicBezTo>
                    <a:pt x="13339" y="1751"/>
                    <a:pt x="11076" y="0"/>
                    <a:pt x="770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9" name="Google Shape;1603;p43"/>
            <p:cNvSpPr/>
            <p:nvPr/>
          </p:nvSpPr>
          <p:spPr>
            <a:xfrm>
              <a:off x="1496184" y="509458"/>
              <a:ext cx="234103" cy="37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600" fill="norm" stroke="1" extrusionOk="0">
                  <a:moveTo>
                    <a:pt x="7820" y="516"/>
                  </a:moveTo>
                  <a:cubicBezTo>
                    <a:pt x="10669" y="516"/>
                    <a:pt x="12863" y="1878"/>
                    <a:pt x="14730" y="4732"/>
                  </a:cubicBezTo>
                  <a:cubicBezTo>
                    <a:pt x="16841" y="7960"/>
                    <a:pt x="16977" y="10781"/>
                    <a:pt x="16977" y="10808"/>
                  </a:cubicBezTo>
                  <a:cubicBezTo>
                    <a:pt x="16979" y="10847"/>
                    <a:pt x="16991" y="10884"/>
                    <a:pt x="17012" y="10919"/>
                  </a:cubicBezTo>
                  <a:lnTo>
                    <a:pt x="20693" y="16997"/>
                  </a:lnTo>
                  <a:lnTo>
                    <a:pt x="13526" y="20942"/>
                  </a:lnTo>
                  <a:lnTo>
                    <a:pt x="12892" y="19405"/>
                  </a:lnTo>
                  <a:cubicBezTo>
                    <a:pt x="12854" y="19315"/>
                    <a:pt x="12763" y="19250"/>
                    <a:pt x="12654" y="19234"/>
                  </a:cubicBezTo>
                  <a:cubicBezTo>
                    <a:pt x="12637" y="19232"/>
                    <a:pt x="12620" y="19232"/>
                    <a:pt x="12603" y="19232"/>
                  </a:cubicBezTo>
                  <a:cubicBezTo>
                    <a:pt x="12509" y="19232"/>
                    <a:pt x="12422" y="19268"/>
                    <a:pt x="12364" y="19330"/>
                  </a:cubicBezTo>
                  <a:cubicBezTo>
                    <a:pt x="11940" y="19786"/>
                    <a:pt x="10974" y="20604"/>
                    <a:pt x="10364" y="20604"/>
                  </a:cubicBezTo>
                  <a:cubicBezTo>
                    <a:pt x="10283" y="20604"/>
                    <a:pt x="10207" y="20589"/>
                    <a:pt x="10141" y="20558"/>
                  </a:cubicBezTo>
                  <a:cubicBezTo>
                    <a:pt x="9188" y="20107"/>
                    <a:pt x="7058" y="18562"/>
                    <a:pt x="6553" y="17874"/>
                  </a:cubicBezTo>
                  <a:cubicBezTo>
                    <a:pt x="6454" y="17741"/>
                    <a:pt x="6342" y="17582"/>
                    <a:pt x="6221" y="17408"/>
                  </a:cubicBezTo>
                  <a:cubicBezTo>
                    <a:pt x="5390" y="16219"/>
                    <a:pt x="4801" y="15440"/>
                    <a:pt x="4225" y="15440"/>
                  </a:cubicBezTo>
                  <a:lnTo>
                    <a:pt x="4069" y="15441"/>
                  </a:lnTo>
                  <a:cubicBezTo>
                    <a:pt x="4022" y="15442"/>
                    <a:pt x="3973" y="15443"/>
                    <a:pt x="3925" y="15443"/>
                  </a:cubicBezTo>
                  <a:cubicBezTo>
                    <a:pt x="3728" y="15443"/>
                    <a:pt x="3544" y="15430"/>
                    <a:pt x="3454" y="15356"/>
                  </a:cubicBezTo>
                  <a:cubicBezTo>
                    <a:pt x="3354" y="15273"/>
                    <a:pt x="3334" y="15095"/>
                    <a:pt x="3334" y="14961"/>
                  </a:cubicBezTo>
                  <a:cubicBezTo>
                    <a:pt x="3334" y="14119"/>
                    <a:pt x="3122" y="12851"/>
                    <a:pt x="3113" y="12796"/>
                  </a:cubicBezTo>
                  <a:cubicBezTo>
                    <a:pt x="3107" y="12756"/>
                    <a:pt x="3087" y="12717"/>
                    <a:pt x="3060" y="12683"/>
                  </a:cubicBezTo>
                  <a:cubicBezTo>
                    <a:pt x="3036" y="12655"/>
                    <a:pt x="2484" y="12003"/>
                    <a:pt x="1598" y="11344"/>
                  </a:cubicBezTo>
                  <a:cubicBezTo>
                    <a:pt x="1035" y="10924"/>
                    <a:pt x="695" y="9139"/>
                    <a:pt x="613" y="8106"/>
                  </a:cubicBezTo>
                  <a:cubicBezTo>
                    <a:pt x="608" y="7914"/>
                    <a:pt x="514" y="1997"/>
                    <a:pt x="5072" y="879"/>
                  </a:cubicBezTo>
                  <a:cubicBezTo>
                    <a:pt x="6053" y="639"/>
                    <a:pt x="6966" y="516"/>
                    <a:pt x="7820" y="516"/>
                  </a:cubicBezTo>
                  <a:close/>
                  <a:moveTo>
                    <a:pt x="7804" y="0"/>
                  </a:moveTo>
                  <a:cubicBezTo>
                    <a:pt x="6896" y="0"/>
                    <a:pt x="5932" y="128"/>
                    <a:pt x="4903" y="380"/>
                  </a:cubicBezTo>
                  <a:cubicBezTo>
                    <a:pt x="-164" y="1624"/>
                    <a:pt x="-7" y="7862"/>
                    <a:pt x="2" y="8126"/>
                  </a:cubicBezTo>
                  <a:lnTo>
                    <a:pt x="2" y="8136"/>
                  </a:lnTo>
                  <a:cubicBezTo>
                    <a:pt x="24" y="8431"/>
                    <a:pt x="255" y="11037"/>
                    <a:pt x="1194" y="11735"/>
                  </a:cubicBezTo>
                  <a:cubicBezTo>
                    <a:pt x="1679" y="12098"/>
                    <a:pt x="2122" y="12500"/>
                    <a:pt x="2518" y="12935"/>
                  </a:cubicBezTo>
                  <a:cubicBezTo>
                    <a:pt x="2560" y="13205"/>
                    <a:pt x="2721" y="14261"/>
                    <a:pt x="2721" y="14961"/>
                  </a:cubicBezTo>
                  <a:cubicBezTo>
                    <a:pt x="2721" y="15306"/>
                    <a:pt x="2820" y="15556"/>
                    <a:pt x="3023" y="15727"/>
                  </a:cubicBezTo>
                  <a:cubicBezTo>
                    <a:pt x="3278" y="15938"/>
                    <a:pt x="3625" y="15963"/>
                    <a:pt x="3933" y="15963"/>
                  </a:cubicBezTo>
                  <a:cubicBezTo>
                    <a:pt x="3984" y="15963"/>
                    <a:pt x="4032" y="15962"/>
                    <a:pt x="4080" y="15962"/>
                  </a:cubicBezTo>
                  <a:lnTo>
                    <a:pt x="4217" y="15959"/>
                  </a:lnTo>
                  <a:cubicBezTo>
                    <a:pt x="4531" y="16013"/>
                    <a:pt x="5347" y="17177"/>
                    <a:pt x="5695" y="17674"/>
                  </a:cubicBezTo>
                  <a:cubicBezTo>
                    <a:pt x="5819" y="17851"/>
                    <a:pt x="5934" y="18014"/>
                    <a:pt x="6032" y="18150"/>
                  </a:cubicBezTo>
                  <a:cubicBezTo>
                    <a:pt x="6599" y="18921"/>
                    <a:pt x="8788" y="20515"/>
                    <a:pt x="9843" y="21013"/>
                  </a:cubicBezTo>
                  <a:cubicBezTo>
                    <a:pt x="10005" y="21089"/>
                    <a:pt x="10175" y="21122"/>
                    <a:pt x="10350" y="21122"/>
                  </a:cubicBezTo>
                  <a:cubicBezTo>
                    <a:pt x="11141" y="21122"/>
                    <a:pt x="12010" y="20442"/>
                    <a:pt x="12490" y="20001"/>
                  </a:cubicBezTo>
                  <a:lnTo>
                    <a:pt x="13076" y="21426"/>
                  </a:lnTo>
                  <a:cubicBezTo>
                    <a:pt x="13119" y="21529"/>
                    <a:pt x="13233" y="21600"/>
                    <a:pt x="13362" y="21600"/>
                  </a:cubicBezTo>
                  <a:cubicBezTo>
                    <a:pt x="13363" y="21600"/>
                    <a:pt x="13364" y="21600"/>
                    <a:pt x="13366" y="21600"/>
                  </a:cubicBezTo>
                  <a:cubicBezTo>
                    <a:pt x="13424" y="21600"/>
                    <a:pt x="13481" y="21585"/>
                    <a:pt x="13532" y="21559"/>
                  </a:cubicBezTo>
                  <a:lnTo>
                    <a:pt x="21258" y="17306"/>
                  </a:lnTo>
                  <a:cubicBezTo>
                    <a:pt x="21390" y="17233"/>
                    <a:pt x="21436" y="17087"/>
                    <a:pt x="21364" y="16969"/>
                  </a:cubicBezTo>
                  <a:lnTo>
                    <a:pt x="17586" y="10731"/>
                  </a:lnTo>
                  <a:cubicBezTo>
                    <a:pt x="17558" y="10289"/>
                    <a:pt x="17306" y="7600"/>
                    <a:pt x="15266" y="4480"/>
                  </a:cubicBezTo>
                  <a:cubicBezTo>
                    <a:pt x="13293" y="1463"/>
                    <a:pt x="10880" y="0"/>
                    <a:pt x="7804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0" name="Google Shape;1604;p43"/>
            <p:cNvSpPr/>
            <p:nvPr/>
          </p:nvSpPr>
          <p:spPr>
            <a:xfrm>
              <a:off x="1428091" y="437047"/>
              <a:ext cx="270870" cy="34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0" h="21600" fill="norm" stroke="1" extrusionOk="0">
                  <a:moveTo>
                    <a:pt x="12768" y="0"/>
                  </a:moveTo>
                  <a:cubicBezTo>
                    <a:pt x="12713" y="0"/>
                    <a:pt x="12683" y="1"/>
                    <a:pt x="12683" y="1"/>
                  </a:cubicBezTo>
                  <a:cubicBezTo>
                    <a:pt x="12683" y="1"/>
                    <a:pt x="10786" y="1"/>
                    <a:pt x="8304" y="994"/>
                  </a:cubicBezTo>
                  <a:cubicBezTo>
                    <a:pt x="5961" y="1933"/>
                    <a:pt x="5385" y="5625"/>
                    <a:pt x="3343" y="6948"/>
                  </a:cubicBezTo>
                  <a:cubicBezTo>
                    <a:pt x="2899" y="7236"/>
                    <a:pt x="2594" y="7344"/>
                    <a:pt x="2376" y="7344"/>
                  </a:cubicBezTo>
                  <a:cubicBezTo>
                    <a:pt x="1712" y="7344"/>
                    <a:pt x="1869" y="6338"/>
                    <a:pt x="1450" y="6338"/>
                  </a:cubicBezTo>
                  <a:cubicBezTo>
                    <a:pt x="1374" y="6338"/>
                    <a:pt x="1277" y="6372"/>
                    <a:pt x="1153" y="6452"/>
                  </a:cubicBezTo>
                  <a:cubicBezTo>
                    <a:pt x="131" y="7114"/>
                    <a:pt x="-890" y="12904"/>
                    <a:pt x="1299" y="14557"/>
                  </a:cubicBezTo>
                  <a:cubicBezTo>
                    <a:pt x="1907" y="15017"/>
                    <a:pt x="2594" y="15183"/>
                    <a:pt x="3269" y="15183"/>
                  </a:cubicBezTo>
                  <a:cubicBezTo>
                    <a:pt x="5024" y="15183"/>
                    <a:pt x="6699" y="14061"/>
                    <a:pt x="6699" y="14061"/>
                  </a:cubicBezTo>
                  <a:cubicBezTo>
                    <a:pt x="6699" y="14061"/>
                    <a:pt x="6407" y="15220"/>
                    <a:pt x="7282" y="15551"/>
                  </a:cubicBezTo>
                  <a:cubicBezTo>
                    <a:pt x="7809" y="15750"/>
                    <a:pt x="8345" y="15916"/>
                    <a:pt x="8889" y="16047"/>
                  </a:cubicBezTo>
                  <a:cubicBezTo>
                    <a:pt x="8889" y="16047"/>
                    <a:pt x="8754" y="17875"/>
                    <a:pt x="9905" y="17875"/>
                  </a:cubicBezTo>
                  <a:cubicBezTo>
                    <a:pt x="9953" y="17875"/>
                    <a:pt x="10003" y="17872"/>
                    <a:pt x="10056" y="17866"/>
                  </a:cubicBezTo>
                  <a:cubicBezTo>
                    <a:pt x="11146" y="17729"/>
                    <a:pt x="10527" y="16110"/>
                    <a:pt x="10285" y="15563"/>
                  </a:cubicBezTo>
                  <a:cubicBezTo>
                    <a:pt x="10732" y="16510"/>
                    <a:pt x="12888" y="20915"/>
                    <a:pt x="14580" y="21506"/>
                  </a:cubicBezTo>
                  <a:cubicBezTo>
                    <a:pt x="14765" y="21570"/>
                    <a:pt x="14960" y="21600"/>
                    <a:pt x="15159" y="21600"/>
                  </a:cubicBezTo>
                  <a:cubicBezTo>
                    <a:pt x="17001" y="21600"/>
                    <a:pt x="19321" y="19060"/>
                    <a:pt x="19981" y="17866"/>
                  </a:cubicBezTo>
                  <a:cubicBezTo>
                    <a:pt x="20710" y="16543"/>
                    <a:pt x="20126" y="7114"/>
                    <a:pt x="18521" y="3475"/>
                  </a:cubicBezTo>
                  <a:cubicBezTo>
                    <a:pt x="17050" y="139"/>
                    <a:pt x="13372" y="0"/>
                    <a:pt x="1276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1" name="Google Shape;1605;p43"/>
            <p:cNvSpPr/>
            <p:nvPr/>
          </p:nvSpPr>
          <p:spPr>
            <a:xfrm>
              <a:off x="1424764" y="432560"/>
              <a:ext cx="277501" cy="34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600" fill="norm" stroke="1" extrusionOk="0">
                  <a:moveTo>
                    <a:pt x="13210" y="554"/>
                  </a:moveTo>
                  <a:cubicBezTo>
                    <a:pt x="13741" y="554"/>
                    <a:pt x="17407" y="674"/>
                    <a:pt x="18840" y="3787"/>
                  </a:cubicBezTo>
                  <a:cubicBezTo>
                    <a:pt x="20479" y="7351"/>
                    <a:pt x="20959" y="16449"/>
                    <a:pt x="20333" y="17537"/>
                  </a:cubicBezTo>
                  <a:cubicBezTo>
                    <a:pt x="19679" y="18676"/>
                    <a:pt x="17385" y="21046"/>
                    <a:pt x="15657" y="21046"/>
                  </a:cubicBezTo>
                  <a:cubicBezTo>
                    <a:pt x="15478" y="21046"/>
                    <a:pt x="15305" y="21021"/>
                    <a:pt x="15139" y="20966"/>
                  </a:cubicBezTo>
                  <a:cubicBezTo>
                    <a:pt x="13542" y="20430"/>
                    <a:pt x="11420" y="16307"/>
                    <a:pt x="10942" y="15342"/>
                  </a:cubicBezTo>
                  <a:cubicBezTo>
                    <a:pt x="10892" y="15234"/>
                    <a:pt x="10853" y="15159"/>
                    <a:pt x="10837" y="15128"/>
                  </a:cubicBezTo>
                  <a:cubicBezTo>
                    <a:pt x="10790" y="15038"/>
                    <a:pt x="10705" y="14989"/>
                    <a:pt x="10616" y="14989"/>
                  </a:cubicBezTo>
                  <a:cubicBezTo>
                    <a:pt x="10575" y="14989"/>
                    <a:pt x="10533" y="14999"/>
                    <a:pt x="10494" y="15022"/>
                  </a:cubicBezTo>
                  <a:cubicBezTo>
                    <a:pt x="10372" y="15093"/>
                    <a:pt x="10326" y="15257"/>
                    <a:pt x="10390" y="15392"/>
                  </a:cubicBezTo>
                  <a:cubicBezTo>
                    <a:pt x="10401" y="15416"/>
                    <a:pt x="10441" y="15501"/>
                    <a:pt x="10506" y="15631"/>
                  </a:cubicBezTo>
                  <a:cubicBezTo>
                    <a:pt x="10732" y="16132"/>
                    <a:pt x="10954" y="16854"/>
                    <a:pt x="10795" y="17195"/>
                  </a:cubicBezTo>
                  <a:cubicBezTo>
                    <a:pt x="10758" y="17272"/>
                    <a:pt x="10682" y="17377"/>
                    <a:pt x="10440" y="17406"/>
                  </a:cubicBezTo>
                  <a:cubicBezTo>
                    <a:pt x="10395" y="17412"/>
                    <a:pt x="10353" y="17415"/>
                    <a:pt x="10311" y="17415"/>
                  </a:cubicBezTo>
                  <a:cubicBezTo>
                    <a:pt x="10120" y="17415"/>
                    <a:pt x="9969" y="17354"/>
                    <a:pt x="9852" y="17229"/>
                  </a:cubicBezTo>
                  <a:cubicBezTo>
                    <a:pt x="9538" y="16900"/>
                    <a:pt x="9517" y="16182"/>
                    <a:pt x="9535" y="15932"/>
                  </a:cubicBezTo>
                  <a:cubicBezTo>
                    <a:pt x="9546" y="15793"/>
                    <a:pt x="9459" y="15667"/>
                    <a:pt x="9332" y="15639"/>
                  </a:cubicBezTo>
                  <a:cubicBezTo>
                    <a:pt x="8791" y="15512"/>
                    <a:pt x="8257" y="15355"/>
                    <a:pt x="7732" y="15165"/>
                  </a:cubicBezTo>
                  <a:cubicBezTo>
                    <a:pt x="7099" y="14934"/>
                    <a:pt x="7280" y="14141"/>
                    <a:pt x="7303" y="14053"/>
                  </a:cubicBezTo>
                  <a:cubicBezTo>
                    <a:pt x="7353" y="13863"/>
                    <a:pt x="7215" y="13699"/>
                    <a:pt x="7057" y="13699"/>
                  </a:cubicBezTo>
                  <a:cubicBezTo>
                    <a:pt x="7015" y="13699"/>
                    <a:pt x="6971" y="13711"/>
                    <a:pt x="6929" y="13737"/>
                  </a:cubicBezTo>
                  <a:cubicBezTo>
                    <a:pt x="6906" y="13752"/>
                    <a:pt x="5258" y="14789"/>
                    <a:pt x="3568" y="14789"/>
                  </a:cubicBezTo>
                  <a:cubicBezTo>
                    <a:pt x="2928" y="14789"/>
                    <a:pt x="2281" y="14640"/>
                    <a:pt x="1714" y="14229"/>
                  </a:cubicBezTo>
                  <a:cubicBezTo>
                    <a:pt x="893" y="13636"/>
                    <a:pt x="456" y="12279"/>
                    <a:pt x="512" y="10504"/>
                  </a:cubicBezTo>
                  <a:cubicBezTo>
                    <a:pt x="574" y="8573"/>
                    <a:pt x="1158" y="7048"/>
                    <a:pt x="1550" y="6804"/>
                  </a:cubicBezTo>
                  <a:cubicBezTo>
                    <a:pt x="1671" y="6729"/>
                    <a:pt x="1721" y="6729"/>
                    <a:pt x="1721" y="6727"/>
                  </a:cubicBezTo>
                  <a:cubicBezTo>
                    <a:pt x="1752" y="6752"/>
                    <a:pt x="1804" y="6884"/>
                    <a:pt x="1834" y="6965"/>
                  </a:cubicBezTo>
                  <a:cubicBezTo>
                    <a:pt x="1927" y="7205"/>
                    <a:pt x="2053" y="7538"/>
                    <a:pt x="2393" y="7662"/>
                  </a:cubicBezTo>
                  <a:cubicBezTo>
                    <a:pt x="2476" y="7693"/>
                    <a:pt x="2566" y="7708"/>
                    <a:pt x="2663" y="7708"/>
                  </a:cubicBezTo>
                  <a:cubicBezTo>
                    <a:pt x="2955" y="7708"/>
                    <a:pt x="3317" y="7572"/>
                    <a:pt x="3774" y="7288"/>
                  </a:cubicBezTo>
                  <a:cubicBezTo>
                    <a:pt x="4777" y="6664"/>
                    <a:pt x="5445" y="5540"/>
                    <a:pt x="6090" y="4453"/>
                  </a:cubicBezTo>
                  <a:cubicBezTo>
                    <a:pt x="6848" y="3176"/>
                    <a:pt x="7565" y="1970"/>
                    <a:pt x="8773" y="1506"/>
                  </a:cubicBezTo>
                  <a:cubicBezTo>
                    <a:pt x="11219" y="568"/>
                    <a:pt x="13118" y="555"/>
                    <a:pt x="13137" y="555"/>
                  </a:cubicBezTo>
                  <a:lnTo>
                    <a:pt x="13145" y="555"/>
                  </a:lnTo>
                  <a:cubicBezTo>
                    <a:pt x="13149" y="555"/>
                    <a:pt x="13170" y="554"/>
                    <a:pt x="13210" y="554"/>
                  </a:cubicBezTo>
                  <a:close/>
                  <a:moveTo>
                    <a:pt x="13242" y="0"/>
                  </a:moveTo>
                  <a:cubicBezTo>
                    <a:pt x="13188" y="0"/>
                    <a:pt x="13151" y="1"/>
                    <a:pt x="13133" y="2"/>
                  </a:cubicBezTo>
                  <a:cubicBezTo>
                    <a:pt x="13005" y="3"/>
                    <a:pt x="11103" y="26"/>
                    <a:pt x="8605" y="985"/>
                  </a:cubicBezTo>
                  <a:cubicBezTo>
                    <a:pt x="7231" y="1511"/>
                    <a:pt x="6434" y="2854"/>
                    <a:pt x="5663" y="4154"/>
                  </a:cubicBezTo>
                  <a:cubicBezTo>
                    <a:pt x="5023" y="5233"/>
                    <a:pt x="4419" y="6251"/>
                    <a:pt x="3522" y="6807"/>
                  </a:cubicBezTo>
                  <a:cubicBezTo>
                    <a:pt x="3069" y="7089"/>
                    <a:pt x="2810" y="7156"/>
                    <a:pt x="2666" y="7156"/>
                  </a:cubicBezTo>
                  <a:cubicBezTo>
                    <a:pt x="2618" y="7156"/>
                    <a:pt x="2583" y="7148"/>
                    <a:pt x="2558" y="7139"/>
                  </a:cubicBezTo>
                  <a:cubicBezTo>
                    <a:pt x="2445" y="7098"/>
                    <a:pt x="2388" y="6966"/>
                    <a:pt x="2306" y="6752"/>
                  </a:cubicBezTo>
                  <a:cubicBezTo>
                    <a:pt x="2223" y="6537"/>
                    <a:pt x="2129" y="6293"/>
                    <a:pt x="1892" y="6205"/>
                  </a:cubicBezTo>
                  <a:cubicBezTo>
                    <a:pt x="1839" y="6186"/>
                    <a:pt x="1784" y="6176"/>
                    <a:pt x="1728" y="6176"/>
                  </a:cubicBezTo>
                  <a:cubicBezTo>
                    <a:pt x="1599" y="6176"/>
                    <a:pt x="1458" y="6225"/>
                    <a:pt x="1298" y="6324"/>
                  </a:cubicBezTo>
                  <a:cubicBezTo>
                    <a:pt x="645" y="6731"/>
                    <a:pt x="64" y="8598"/>
                    <a:pt x="5" y="10488"/>
                  </a:cubicBezTo>
                  <a:cubicBezTo>
                    <a:pt x="-33" y="11644"/>
                    <a:pt x="105" y="13731"/>
                    <a:pt x="1432" y="14692"/>
                  </a:cubicBezTo>
                  <a:cubicBezTo>
                    <a:pt x="2101" y="15177"/>
                    <a:pt x="2850" y="15352"/>
                    <a:pt x="3581" y="15352"/>
                  </a:cubicBezTo>
                  <a:cubicBezTo>
                    <a:pt x="4881" y="15352"/>
                    <a:pt x="6121" y="14800"/>
                    <a:pt x="6756" y="14465"/>
                  </a:cubicBezTo>
                  <a:cubicBezTo>
                    <a:pt x="6774" y="14934"/>
                    <a:pt x="6962" y="15470"/>
                    <a:pt x="7571" y="15692"/>
                  </a:cubicBezTo>
                  <a:cubicBezTo>
                    <a:pt x="8194" y="15916"/>
                    <a:pt x="8738" y="16062"/>
                    <a:pt x="9024" y="16134"/>
                  </a:cubicBezTo>
                  <a:cubicBezTo>
                    <a:pt x="9031" y="16504"/>
                    <a:pt x="9098" y="17206"/>
                    <a:pt x="9497" y="17628"/>
                  </a:cubicBezTo>
                  <a:cubicBezTo>
                    <a:pt x="9713" y="17856"/>
                    <a:pt x="9987" y="17970"/>
                    <a:pt x="10315" y="17970"/>
                  </a:cubicBezTo>
                  <a:cubicBezTo>
                    <a:pt x="10374" y="17970"/>
                    <a:pt x="10435" y="17967"/>
                    <a:pt x="10497" y="17960"/>
                  </a:cubicBezTo>
                  <a:cubicBezTo>
                    <a:pt x="10946" y="17906"/>
                    <a:pt x="11155" y="17652"/>
                    <a:pt x="11250" y="17447"/>
                  </a:cubicBezTo>
                  <a:cubicBezTo>
                    <a:pt x="11287" y="17365"/>
                    <a:pt x="11314" y="17278"/>
                    <a:pt x="11331" y="17188"/>
                  </a:cubicBezTo>
                  <a:cubicBezTo>
                    <a:pt x="12260" y="18832"/>
                    <a:pt x="13721" y="21071"/>
                    <a:pt x="14990" y="21495"/>
                  </a:cubicBezTo>
                  <a:cubicBezTo>
                    <a:pt x="15203" y="21565"/>
                    <a:pt x="15425" y="21600"/>
                    <a:pt x="15649" y="21600"/>
                  </a:cubicBezTo>
                  <a:cubicBezTo>
                    <a:pt x="15652" y="21600"/>
                    <a:pt x="15656" y="21600"/>
                    <a:pt x="15659" y="21600"/>
                  </a:cubicBezTo>
                  <a:cubicBezTo>
                    <a:pt x="17688" y="21600"/>
                    <a:pt x="20099" y="18993"/>
                    <a:pt x="20767" y="17832"/>
                  </a:cubicBezTo>
                  <a:cubicBezTo>
                    <a:pt x="21567" y="16440"/>
                    <a:pt x="20960" y="7159"/>
                    <a:pt x="19296" y="3540"/>
                  </a:cubicBezTo>
                  <a:cubicBezTo>
                    <a:pt x="17741" y="159"/>
                    <a:pt x="13959" y="0"/>
                    <a:pt x="13242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2" name="Google Shape;1606;p43"/>
            <p:cNvSpPr/>
            <p:nvPr/>
          </p:nvSpPr>
          <p:spPr>
            <a:xfrm>
              <a:off x="1561349" y="682142"/>
              <a:ext cx="39478" cy="77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2" h="21600" fill="norm" stroke="1" extrusionOk="0">
                  <a:moveTo>
                    <a:pt x="3478" y="0"/>
                  </a:moveTo>
                  <a:cubicBezTo>
                    <a:pt x="-3101" y="0"/>
                    <a:pt x="1675" y="14833"/>
                    <a:pt x="1675" y="14833"/>
                  </a:cubicBezTo>
                  <a:lnTo>
                    <a:pt x="10903" y="21490"/>
                  </a:lnTo>
                  <a:cubicBezTo>
                    <a:pt x="11270" y="21562"/>
                    <a:pt x="11703" y="21600"/>
                    <a:pt x="12173" y="21600"/>
                  </a:cubicBezTo>
                  <a:cubicBezTo>
                    <a:pt x="14445" y="21600"/>
                    <a:pt x="17508" y="20739"/>
                    <a:pt x="17962" y="19267"/>
                  </a:cubicBezTo>
                  <a:cubicBezTo>
                    <a:pt x="18499" y="17495"/>
                    <a:pt x="13619" y="2413"/>
                    <a:pt x="4934" y="198"/>
                  </a:cubicBezTo>
                  <a:cubicBezTo>
                    <a:pt x="4397" y="63"/>
                    <a:pt x="3911" y="0"/>
                    <a:pt x="347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3" name="Google Shape;1607;p43"/>
            <p:cNvSpPr/>
            <p:nvPr/>
          </p:nvSpPr>
          <p:spPr>
            <a:xfrm>
              <a:off x="1557979" y="677640"/>
              <a:ext cx="46123" cy="86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34" h="21600" fill="norm" stroke="1" extrusionOk="0">
                  <a:moveTo>
                    <a:pt x="4576" y="0"/>
                  </a:moveTo>
                  <a:cubicBezTo>
                    <a:pt x="3292" y="0"/>
                    <a:pt x="2413" y="427"/>
                    <a:pt x="1856" y="855"/>
                  </a:cubicBezTo>
                  <a:cubicBezTo>
                    <a:pt x="-1813" y="3664"/>
                    <a:pt x="987" y="12880"/>
                    <a:pt x="1587" y="14706"/>
                  </a:cubicBezTo>
                  <a:cubicBezTo>
                    <a:pt x="1762" y="15198"/>
                    <a:pt x="2324" y="15516"/>
                    <a:pt x="2933" y="15516"/>
                  </a:cubicBezTo>
                  <a:cubicBezTo>
                    <a:pt x="3046" y="15516"/>
                    <a:pt x="3164" y="15504"/>
                    <a:pt x="3282" y="15482"/>
                  </a:cubicBezTo>
                  <a:cubicBezTo>
                    <a:pt x="4019" y="15323"/>
                    <a:pt x="4468" y="14725"/>
                    <a:pt x="4284" y="14132"/>
                  </a:cubicBezTo>
                  <a:cubicBezTo>
                    <a:pt x="2975" y="10138"/>
                    <a:pt x="1951" y="3880"/>
                    <a:pt x="3788" y="2469"/>
                  </a:cubicBezTo>
                  <a:cubicBezTo>
                    <a:pt x="3887" y="2394"/>
                    <a:pt x="4090" y="2239"/>
                    <a:pt x="4581" y="2239"/>
                  </a:cubicBezTo>
                  <a:cubicBezTo>
                    <a:pt x="4817" y="2239"/>
                    <a:pt x="5115" y="2273"/>
                    <a:pt x="5502" y="2367"/>
                  </a:cubicBezTo>
                  <a:cubicBezTo>
                    <a:pt x="12283" y="4065"/>
                    <a:pt x="16755" y="16385"/>
                    <a:pt x="16477" y="18125"/>
                  </a:cubicBezTo>
                  <a:cubicBezTo>
                    <a:pt x="16274" y="18753"/>
                    <a:pt x="14134" y="19369"/>
                    <a:pt x="12543" y="19369"/>
                  </a:cubicBezTo>
                  <a:cubicBezTo>
                    <a:pt x="12241" y="19369"/>
                    <a:pt x="11957" y="19346"/>
                    <a:pt x="11712" y="19301"/>
                  </a:cubicBezTo>
                  <a:cubicBezTo>
                    <a:pt x="11594" y="19274"/>
                    <a:pt x="11476" y="19263"/>
                    <a:pt x="11362" y="19263"/>
                  </a:cubicBezTo>
                  <a:cubicBezTo>
                    <a:pt x="10739" y="19263"/>
                    <a:pt x="10168" y="19603"/>
                    <a:pt x="10007" y="20110"/>
                  </a:cubicBezTo>
                  <a:cubicBezTo>
                    <a:pt x="9823" y="20711"/>
                    <a:pt x="10281" y="21324"/>
                    <a:pt x="11036" y="21471"/>
                  </a:cubicBezTo>
                  <a:cubicBezTo>
                    <a:pt x="11504" y="21555"/>
                    <a:pt x="11986" y="21600"/>
                    <a:pt x="12463" y="21600"/>
                  </a:cubicBezTo>
                  <a:cubicBezTo>
                    <a:pt x="12491" y="21600"/>
                    <a:pt x="12515" y="21600"/>
                    <a:pt x="12538" y="21600"/>
                  </a:cubicBezTo>
                  <a:cubicBezTo>
                    <a:pt x="15088" y="21600"/>
                    <a:pt x="18554" y="20674"/>
                    <a:pt x="19183" y="18666"/>
                  </a:cubicBezTo>
                  <a:cubicBezTo>
                    <a:pt x="19787" y="16722"/>
                    <a:pt x="15084" y="2428"/>
                    <a:pt x="6328" y="234"/>
                  </a:cubicBezTo>
                  <a:cubicBezTo>
                    <a:pt x="5672" y="72"/>
                    <a:pt x="5091" y="0"/>
                    <a:pt x="4576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4" name="Google Shape;1608;p43"/>
            <p:cNvSpPr/>
            <p:nvPr/>
          </p:nvSpPr>
          <p:spPr>
            <a:xfrm>
              <a:off x="1601067" y="754099"/>
              <a:ext cx="170245" cy="155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28" y="0"/>
                  </a:moveTo>
                  <a:cubicBezTo>
                    <a:pt x="15023" y="0"/>
                    <a:pt x="13826" y="118"/>
                    <a:pt x="12886" y="461"/>
                  </a:cubicBezTo>
                  <a:cubicBezTo>
                    <a:pt x="12886" y="461"/>
                    <a:pt x="7402" y="5006"/>
                    <a:pt x="4833" y="8325"/>
                  </a:cubicBezTo>
                  <a:cubicBezTo>
                    <a:pt x="2266" y="11642"/>
                    <a:pt x="0" y="21600"/>
                    <a:pt x="0" y="21600"/>
                  </a:cubicBezTo>
                  <a:cubicBezTo>
                    <a:pt x="0" y="21600"/>
                    <a:pt x="15556" y="6113"/>
                    <a:pt x="18277" y="3902"/>
                  </a:cubicBezTo>
                  <a:cubicBezTo>
                    <a:pt x="20995" y="1688"/>
                    <a:pt x="21600" y="581"/>
                    <a:pt x="21600" y="581"/>
                  </a:cubicBezTo>
                  <a:cubicBezTo>
                    <a:pt x="21600" y="581"/>
                    <a:pt x="18897" y="0"/>
                    <a:pt x="1622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5" name="Google Shape;1609;p43"/>
            <p:cNvSpPr/>
            <p:nvPr/>
          </p:nvSpPr>
          <p:spPr>
            <a:xfrm>
              <a:off x="1597720" y="749597"/>
              <a:ext cx="176930" cy="16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600" fill="norm" stroke="1" extrusionOk="0">
                  <a:moveTo>
                    <a:pt x="15885" y="1178"/>
                  </a:moveTo>
                  <a:cubicBezTo>
                    <a:pt x="17480" y="1178"/>
                    <a:pt x="19101" y="1399"/>
                    <a:pt x="20071" y="1558"/>
                  </a:cubicBezTo>
                  <a:cubicBezTo>
                    <a:pt x="19611" y="2060"/>
                    <a:pt x="18853" y="2800"/>
                    <a:pt x="17653" y="3767"/>
                  </a:cubicBezTo>
                  <a:cubicBezTo>
                    <a:pt x="15445" y="5548"/>
                    <a:pt x="4652" y="16128"/>
                    <a:pt x="1212" y="19509"/>
                  </a:cubicBezTo>
                  <a:cubicBezTo>
                    <a:pt x="1951" y="16689"/>
                    <a:pt x="3564" y="11111"/>
                    <a:pt x="5288" y="8905"/>
                  </a:cubicBezTo>
                  <a:cubicBezTo>
                    <a:pt x="7554" y="6001"/>
                    <a:pt x="12325" y="2020"/>
                    <a:pt x="12857" y="1578"/>
                  </a:cubicBezTo>
                  <a:cubicBezTo>
                    <a:pt x="13709" y="1281"/>
                    <a:pt x="14791" y="1178"/>
                    <a:pt x="15885" y="1178"/>
                  </a:cubicBezTo>
                  <a:close/>
                  <a:moveTo>
                    <a:pt x="15908" y="0"/>
                  </a:moveTo>
                  <a:cubicBezTo>
                    <a:pt x="14726" y="0"/>
                    <a:pt x="13545" y="117"/>
                    <a:pt x="12607" y="456"/>
                  </a:cubicBezTo>
                  <a:cubicBezTo>
                    <a:pt x="12573" y="470"/>
                    <a:pt x="12539" y="490"/>
                    <a:pt x="12507" y="517"/>
                  </a:cubicBezTo>
                  <a:cubicBezTo>
                    <a:pt x="12292" y="692"/>
                    <a:pt x="7207" y="4879"/>
                    <a:pt x="4752" y="8023"/>
                  </a:cubicBezTo>
                  <a:cubicBezTo>
                    <a:pt x="2248" y="11227"/>
                    <a:pt x="112" y="20438"/>
                    <a:pt x="22" y="20830"/>
                  </a:cubicBezTo>
                  <a:cubicBezTo>
                    <a:pt x="-66" y="21208"/>
                    <a:pt x="129" y="21600"/>
                    <a:pt x="406" y="21600"/>
                  </a:cubicBezTo>
                  <a:cubicBezTo>
                    <a:pt x="487" y="21600"/>
                    <a:pt x="566" y="21566"/>
                    <a:pt x="635" y="21501"/>
                  </a:cubicBezTo>
                  <a:cubicBezTo>
                    <a:pt x="782" y="21355"/>
                    <a:pt x="15498" y="6847"/>
                    <a:pt x="18048" y="4794"/>
                  </a:cubicBezTo>
                  <a:cubicBezTo>
                    <a:pt x="20638" y="2706"/>
                    <a:pt x="21276" y="1624"/>
                    <a:pt x="21339" y="1508"/>
                  </a:cubicBezTo>
                  <a:cubicBezTo>
                    <a:pt x="21534" y="1152"/>
                    <a:pt x="21391" y="625"/>
                    <a:pt x="21083" y="559"/>
                  </a:cubicBezTo>
                  <a:cubicBezTo>
                    <a:pt x="20929" y="527"/>
                    <a:pt x="18419" y="0"/>
                    <a:pt x="15908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6" name="Google Shape;1610;p43"/>
            <p:cNvSpPr/>
            <p:nvPr/>
          </p:nvSpPr>
          <p:spPr>
            <a:xfrm>
              <a:off x="1867711" y="609321"/>
              <a:ext cx="135428" cy="150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1" h="21600" fill="norm" stroke="1" extrusionOk="0">
                  <a:moveTo>
                    <a:pt x="9578" y="0"/>
                  </a:moveTo>
                  <a:cubicBezTo>
                    <a:pt x="8896" y="0"/>
                    <a:pt x="8223" y="83"/>
                    <a:pt x="7576" y="252"/>
                  </a:cubicBezTo>
                  <a:cubicBezTo>
                    <a:pt x="2243" y="1654"/>
                    <a:pt x="0" y="7250"/>
                    <a:pt x="0" y="7250"/>
                  </a:cubicBezTo>
                  <a:cubicBezTo>
                    <a:pt x="0" y="12498"/>
                    <a:pt x="8976" y="16698"/>
                    <a:pt x="8976" y="16698"/>
                  </a:cubicBezTo>
                  <a:cubicBezTo>
                    <a:pt x="8976" y="16698"/>
                    <a:pt x="11504" y="21600"/>
                    <a:pt x="14309" y="21600"/>
                  </a:cubicBezTo>
                  <a:cubicBezTo>
                    <a:pt x="17112" y="21600"/>
                    <a:pt x="21600" y="18097"/>
                    <a:pt x="20757" y="10751"/>
                  </a:cubicBezTo>
                  <a:cubicBezTo>
                    <a:pt x="20020" y="4297"/>
                    <a:pt x="14518" y="0"/>
                    <a:pt x="957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7" name="Google Shape;1611;p43"/>
            <p:cNvSpPr/>
            <p:nvPr/>
          </p:nvSpPr>
          <p:spPr>
            <a:xfrm>
              <a:off x="1864348" y="604865"/>
              <a:ext cx="142153" cy="159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600" fill="norm" stroke="1" extrusionOk="0">
                  <a:moveTo>
                    <a:pt x="9796" y="1212"/>
                  </a:moveTo>
                  <a:cubicBezTo>
                    <a:pt x="12008" y="1212"/>
                    <a:pt x="14373" y="2118"/>
                    <a:pt x="16313" y="3765"/>
                  </a:cubicBezTo>
                  <a:cubicBezTo>
                    <a:pt x="18462" y="5592"/>
                    <a:pt x="19825" y="8102"/>
                    <a:pt x="20146" y="10838"/>
                  </a:cubicBezTo>
                  <a:cubicBezTo>
                    <a:pt x="20556" y="14310"/>
                    <a:pt x="19569" y="16538"/>
                    <a:pt x="18670" y="17796"/>
                  </a:cubicBezTo>
                  <a:cubicBezTo>
                    <a:pt x="17306" y="19708"/>
                    <a:pt x="15507" y="20388"/>
                    <a:pt x="14382" y="20388"/>
                  </a:cubicBezTo>
                  <a:cubicBezTo>
                    <a:pt x="11967" y="20388"/>
                    <a:pt x="9655" y="16084"/>
                    <a:pt x="9631" y="16039"/>
                  </a:cubicBezTo>
                  <a:cubicBezTo>
                    <a:pt x="9574" y="15930"/>
                    <a:pt x="9488" y="15846"/>
                    <a:pt x="9386" y="15799"/>
                  </a:cubicBezTo>
                  <a:cubicBezTo>
                    <a:pt x="7084" y="14751"/>
                    <a:pt x="1159" y="11257"/>
                    <a:pt x="1004" y="7596"/>
                  </a:cubicBezTo>
                  <a:cubicBezTo>
                    <a:pt x="1367" y="6810"/>
                    <a:pt x="3510" y="2570"/>
                    <a:pt x="7949" y="1438"/>
                  </a:cubicBezTo>
                  <a:cubicBezTo>
                    <a:pt x="8543" y="1286"/>
                    <a:pt x="9163" y="1212"/>
                    <a:pt x="9796" y="1212"/>
                  </a:cubicBezTo>
                  <a:close/>
                  <a:moveTo>
                    <a:pt x="9782" y="0"/>
                  </a:moveTo>
                  <a:cubicBezTo>
                    <a:pt x="9085" y="0"/>
                    <a:pt x="8401" y="80"/>
                    <a:pt x="7748" y="249"/>
                  </a:cubicBezTo>
                  <a:cubicBezTo>
                    <a:pt x="2402" y="1613"/>
                    <a:pt x="149" y="6951"/>
                    <a:pt x="54" y="7177"/>
                  </a:cubicBezTo>
                  <a:cubicBezTo>
                    <a:pt x="19" y="7262"/>
                    <a:pt x="0" y="7354"/>
                    <a:pt x="0" y="7449"/>
                  </a:cubicBezTo>
                  <a:cubicBezTo>
                    <a:pt x="0" y="12444"/>
                    <a:pt x="7658" y="16286"/>
                    <a:pt x="8883" y="16867"/>
                  </a:cubicBezTo>
                  <a:cubicBezTo>
                    <a:pt x="9376" y="17744"/>
                    <a:pt x="11700" y="21600"/>
                    <a:pt x="14382" y="21600"/>
                  </a:cubicBezTo>
                  <a:cubicBezTo>
                    <a:pt x="16140" y="21600"/>
                    <a:pt x="18122" y="20421"/>
                    <a:pt x="19429" y="18593"/>
                  </a:cubicBezTo>
                  <a:cubicBezTo>
                    <a:pt x="20464" y="17144"/>
                    <a:pt x="21600" y="14591"/>
                    <a:pt x="21140" y="10668"/>
                  </a:cubicBezTo>
                  <a:cubicBezTo>
                    <a:pt x="20777" y="7596"/>
                    <a:pt x="19268" y="4790"/>
                    <a:pt x="16888" y="2769"/>
                  </a:cubicBezTo>
                  <a:cubicBezTo>
                    <a:pt x="14785" y="980"/>
                    <a:pt x="12200" y="0"/>
                    <a:pt x="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8" name="Google Shape;1612;p43"/>
            <p:cNvSpPr/>
            <p:nvPr/>
          </p:nvSpPr>
          <p:spPr>
            <a:xfrm>
              <a:off x="1372642" y="906062"/>
              <a:ext cx="119885" cy="333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2" h="21600" fill="norm" stroke="1" extrusionOk="0">
                  <a:moveTo>
                    <a:pt x="15068" y="0"/>
                  </a:moveTo>
                  <a:cubicBezTo>
                    <a:pt x="12290" y="0"/>
                    <a:pt x="10746" y="631"/>
                    <a:pt x="7352" y="1263"/>
                  </a:cubicBezTo>
                  <a:cubicBezTo>
                    <a:pt x="3958" y="1895"/>
                    <a:pt x="2108" y="1737"/>
                    <a:pt x="1179" y="1895"/>
                  </a:cubicBezTo>
                  <a:cubicBezTo>
                    <a:pt x="255" y="2053"/>
                    <a:pt x="874" y="2685"/>
                    <a:pt x="2108" y="3158"/>
                  </a:cubicBezTo>
                  <a:cubicBezTo>
                    <a:pt x="2519" y="3316"/>
                    <a:pt x="3273" y="3369"/>
                    <a:pt x="4096" y="3369"/>
                  </a:cubicBezTo>
                  <a:cubicBezTo>
                    <a:pt x="5742" y="3369"/>
                    <a:pt x="7661" y="3158"/>
                    <a:pt x="7661" y="3158"/>
                  </a:cubicBezTo>
                  <a:cubicBezTo>
                    <a:pt x="7661" y="3159"/>
                    <a:pt x="1799" y="5212"/>
                    <a:pt x="255" y="5686"/>
                  </a:cubicBezTo>
                  <a:cubicBezTo>
                    <a:pt x="-1288" y="6159"/>
                    <a:pt x="4573" y="6632"/>
                    <a:pt x="7043" y="6632"/>
                  </a:cubicBezTo>
                  <a:cubicBezTo>
                    <a:pt x="9512" y="6632"/>
                    <a:pt x="11055" y="5844"/>
                    <a:pt x="11055" y="5844"/>
                  </a:cubicBezTo>
                  <a:lnTo>
                    <a:pt x="1183" y="19268"/>
                  </a:lnTo>
                  <a:cubicBezTo>
                    <a:pt x="928" y="20704"/>
                    <a:pt x="1726" y="21600"/>
                    <a:pt x="6544" y="21600"/>
                  </a:cubicBezTo>
                  <a:cubicBezTo>
                    <a:pt x="7553" y="21600"/>
                    <a:pt x="8739" y="21561"/>
                    <a:pt x="10130" y="21479"/>
                  </a:cubicBezTo>
                  <a:cubicBezTo>
                    <a:pt x="18152" y="21005"/>
                    <a:pt x="18152" y="20373"/>
                    <a:pt x="18152" y="19742"/>
                  </a:cubicBezTo>
                  <a:cubicBezTo>
                    <a:pt x="18152" y="19110"/>
                    <a:pt x="20312" y="4106"/>
                    <a:pt x="20312" y="3317"/>
                  </a:cubicBezTo>
                  <a:cubicBezTo>
                    <a:pt x="20312" y="2527"/>
                    <a:pt x="17843" y="0"/>
                    <a:pt x="1506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9" name="Google Shape;1613;p43"/>
            <p:cNvSpPr/>
            <p:nvPr/>
          </p:nvSpPr>
          <p:spPr>
            <a:xfrm>
              <a:off x="1369305" y="901590"/>
              <a:ext cx="126575" cy="342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600" fill="norm" stroke="1" extrusionOk="0">
                  <a:moveTo>
                    <a:pt x="15693" y="565"/>
                  </a:moveTo>
                  <a:cubicBezTo>
                    <a:pt x="18056" y="565"/>
                    <a:pt x="20388" y="2871"/>
                    <a:pt x="20388" y="3512"/>
                  </a:cubicBezTo>
                  <a:cubicBezTo>
                    <a:pt x="20388" y="3908"/>
                    <a:pt x="19762" y="8305"/>
                    <a:pt x="19215" y="12186"/>
                  </a:cubicBezTo>
                  <a:cubicBezTo>
                    <a:pt x="18682" y="15953"/>
                    <a:pt x="18217" y="19206"/>
                    <a:pt x="18217" y="19508"/>
                  </a:cubicBezTo>
                  <a:cubicBezTo>
                    <a:pt x="18217" y="19966"/>
                    <a:pt x="18217" y="20485"/>
                    <a:pt x="10670" y="20918"/>
                  </a:cubicBezTo>
                  <a:cubicBezTo>
                    <a:pt x="9334" y="20995"/>
                    <a:pt x="8165" y="21034"/>
                    <a:pt x="7161" y="21034"/>
                  </a:cubicBezTo>
                  <a:cubicBezTo>
                    <a:pt x="5058" y="21034"/>
                    <a:pt x="3677" y="20865"/>
                    <a:pt x="2976" y="20526"/>
                  </a:cubicBezTo>
                  <a:cubicBezTo>
                    <a:pt x="2395" y="20243"/>
                    <a:pt x="2195" y="19818"/>
                    <a:pt x="2316" y="19109"/>
                  </a:cubicBezTo>
                  <a:lnTo>
                    <a:pt x="12195" y="6073"/>
                  </a:lnTo>
                  <a:cubicBezTo>
                    <a:pt x="12290" y="5948"/>
                    <a:pt x="12197" y="5809"/>
                    <a:pt x="11972" y="5736"/>
                  </a:cubicBezTo>
                  <a:cubicBezTo>
                    <a:pt x="11878" y="5705"/>
                    <a:pt x="11770" y="5691"/>
                    <a:pt x="11664" y="5691"/>
                  </a:cubicBezTo>
                  <a:cubicBezTo>
                    <a:pt x="11518" y="5691"/>
                    <a:pt x="11371" y="5719"/>
                    <a:pt x="11261" y="5773"/>
                  </a:cubicBezTo>
                  <a:cubicBezTo>
                    <a:pt x="11248" y="5781"/>
                    <a:pt x="9856" y="6460"/>
                    <a:pt x="7637" y="6460"/>
                  </a:cubicBezTo>
                  <a:cubicBezTo>
                    <a:pt x="5678" y="6460"/>
                    <a:pt x="2482" y="6200"/>
                    <a:pt x="1403" y="5974"/>
                  </a:cubicBezTo>
                  <a:cubicBezTo>
                    <a:pt x="3258" y="5397"/>
                    <a:pt x="8350" y="3670"/>
                    <a:pt x="8579" y="3592"/>
                  </a:cubicBezTo>
                  <a:cubicBezTo>
                    <a:pt x="8804" y="3515"/>
                    <a:pt x="8889" y="3371"/>
                    <a:pt x="8779" y="3248"/>
                  </a:cubicBezTo>
                  <a:cubicBezTo>
                    <a:pt x="8688" y="3141"/>
                    <a:pt x="8480" y="3076"/>
                    <a:pt x="8257" y="3076"/>
                  </a:cubicBezTo>
                  <a:cubicBezTo>
                    <a:pt x="8219" y="3076"/>
                    <a:pt x="8178" y="3078"/>
                    <a:pt x="8140" y="3082"/>
                  </a:cubicBezTo>
                  <a:cubicBezTo>
                    <a:pt x="7127" y="3190"/>
                    <a:pt x="5755" y="3281"/>
                    <a:pt x="4662" y="3281"/>
                  </a:cubicBezTo>
                  <a:cubicBezTo>
                    <a:pt x="3922" y="3281"/>
                    <a:pt x="3312" y="3240"/>
                    <a:pt x="3023" y="3133"/>
                  </a:cubicBezTo>
                  <a:cubicBezTo>
                    <a:pt x="2123" y="2797"/>
                    <a:pt x="1838" y="2474"/>
                    <a:pt x="1933" y="2396"/>
                  </a:cubicBezTo>
                  <a:cubicBezTo>
                    <a:pt x="2175" y="2356"/>
                    <a:pt x="2561" y="2339"/>
                    <a:pt x="3048" y="2319"/>
                  </a:cubicBezTo>
                  <a:cubicBezTo>
                    <a:pt x="4142" y="2273"/>
                    <a:pt x="5790" y="2203"/>
                    <a:pt x="8142" y="1779"/>
                  </a:cubicBezTo>
                  <a:cubicBezTo>
                    <a:pt x="9230" y="1582"/>
                    <a:pt x="10135" y="1386"/>
                    <a:pt x="10930" y="1212"/>
                  </a:cubicBezTo>
                  <a:cubicBezTo>
                    <a:pt x="12654" y="836"/>
                    <a:pt x="13898" y="565"/>
                    <a:pt x="15693" y="565"/>
                  </a:cubicBezTo>
                  <a:close/>
                  <a:moveTo>
                    <a:pt x="15693" y="0"/>
                  </a:moveTo>
                  <a:cubicBezTo>
                    <a:pt x="13661" y="0"/>
                    <a:pt x="12253" y="306"/>
                    <a:pt x="10474" y="693"/>
                  </a:cubicBezTo>
                  <a:cubicBezTo>
                    <a:pt x="9694" y="864"/>
                    <a:pt x="8806" y="1057"/>
                    <a:pt x="7754" y="1247"/>
                  </a:cubicBezTo>
                  <a:cubicBezTo>
                    <a:pt x="5542" y="1646"/>
                    <a:pt x="3984" y="1712"/>
                    <a:pt x="2953" y="1756"/>
                  </a:cubicBezTo>
                  <a:cubicBezTo>
                    <a:pt x="2391" y="1780"/>
                    <a:pt x="1944" y="1798"/>
                    <a:pt x="1573" y="1859"/>
                  </a:cubicBezTo>
                  <a:cubicBezTo>
                    <a:pt x="1122" y="1935"/>
                    <a:pt x="823" y="2100"/>
                    <a:pt x="754" y="2313"/>
                  </a:cubicBezTo>
                  <a:cubicBezTo>
                    <a:pt x="608" y="2760"/>
                    <a:pt x="1478" y="3263"/>
                    <a:pt x="2341" y="3584"/>
                  </a:cubicBezTo>
                  <a:cubicBezTo>
                    <a:pt x="2873" y="3782"/>
                    <a:pt x="3785" y="3847"/>
                    <a:pt x="4744" y="3847"/>
                  </a:cubicBezTo>
                  <a:cubicBezTo>
                    <a:pt x="5120" y="3847"/>
                    <a:pt x="5503" y="3837"/>
                    <a:pt x="5875" y="3821"/>
                  </a:cubicBezTo>
                  <a:cubicBezTo>
                    <a:pt x="4024" y="4444"/>
                    <a:pt x="1465" y="5299"/>
                    <a:pt x="533" y="5576"/>
                  </a:cubicBezTo>
                  <a:cubicBezTo>
                    <a:pt x="-74" y="5758"/>
                    <a:pt x="-22" y="5988"/>
                    <a:pt x="28" y="6079"/>
                  </a:cubicBezTo>
                  <a:cubicBezTo>
                    <a:pt x="475" y="6880"/>
                    <a:pt x="7568" y="7024"/>
                    <a:pt x="7639" y="7024"/>
                  </a:cubicBezTo>
                  <a:cubicBezTo>
                    <a:pt x="8635" y="7023"/>
                    <a:pt x="9615" y="6911"/>
                    <a:pt x="10510" y="6694"/>
                  </a:cubicBezTo>
                  <a:lnTo>
                    <a:pt x="1222" y="18946"/>
                  </a:lnTo>
                  <a:cubicBezTo>
                    <a:pt x="1203" y="18970"/>
                    <a:pt x="1193" y="18994"/>
                    <a:pt x="1187" y="19020"/>
                  </a:cubicBezTo>
                  <a:cubicBezTo>
                    <a:pt x="1076" y="19631"/>
                    <a:pt x="1089" y="20400"/>
                    <a:pt x="2185" y="20931"/>
                  </a:cubicBezTo>
                  <a:cubicBezTo>
                    <a:pt x="3113" y="21382"/>
                    <a:pt x="4694" y="21600"/>
                    <a:pt x="7140" y="21600"/>
                  </a:cubicBezTo>
                  <a:cubicBezTo>
                    <a:pt x="8195" y="21600"/>
                    <a:pt x="9409" y="21559"/>
                    <a:pt x="10801" y="21480"/>
                  </a:cubicBezTo>
                  <a:cubicBezTo>
                    <a:pt x="18761" y="21023"/>
                    <a:pt x="19358" y="20403"/>
                    <a:pt x="19358" y="19508"/>
                  </a:cubicBezTo>
                  <a:cubicBezTo>
                    <a:pt x="19358" y="19226"/>
                    <a:pt x="19862" y="15668"/>
                    <a:pt x="20349" y="12225"/>
                  </a:cubicBezTo>
                  <a:cubicBezTo>
                    <a:pt x="20927" y="8147"/>
                    <a:pt x="21526" y="3928"/>
                    <a:pt x="21526" y="3512"/>
                  </a:cubicBezTo>
                  <a:cubicBezTo>
                    <a:pt x="21526" y="2651"/>
                    <a:pt x="18899" y="0"/>
                    <a:pt x="156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0" name="Google Shape;1614;p43"/>
            <p:cNvSpPr/>
            <p:nvPr/>
          </p:nvSpPr>
          <p:spPr>
            <a:xfrm flipV="1">
              <a:off x="1437889" y="950689"/>
              <a:ext cx="8642" cy="45567"/>
            </a:xfrm>
            <a:prstGeom prst="lin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41" name="Google Shape;1615;p43"/>
            <p:cNvSpPr/>
            <p:nvPr/>
          </p:nvSpPr>
          <p:spPr>
            <a:xfrm>
              <a:off x="1434554" y="946126"/>
              <a:ext cx="15335" cy="54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fill="norm" stroke="1" extrusionOk="0">
                  <a:moveTo>
                    <a:pt x="16048" y="0"/>
                  </a:moveTo>
                  <a:cubicBezTo>
                    <a:pt x="14003" y="0"/>
                    <a:pt x="12155" y="552"/>
                    <a:pt x="11670" y="1367"/>
                  </a:cubicBezTo>
                  <a:lnTo>
                    <a:pt x="143" y="19394"/>
                  </a:lnTo>
                  <a:cubicBezTo>
                    <a:pt x="-584" y="20509"/>
                    <a:pt x="1552" y="21600"/>
                    <a:pt x="4460" y="21600"/>
                  </a:cubicBezTo>
                  <a:cubicBezTo>
                    <a:pt x="6520" y="21600"/>
                    <a:pt x="8292" y="21048"/>
                    <a:pt x="8807" y="20263"/>
                  </a:cubicBezTo>
                  <a:lnTo>
                    <a:pt x="20350" y="2248"/>
                  </a:lnTo>
                  <a:cubicBezTo>
                    <a:pt x="21016" y="1289"/>
                    <a:pt x="19562" y="306"/>
                    <a:pt x="17153" y="54"/>
                  </a:cubicBezTo>
                  <a:cubicBezTo>
                    <a:pt x="16775" y="18"/>
                    <a:pt x="16411" y="0"/>
                    <a:pt x="16048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2" name="Google Shape;1616;p43"/>
            <p:cNvSpPr/>
            <p:nvPr/>
          </p:nvSpPr>
          <p:spPr>
            <a:xfrm>
              <a:off x="1360338" y="1152295"/>
              <a:ext cx="107995" cy="20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38" h="21600" fill="norm" stroke="1" extrusionOk="0">
                  <a:moveTo>
                    <a:pt x="13211" y="0"/>
                  </a:moveTo>
                  <a:cubicBezTo>
                    <a:pt x="13211" y="0"/>
                    <a:pt x="3046" y="2361"/>
                    <a:pt x="1138" y="6036"/>
                  </a:cubicBezTo>
                  <a:cubicBezTo>
                    <a:pt x="-766" y="9705"/>
                    <a:pt x="-448" y="15220"/>
                    <a:pt x="3364" y="18366"/>
                  </a:cubicBezTo>
                  <a:cubicBezTo>
                    <a:pt x="6007" y="20551"/>
                    <a:pt x="7582" y="21600"/>
                    <a:pt x="9675" y="21600"/>
                  </a:cubicBezTo>
                  <a:cubicBezTo>
                    <a:pt x="10600" y="21600"/>
                    <a:pt x="11627" y="21394"/>
                    <a:pt x="12893" y="20991"/>
                  </a:cubicBezTo>
                  <a:cubicBezTo>
                    <a:pt x="17022" y="19680"/>
                    <a:pt x="17978" y="17580"/>
                    <a:pt x="18294" y="15480"/>
                  </a:cubicBezTo>
                  <a:cubicBezTo>
                    <a:pt x="18612" y="13381"/>
                    <a:pt x="20834" y="6298"/>
                    <a:pt x="1321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3" name="Google Shape;1617;p43"/>
            <p:cNvSpPr/>
            <p:nvPr/>
          </p:nvSpPr>
          <p:spPr>
            <a:xfrm>
              <a:off x="1356984" y="1147793"/>
              <a:ext cx="114724" cy="20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3" h="21600" fill="norm" stroke="1" extrusionOk="0">
                  <a:moveTo>
                    <a:pt x="13321" y="984"/>
                  </a:moveTo>
                  <a:cubicBezTo>
                    <a:pt x="19637" y="6260"/>
                    <a:pt x="18502" y="12068"/>
                    <a:pt x="18010" y="14566"/>
                  </a:cubicBezTo>
                  <a:cubicBezTo>
                    <a:pt x="17961" y="14823"/>
                    <a:pt x="17917" y="15045"/>
                    <a:pt x="17888" y="15228"/>
                  </a:cubicBezTo>
                  <a:cubicBezTo>
                    <a:pt x="17604" y="17068"/>
                    <a:pt x="16812" y="18935"/>
                    <a:pt x="12970" y="20132"/>
                  </a:cubicBezTo>
                  <a:cubicBezTo>
                    <a:pt x="11809" y="20492"/>
                    <a:pt x="10880" y="20681"/>
                    <a:pt x="10042" y="20681"/>
                  </a:cubicBezTo>
                  <a:cubicBezTo>
                    <a:pt x="8187" y="20681"/>
                    <a:pt x="6773" y="19755"/>
                    <a:pt x="4261" y="17724"/>
                  </a:cubicBezTo>
                  <a:cubicBezTo>
                    <a:pt x="608" y="14766"/>
                    <a:pt x="476" y="9695"/>
                    <a:pt x="2210" y="6425"/>
                  </a:cubicBezTo>
                  <a:cubicBezTo>
                    <a:pt x="3763" y="3491"/>
                    <a:pt x="11626" y="1406"/>
                    <a:pt x="13321" y="984"/>
                  </a:cubicBezTo>
                  <a:close/>
                  <a:moveTo>
                    <a:pt x="13485" y="0"/>
                  </a:moveTo>
                  <a:cubicBezTo>
                    <a:pt x="13433" y="0"/>
                    <a:pt x="13381" y="5"/>
                    <a:pt x="13331" y="17"/>
                  </a:cubicBezTo>
                  <a:cubicBezTo>
                    <a:pt x="12914" y="112"/>
                    <a:pt x="3110" y="2381"/>
                    <a:pt x="1160" y="6058"/>
                  </a:cubicBezTo>
                  <a:cubicBezTo>
                    <a:pt x="-719" y="9609"/>
                    <a:pt x="-557" y="15134"/>
                    <a:pt x="3454" y="18377"/>
                  </a:cubicBezTo>
                  <a:cubicBezTo>
                    <a:pt x="6057" y="20480"/>
                    <a:pt x="7723" y="21600"/>
                    <a:pt x="10023" y="21600"/>
                  </a:cubicBezTo>
                  <a:cubicBezTo>
                    <a:pt x="10990" y="21600"/>
                    <a:pt x="12074" y="21400"/>
                    <a:pt x="13381" y="20992"/>
                  </a:cubicBezTo>
                  <a:cubicBezTo>
                    <a:pt x="17793" y="19619"/>
                    <a:pt x="18709" y="17367"/>
                    <a:pt x="19021" y="15342"/>
                  </a:cubicBezTo>
                  <a:cubicBezTo>
                    <a:pt x="19048" y="15167"/>
                    <a:pt x="19089" y="14955"/>
                    <a:pt x="19137" y="14709"/>
                  </a:cubicBezTo>
                  <a:cubicBezTo>
                    <a:pt x="19661" y="12040"/>
                    <a:pt x="20881" y="5792"/>
                    <a:pt x="13889" y="137"/>
                  </a:cubicBezTo>
                  <a:cubicBezTo>
                    <a:pt x="13781" y="47"/>
                    <a:pt x="13634" y="0"/>
                    <a:pt x="1348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4" name="Google Shape;1618;p43"/>
            <p:cNvSpPr/>
            <p:nvPr/>
          </p:nvSpPr>
          <p:spPr>
            <a:xfrm>
              <a:off x="1326972" y="2163663"/>
              <a:ext cx="151083" cy="187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68" h="21600" fill="norm" stroke="1" extrusionOk="0">
                  <a:moveTo>
                    <a:pt x="3337" y="0"/>
                  </a:moveTo>
                  <a:cubicBezTo>
                    <a:pt x="2764" y="0"/>
                    <a:pt x="2248" y="94"/>
                    <a:pt x="1837" y="321"/>
                  </a:cubicBezTo>
                  <a:cubicBezTo>
                    <a:pt x="-718" y="1723"/>
                    <a:pt x="-718" y="3128"/>
                    <a:pt x="2533" y="9299"/>
                  </a:cubicBezTo>
                  <a:cubicBezTo>
                    <a:pt x="5473" y="14876"/>
                    <a:pt x="13154" y="21600"/>
                    <a:pt x="16834" y="21600"/>
                  </a:cubicBezTo>
                  <a:cubicBezTo>
                    <a:pt x="17225" y="21600"/>
                    <a:pt x="17572" y="21523"/>
                    <a:pt x="17862" y="21363"/>
                  </a:cubicBezTo>
                  <a:cubicBezTo>
                    <a:pt x="20882" y="19678"/>
                    <a:pt x="18095" y="8455"/>
                    <a:pt x="18095" y="8455"/>
                  </a:cubicBezTo>
                  <a:lnTo>
                    <a:pt x="10894" y="2566"/>
                  </a:lnTo>
                  <a:cubicBezTo>
                    <a:pt x="10894" y="2566"/>
                    <a:pt x="6321" y="0"/>
                    <a:pt x="333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5" name="Google Shape;1619;p43"/>
            <p:cNvSpPr/>
            <p:nvPr/>
          </p:nvSpPr>
          <p:spPr>
            <a:xfrm>
              <a:off x="1323608" y="2159236"/>
              <a:ext cx="157841" cy="196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1" h="21600" fill="norm" stroke="1" extrusionOk="0">
                  <a:moveTo>
                    <a:pt x="3688" y="980"/>
                  </a:moveTo>
                  <a:cubicBezTo>
                    <a:pt x="5959" y="980"/>
                    <a:pt x="9478" y="2589"/>
                    <a:pt x="10913" y="3367"/>
                  </a:cubicBezTo>
                  <a:lnTo>
                    <a:pt x="17834" y="8874"/>
                  </a:lnTo>
                  <a:cubicBezTo>
                    <a:pt x="18576" y="11863"/>
                    <a:pt x="19911" y="19294"/>
                    <a:pt x="17789" y="20444"/>
                  </a:cubicBezTo>
                  <a:cubicBezTo>
                    <a:pt x="17553" y="20572"/>
                    <a:pt x="17268" y="20632"/>
                    <a:pt x="16940" y="20632"/>
                  </a:cubicBezTo>
                  <a:cubicBezTo>
                    <a:pt x="13658" y="20632"/>
                    <a:pt x="6204" y="14532"/>
                    <a:pt x="3262" y="9104"/>
                  </a:cubicBezTo>
                  <a:cubicBezTo>
                    <a:pt x="1584" y="6006"/>
                    <a:pt x="601" y="3854"/>
                    <a:pt x="891" y="2711"/>
                  </a:cubicBezTo>
                  <a:cubicBezTo>
                    <a:pt x="1028" y="2164"/>
                    <a:pt x="1467" y="1739"/>
                    <a:pt x="2398" y="1241"/>
                  </a:cubicBezTo>
                  <a:cubicBezTo>
                    <a:pt x="2743" y="1056"/>
                    <a:pt x="3184" y="980"/>
                    <a:pt x="3688" y="980"/>
                  </a:cubicBezTo>
                  <a:close/>
                  <a:moveTo>
                    <a:pt x="3688" y="0"/>
                  </a:moveTo>
                  <a:cubicBezTo>
                    <a:pt x="3068" y="0"/>
                    <a:pt x="2506" y="102"/>
                    <a:pt x="2052" y="343"/>
                  </a:cubicBezTo>
                  <a:cubicBezTo>
                    <a:pt x="1187" y="805"/>
                    <a:pt x="353" y="1376"/>
                    <a:pt x="88" y="2429"/>
                  </a:cubicBezTo>
                  <a:cubicBezTo>
                    <a:pt x="-254" y="3780"/>
                    <a:pt x="367" y="5597"/>
                    <a:pt x="2556" y="9632"/>
                  </a:cubicBezTo>
                  <a:cubicBezTo>
                    <a:pt x="5482" y="15034"/>
                    <a:pt x="13115" y="21600"/>
                    <a:pt x="16987" y="21600"/>
                  </a:cubicBezTo>
                  <a:cubicBezTo>
                    <a:pt x="17423" y="21600"/>
                    <a:pt x="17811" y="21517"/>
                    <a:pt x="18142" y="21338"/>
                  </a:cubicBezTo>
                  <a:cubicBezTo>
                    <a:pt x="21346" y="19601"/>
                    <a:pt x="18886" y="9562"/>
                    <a:pt x="18596" y="8422"/>
                  </a:cubicBezTo>
                  <a:cubicBezTo>
                    <a:pt x="18569" y="8312"/>
                    <a:pt x="18511" y="8221"/>
                    <a:pt x="18430" y="8156"/>
                  </a:cubicBezTo>
                  <a:lnTo>
                    <a:pt x="11357" y="2529"/>
                  </a:lnTo>
                  <a:cubicBezTo>
                    <a:pt x="11339" y="2514"/>
                    <a:pt x="11319" y="2503"/>
                    <a:pt x="11299" y="2493"/>
                  </a:cubicBezTo>
                  <a:cubicBezTo>
                    <a:pt x="11075" y="2371"/>
                    <a:pt x="6692" y="0"/>
                    <a:pt x="3688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6" name="Google Shape;1620;p43"/>
            <p:cNvSpPr/>
            <p:nvPr/>
          </p:nvSpPr>
          <p:spPr>
            <a:xfrm>
              <a:off x="1327003" y="2174137"/>
              <a:ext cx="150374" cy="17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fill="norm" stroke="1" extrusionOk="0">
                  <a:moveTo>
                    <a:pt x="671" y="0"/>
                  </a:moveTo>
                  <a:cubicBezTo>
                    <a:pt x="-641" y="1352"/>
                    <a:pt x="-74" y="3348"/>
                    <a:pt x="2764" y="8572"/>
                  </a:cubicBezTo>
                  <a:cubicBezTo>
                    <a:pt x="5977" y="14478"/>
                    <a:pt x="14372" y="21600"/>
                    <a:pt x="18394" y="21600"/>
                  </a:cubicBezTo>
                  <a:cubicBezTo>
                    <a:pt x="18822" y="21600"/>
                    <a:pt x="19201" y="21519"/>
                    <a:pt x="19518" y="21349"/>
                  </a:cubicBezTo>
                  <a:cubicBezTo>
                    <a:pt x="20356" y="20894"/>
                    <a:pt x="20785" y="19788"/>
                    <a:pt x="20959" y="18389"/>
                  </a:cubicBezTo>
                  <a:cubicBezTo>
                    <a:pt x="20056" y="18836"/>
                    <a:pt x="19147" y="19043"/>
                    <a:pt x="18232" y="19043"/>
                  </a:cubicBezTo>
                  <a:cubicBezTo>
                    <a:pt x="14434" y="19043"/>
                    <a:pt x="10553" y="15474"/>
                    <a:pt x="6825" y="10650"/>
                  </a:cubicBezTo>
                  <a:cubicBezTo>
                    <a:pt x="3597" y="6473"/>
                    <a:pt x="1626" y="2307"/>
                    <a:pt x="67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7" name="Google Shape;1621;p43"/>
            <p:cNvSpPr/>
            <p:nvPr/>
          </p:nvSpPr>
          <p:spPr>
            <a:xfrm>
              <a:off x="1323674" y="2169665"/>
              <a:ext cx="157043" cy="186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0" h="21600" fill="norm" stroke="1" extrusionOk="0">
                  <a:moveTo>
                    <a:pt x="990" y="1482"/>
                  </a:moveTo>
                  <a:cubicBezTo>
                    <a:pt x="1962" y="3707"/>
                    <a:pt x="3785" y="7371"/>
                    <a:pt x="6589" y="11013"/>
                  </a:cubicBezTo>
                  <a:cubicBezTo>
                    <a:pt x="10829" y="16517"/>
                    <a:pt x="14434" y="19191"/>
                    <a:pt x="17708" y="19191"/>
                  </a:cubicBezTo>
                  <a:cubicBezTo>
                    <a:pt x="18395" y="19191"/>
                    <a:pt x="19068" y="19073"/>
                    <a:pt x="19728" y="18839"/>
                  </a:cubicBezTo>
                  <a:cubicBezTo>
                    <a:pt x="19529" y="19629"/>
                    <a:pt x="19210" y="20145"/>
                    <a:pt x="18774" y="20379"/>
                  </a:cubicBezTo>
                  <a:cubicBezTo>
                    <a:pt x="18525" y="20514"/>
                    <a:pt x="18224" y="20578"/>
                    <a:pt x="17880" y="20578"/>
                  </a:cubicBezTo>
                  <a:cubicBezTo>
                    <a:pt x="14413" y="20578"/>
                    <a:pt x="6542" y="14136"/>
                    <a:pt x="3436" y="8404"/>
                  </a:cubicBezTo>
                  <a:cubicBezTo>
                    <a:pt x="1107" y="4101"/>
                    <a:pt x="616" y="2442"/>
                    <a:pt x="990" y="1482"/>
                  </a:cubicBezTo>
                  <a:close/>
                  <a:moveTo>
                    <a:pt x="1076" y="0"/>
                  </a:moveTo>
                  <a:cubicBezTo>
                    <a:pt x="968" y="0"/>
                    <a:pt x="864" y="44"/>
                    <a:pt x="784" y="130"/>
                  </a:cubicBezTo>
                  <a:cubicBezTo>
                    <a:pt x="-795" y="1763"/>
                    <a:pt x="98" y="4175"/>
                    <a:pt x="2690" y="8961"/>
                  </a:cubicBezTo>
                  <a:cubicBezTo>
                    <a:pt x="5780" y="14666"/>
                    <a:pt x="13838" y="21600"/>
                    <a:pt x="17928" y="21600"/>
                  </a:cubicBezTo>
                  <a:cubicBezTo>
                    <a:pt x="18388" y="21598"/>
                    <a:pt x="18798" y="21512"/>
                    <a:pt x="19146" y="21320"/>
                  </a:cubicBezTo>
                  <a:cubicBezTo>
                    <a:pt x="20016" y="20852"/>
                    <a:pt x="20559" y="19770"/>
                    <a:pt x="20766" y="18104"/>
                  </a:cubicBezTo>
                  <a:cubicBezTo>
                    <a:pt x="20805" y="17777"/>
                    <a:pt x="20583" y="17509"/>
                    <a:pt x="20327" y="17509"/>
                  </a:cubicBezTo>
                  <a:cubicBezTo>
                    <a:pt x="20270" y="17509"/>
                    <a:pt x="20212" y="17521"/>
                    <a:pt x="20155" y="17551"/>
                  </a:cubicBezTo>
                  <a:cubicBezTo>
                    <a:pt x="19367" y="17944"/>
                    <a:pt x="18557" y="18141"/>
                    <a:pt x="17717" y="18141"/>
                  </a:cubicBezTo>
                  <a:cubicBezTo>
                    <a:pt x="14700" y="18141"/>
                    <a:pt x="11305" y="15584"/>
                    <a:pt x="7246" y="10313"/>
                  </a:cubicBezTo>
                  <a:cubicBezTo>
                    <a:pt x="4182" y="6334"/>
                    <a:pt x="2314" y="2328"/>
                    <a:pt x="1476" y="294"/>
                  </a:cubicBezTo>
                  <a:cubicBezTo>
                    <a:pt x="1416" y="148"/>
                    <a:pt x="1300" y="44"/>
                    <a:pt x="1164" y="11"/>
                  </a:cubicBezTo>
                  <a:cubicBezTo>
                    <a:pt x="1134" y="4"/>
                    <a:pt x="1104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8" name="Google Shape;1622;p43"/>
            <p:cNvSpPr/>
            <p:nvPr/>
          </p:nvSpPr>
          <p:spPr>
            <a:xfrm>
              <a:off x="1400350" y="1331027"/>
              <a:ext cx="756926" cy="1023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fill="norm" stroke="1" extrusionOk="0">
                  <a:moveTo>
                    <a:pt x="14485" y="0"/>
                  </a:moveTo>
                  <a:cubicBezTo>
                    <a:pt x="13511" y="0"/>
                    <a:pt x="11247" y="275"/>
                    <a:pt x="7783" y="2300"/>
                  </a:cubicBezTo>
                  <a:lnTo>
                    <a:pt x="7834" y="3844"/>
                  </a:lnTo>
                  <a:cubicBezTo>
                    <a:pt x="7834" y="3844"/>
                    <a:pt x="4682" y="5027"/>
                    <a:pt x="3132" y="6108"/>
                  </a:cubicBezTo>
                  <a:cubicBezTo>
                    <a:pt x="1581" y="7189"/>
                    <a:pt x="548" y="8013"/>
                    <a:pt x="393" y="9042"/>
                  </a:cubicBezTo>
                  <a:cubicBezTo>
                    <a:pt x="238" y="10071"/>
                    <a:pt x="341" y="18049"/>
                    <a:pt x="341" y="18049"/>
                  </a:cubicBezTo>
                  <a:cubicBezTo>
                    <a:pt x="341" y="18049"/>
                    <a:pt x="-124" y="18152"/>
                    <a:pt x="32" y="18460"/>
                  </a:cubicBezTo>
                  <a:cubicBezTo>
                    <a:pt x="187" y="18769"/>
                    <a:pt x="496" y="19902"/>
                    <a:pt x="910" y="20004"/>
                  </a:cubicBezTo>
                  <a:cubicBezTo>
                    <a:pt x="1177" y="20071"/>
                    <a:pt x="1486" y="20180"/>
                    <a:pt x="1700" y="20180"/>
                  </a:cubicBezTo>
                  <a:cubicBezTo>
                    <a:pt x="1818" y="20180"/>
                    <a:pt x="1907" y="20147"/>
                    <a:pt x="1943" y="20056"/>
                  </a:cubicBezTo>
                  <a:cubicBezTo>
                    <a:pt x="2047" y="19798"/>
                    <a:pt x="2356" y="18255"/>
                    <a:pt x="2563" y="17740"/>
                  </a:cubicBezTo>
                  <a:cubicBezTo>
                    <a:pt x="2770" y="17225"/>
                    <a:pt x="3132" y="14806"/>
                    <a:pt x="3442" y="13108"/>
                  </a:cubicBezTo>
                  <a:cubicBezTo>
                    <a:pt x="3752" y="11409"/>
                    <a:pt x="3752" y="10226"/>
                    <a:pt x="3752" y="10226"/>
                  </a:cubicBezTo>
                  <a:cubicBezTo>
                    <a:pt x="3752" y="10226"/>
                    <a:pt x="5147" y="10071"/>
                    <a:pt x="6955" y="9454"/>
                  </a:cubicBezTo>
                  <a:cubicBezTo>
                    <a:pt x="8764" y="8836"/>
                    <a:pt x="11400" y="7704"/>
                    <a:pt x="11400" y="7704"/>
                  </a:cubicBezTo>
                  <a:cubicBezTo>
                    <a:pt x="11400" y="7704"/>
                    <a:pt x="13518" y="13005"/>
                    <a:pt x="13983" y="14035"/>
                  </a:cubicBezTo>
                  <a:cubicBezTo>
                    <a:pt x="14448" y="15064"/>
                    <a:pt x="16257" y="17380"/>
                    <a:pt x="16619" y="18049"/>
                  </a:cubicBezTo>
                  <a:cubicBezTo>
                    <a:pt x="16980" y="18718"/>
                    <a:pt x="19254" y="21600"/>
                    <a:pt x="19254" y="21600"/>
                  </a:cubicBezTo>
                  <a:cubicBezTo>
                    <a:pt x="19254" y="21600"/>
                    <a:pt x="20133" y="20828"/>
                    <a:pt x="20701" y="20828"/>
                  </a:cubicBezTo>
                  <a:lnTo>
                    <a:pt x="21476" y="20828"/>
                  </a:lnTo>
                  <a:cubicBezTo>
                    <a:pt x="21476" y="20828"/>
                    <a:pt x="20546" y="18254"/>
                    <a:pt x="19771" y="16711"/>
                  </a:cubicBezTo>
                  <a:cubicBezTo>
                    <a:pt x="18996" y="15167"/>
                    <a:pt x="17394" y="12644"/>
                    <a:pt x="17394" y="12644"/>
                  </a:cubicBezTo>
                  <a:cubicBezTo>
                    <a:pt x="17394" y="12644"/>
                    <a:pt x="15947" y="3640"/>
                    <a:pt x="15895" y="3020"/>
                  </a:cubicBezTo>
                  <a:cubicBezTo>
                    <a:pt x="15795" y="1832"/>
                    <a:pt x="15031" y="38"/>
                    <a:pt x="15031" y="38"/>
                  </a:cubicBezTo>
                  <a:cubicBezTo>
                    <a:pt x="15031" y="38"/>
                    <a:pt x="14847" y="0"/>
                    <a:pt x="1448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9" name="Google Shape;1623;p43"/>
            <p:cNvSpPr/>
            <p:nvPr/>
          </p:nvSpPr>
          <p:spPr>
            <a:xfrm>
              <a:off x="1397014" y="1326389"/>
              <a:ext cx="763609" cy="1032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600" fill="norm" stroke="1" extrusionOk="0">
                  <a:moveTo>
                    <a:pt x="14526" y="193"/>
                  </a:moveTo>
                  <a:cubicBezTo>
                    <a:pt x="14760" y="193"/>
                    <a:pt x="14914" y="209"/>
                    <a:pt x="14986" y="219"/>
                  </a:cubicBezTo>
                  <a:cubicBezTo>
                    <a:pt x="15106" y="509"/>
                    <a:pt x="15731" y="2056"/>
                    <a:pt x="15819" y="3099"/>
                  </a:cubicBezTo>
                  <a:cubicBezTo>
                    <a:pt x="15871" y="3709"/>
                    <a:pt x="17252" y="12281"/>
                    <a:pt x="17311" y="12645"/>
                  </a:cubicBezTo>
                  <a:cubicBezTo>
                    <a:pt x="17313" y="12657"/>
                    <a:pt x="17318" y="12670"/>
                    <a:pt x="17325" y="12680"/>
                  </a:cubicBezTo>
                  <a:cubicBezTo>
                    <a:pt x="17341" y="12705"/>
                    <a:pt x="18925" y="15193"/>
                    <a:pt x="19686" y="16702"/>
                  </a:cubicBezTo>
                  <a:cubicBezTo>
                    <a:pt x="20348" y="18017"/>
                    <a:pt x="21135" y="20115"/>
                    <a:pt x="21332" y="20647"/>
                  </a:cubicBezTo>
                  <a:lnTo>
                    <a:pt x="20696" y="20647"/>
                  </a:lnTo>
                  <a:cubicBezTo>
                    <a:pt x="20195" y="20647"/>
                    <a:pt x="19500" y="21182"/>
                    <a:pt x="19269" y="21372"/>
                  </a:cubicBezTo>
                  <a:cubicBezTo>
                    <a:pt x="18907" y="20912"/>
                    <a:pt x="17036" y="18530"/>
                    <a:pt x="16716" y="17942"/>
                  </a:cubicBezTo>
                  <a:cubicBezTo>
                    <a:pt x="16572" y="17675"/>
                    <a:pt x="16206" y="17161"/>
                    <a:pt x="15783" y="16564"/>
                  </a:cubicBezTo>
                  <a:cubicBezTo>
                    <a:pt x="15155" y="15679"/>
                    <a:pt x="14374" y="14578"/>
                    <a:pt x="14097" y="13969"/>
                  </a:cubicBezTo>
                  <a:cubicBezTo>
                    <a:pt x="13640" y="12962"/>
                    <a:pt x="11548" y="7750"/>
                    <a:pt x="11527" y="7698"/>
                  </a:cubicBezTo>
                  <a:cubicBezTo>
                    <a:pt x="11513" y="7662"/>
                    <a:pt x="11478" y="7639"/>
                    <a:pt x="11439" y="7639"/>
                  </a:cubicBezTo>
                  <a:cubicBezTo>
                    <a:pt x="11426" y="7639"/>
                    <a:pt x="11414" y="7642"/>
                    <a:pt x="11402" y="7646"/>
                  </a:cubicBezTo>
                  <a:cubicBezTo>
                    <a:pt x="11376" y="7658"/>
                    <a:pt x="8762" y="8774"/>
                    <a:pt x="6986" y="9378"/>
                  </a:cubicBezTo>
                  <a:cubicBezTo>
                    <a:pt x="5218" y="9980"/>
                    <a:pt x="3832" y="10138"/>
                    <a:pt x="3818" y="10139"/>
                  </a:cubicBezTo>
                  <a:cubicBezTo>
                    <a:pt x="3770" y="10144"/>
                    <a:pt x="3734" y="10185"/>
                    <a:pt x="3734" y="10232"/>
                  </a:cubicBezTo>
                  <a:cubicBezTo>
                    <a:pt x="3734" y="10244"/>
                    <a:pt x="3731" y="11418"/>
                    <a:pt x="3427" y="13072"/>
                  </a:cubicBezTo>
                  <a:cubicBezTo>
                    <a:pt x="3336" y="13570"/>
                    <a:pt x="3240" y="14130"/>
                    <a:pt x="3145" y="14685"/>
                  </a:cubicBezTo>
                  <a:cubicBezTo>
                    <a:pt x="2926" y="15969"/>
                    <a:pt x="2699" y="17295"/>
                    <a:pt x="2558" y="17645"/>
                  </a:cubicBezTo>
                  <a:cubicBezTo>
                    <a:pt x="2436" y="17951"/>
                    <a:pt x="2276" y="18613"/>
                    <a:pt x="2149" y="19144"/>
                  </a:cubicBezTo>
                  <a:cubicBezTo>
                    <a:pt x="2063" y="19503"/>
                    <a:pt x="1981" y="19842"/>
                    <a:pt x="1941" y="19941"/>
                  </a:cubicBezTo>
                  <a:cubicBezTo>
                    <a:pt x="1922" y="19988"/>
                    <a:pt x="1866" y="20005"/>
                    <a:pt x="1788" y="20005"/>
                  </a:cubicBezTo>
                  <a:cubicBezTo>
                    <a:pt x="1646" y="20005"/>
                    <a:pt x="1433" y="19946"/>
                    <a:pt x="1249" y="19894"/>
                  </a:cubicBezTo>
                  <a:cubicBezTo>
                    <a:pt x="1173" y="19873"/>
                    <a:pt x="1096" y="19852"/>
                    <a:pt x="1023" y="19834"/>
                  </a:cubicBezTo>
                  <a:cubicBezTo>
                    <a:pt x="759" y="19768"/>
                    <a:pt x="505" y="19099"/>
                    <a:pt x="352" y="18700"/>
                  </a:cubicBezTo>
                  <a:cubicBezTo>
                    <a:pt x="298" y="18556"/>
                    <a:pt x="250" y="18431"/>
                    <a:pt x="211" y="18353"/>
                  </a:cubicBezTo>
                  <a:cubicBezTo>
                    <a:pt x="179" y="18289"/>
                    <a:pt x="189" y="18253"/>
                    <a:pt x="199" y="18232"/>
                  </a:cubicBezTo>
                  <a:cubicBezTo>
                    <a:pt x="241" y="18144"/>
                    <a:pt x="402" y="18090"/>
                    <a:pt x="455" y="18078"/>
                  </a:cubicBezTo>
                  <a:cubicBezTo>
                    <a:pt x="499" y="18068"/>
                    <a:pt x="530" y="18030"/>
                    <a:pt x="529" y="17985"/>
                  </a:cubicBezTo>
                  <a:cubicBezTo>
                    <a:pt x="528" y="17906"/>
                    <a:pt x="428" y="10074"/>
                    <a:pt x="579" y="9073"/>
                  </a:cubicBezTo>
                  <a:cubicBezTo>
                    <a:pt x="733" y="8059"/>
                    <a:pt x="1838" y="7220"/>
                    <a:pt x="3266" y="6228"/>
                  </a:cubicBezTo>
                  <a:cubicBezTo>
                    <a:pt x="4781" y="5176"/>
                    <a:pt x="7893" y="4006"/>
                    <a:pt x="7924" y="3994"/>
                  </a:cubicBezTo>
                  <a:cubicBezTo>
                    <a:pt x="7962" y="3980"/>
                    <a:pt x="7987" y="3944"/>
                    <a:pt x="7986" y="3904"/>
                  </a:cubicBezTo>
                  <a:lnTo>
                    <a:pt x="7936" y="2429"/>
                  </a:lnTo>
                  <a:cubicBezTo>
                    <a:pt x="11346" y="454"/>
                    <a:pt x="13584" y="193"/>
                    <a:pt x="14526" y="193"/>
                  </a:cubicBezTo>
                  <a:close/>
                  <a:moveTo>
                    <a:pt x="14491" y="0"/>
                  </a:moveTo>
                  <a:cubicBezTo>
                    <a:pt x="13498" y="0"/>
                    <a:pt x="11248" y="283"/>
                    <a:pt x="7792" y="2296"/>
                  </a:cubicBezTo>
                  <a:cubicBezTo>
                    <a:pt x="7762" y="2313"/>
                    <a:pt x="7744" y="2346"/>
                    <a:pt x="7745" y="2380"/>
                  </a:cubicBezTo>
                  <a:lnTo>
                    <a:pt x="7794" y="3843"/>
                  </a:lnTo>
                  <a:cubicBezTo>
                    <a:pt x="7340" y="4017"/>
                    <a:pt x="4570" y="5093"/>
                    <a:pt x="3157" y="6075"/>
                  </a:cubicBezTo>
                  <a:cubicBezTo>
                    <a:pt x="1692" y="7092"/>
                    <a:pt x="557" y="7957"/>
                    <a:pt x="393" y="9045"/>
                  </a:cubicBezTo>
                  <a:cubicBezTo>
                    <a:pt x="245" y="10021"/>
                    <a:pt x="329" y="17075"/>
                    <a:pt x="339" y="17916"/>
                  </a:cubicBezTo>
                  <a:cubicBezTo>
                    <a:pt x="245" y="17949"/>
                    <a:pt x="92" y="18019"/>
                    <a:pt x="29" y="18151"/>
                  </a:cubicBezTo>
                  <a:cubicBezTo>
                    <a:pt x="-1" y="18212"/>
                    <a:pt x="-22" y="18310"/>
                    <a:pt x="41" y="18436"/>
                  </a:cubicBezTo>
                  <a:cubicBezTo>
                    <a:pt x="77" y="18506"/>
                    <a:pt x="123" y="18627"/>
                    <a:pt x="176" y="18766"/>
                  </a:cubicBezTo>
                  <a:cubicBezTo>
                    <a:pt x="362" y="19256"/>
                    <a:pt x="617" y="19927"/>
                    <a:pt x="977" y="20016"/>
                  </a:cubicBezTo>
                  <a:cubicBezTo>
                    <a:pt x="1049" y="20033"/>
                    <a:pt x="1123" y="20054"/>
                    <a:pt x="1198" y="20075"/>
                  </a:cubicBezTo>
                  <a:cubicBezTo>
                    <a:pt x="1407" y="20134"/>
                    <a:pt x="1620" y="20193"/>
                    <a:pt x="1791" y="20193"/>
                  </a:cubicBezTo>
                  <a:cubicBezTo>
                    <a:pt x="1943" y="20193"/>
                    <a:pt x="2062" y="20146"/>
                    <a:pt x="2116" y="20011"/>
                  </a:cubicBezTo>
                  <a:cubicBezTo>
                    <a:pt x="2162" y="19899"/>
                    <a:pt x="2237" y="19585"/>
                    <a:pt x="2332" y="19188"/>
                  </a:cubicBezTo>
                  <a:cubicBezTo>
                    <a:pt x="2459" y="18662"/>
                    <a:pt x="2616" y="18008"/>
                    <a:pt x="2734" y="17715"/>
                  </a:cubicBezTo>
                  <a:cubicBezTo>
                    <a:pt x="2882" y="17346"/>
                    <a:pt x="3100" y="16069"/>
                    <a:pt x="3332" y="14717"/>
                  </a:cubicBezTo>
                  <a:cubicBezTo>
                    <a:pt x="3426" y="14162"/>
                    <a:pt x="3522" y="13603"/>
                    <a:pt x="3613" y="13106"/>
                  </a:cubicBezTo>
                  <a:cubicBezTo>
                    <a:pt x="3873" y="11685"/>
                    <a:pt x="3915" y="10613"/>
                    <a:pt x="3922" y="10315"/>
                  </a:cubicBezTo>
                  <a:cubicBezTo>
                    <a:pt x="4249" y="10272"/>
                    <a:pt x="5506" y="10081"/>
                    <a:pt x="7048" y="9556"/>
                  </a:cubicBezTo>
                  <a:cubicBezTo>
                    <a:pt x="8644" y="9013"/>
                    <a:pt x="10912" y="8059"/>
                    <a:pt x="11387" y="7857"/>
                  </a:cubicBezTo>
                  <a:cubicBezTo>
                    <a:pt x="11668" y="8555"/>
                    <a:pt x="13499" y="13109"/>
                    <a:pt x="13925" y="14046"/>
                  </a:cubicBezTo>
                  <a:cubicBezTo>
                    <a:pt x="14208" y="14672"/>
                    <a:pt x="14963" y="15735"/>
                    <a:pt x="15629" y="16672"/>
                  </a:cubicBezTo>
                  <a:cubicBezTo>
                    <a:pt x="16048" y="17264"/>
                    <a:pt x="16411" y="17774"/>
                    <a:pt x="16550" y="18031"/>
                  </a:cubicBezTo>
                  <a:cubicBezTo>
                    <a:pt x="16909" y="18694"/>
                    <a:pt x="19089" y="21447"/>
                    <a:pt x="19181" y="21564"/>
                  </a:cubicBezTo>
                  <a:cubicBezTo>
                    <a:pt x="19197" y="21584"/>
                    <a:pt x="19221" y="21597"/>
                    <a:pt x="19247" y="21600"/>
                  </a:cubicBezTo>
                  <a:cubicBezTo>
                    <a:pt x="19250" y="21600"/>
                    <a:pt x="19253" y="21600"/>
                    <a:pt x="19256" y="21600"/>
                  </a:cubicBezTo>
                  <a:cubicBezTo>
                    <a:pt x="19279" y="21600"/>
                    <a:pt x="19301" y="21592"/>
                    <a:pt x="19318" y="21577"/>
                  </a:cubicBezTo>
                  <a:cubicBezTo>
                    <a:pt x="19327" y="21569"/>
                    <a:pt x="20172" y="20835"/>
                    <a:pt x="20696" y="20835"/>
                  </a:cubicBezTo>
                  <a:lnTo>
                    <a:pt x="21467" y="20835"/>
                  </a:lnTo>
                  <a:cubicBezTo>
                    <a:pt x="21532" y="20835"/>
                    <a:pt x="21578" y="20771"/>
                    <a:pt x="21556" y="20710"/>
                  </a:cubicBezTo>
                  <a:cubicBezTo>
                    <a:pt x="21547" y="20684"/>
                    <a:pt x="20620" y="18136"/>
                    <a:pt x="19855" y="16618"/>
                  </a:cubicBezTo>
                  <a:cubicBezTo>
                    <a:pt x="19122" y="15166"/>
                    <a:pt x="17634" y="12816"/>
                    <a:pt x="17495" y="12597"/>
                  </a:cubicBezTo>
                  <a:cubicBezTo>
                    <a:pt x="17420" y="12134"/>
                    <a:pt x="16057" y="3673"/>
                    <a:pt x="16007" y="3083"/>
                  </a:cubicBezTo>
                  <a:cubicBezTo>
                    <a:pt x="15908" y="1904"/>
                    <a:pt x="15171" y="172"/>
                    <a:pt x="15140" y="98"/>
                  </a:cubicBezTo>
                  <a:cubicBezTo>
                    <a:pt x="15128" y="70"/>
                    <a:pt x="15103" y="49"/>
                    <a:pt x="15072" y="43"/>
                  </a:cubicBezTo>
                  <a:cubicBezTo>
                    <a:pt x="15045" y="37"/>
                    <a:pt x="14850" y="0"/>
                    <a:pt x="1449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0" name="Google Shape;1624;p43"/>
            <p:cNvSpPr/>
            <p:nvPr/>
          </p:nvSpPr>
          <p:spPr>
            <a:xfrm>
              <a:off x="2029278" y="2294737"/>
              <a:ext cx="143548" cy="176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8" h="21600" fill="norm" stroke="1" extrusionOk="0">
                  <a:moveTo>
                    <a:pt x="14182" y="0"/>
                  </a:moveTo>
                  <a:cubicBezTo>
                    <a:pt x="12262" y="0"/>
                    <a:pt x="9806" y="1610"/>
                    <a:pt x="7108" y="7271"/>
                  </a:cubicBezTo>
                  <a:cubicBezTo>
                    <a:pt x="7108" y="7271"/>
                    <a:pt x="5546" y="10251"/>
                    <a:pt x="5284" y="11149"/>
                  </a:cubicBezTo>
                  <a:cubicBezTo>
                    <a:pt x="5023" y="12042"/>
                    <a:pt x="-709" y="12936"/>
                    <a:pt x="74" y="15920"/>
                  </a:cubicBezTo>
                  <a:cubicBezTo>
                    <a:pt x="854" y="18902"/>
                    <a:pt x="6847" y="21288"/>
                    <a:pt x="9715" y="21587"/>
                  </a:cubicBezTo>
                  <a:cubicBezTo>
                    <a:pt x="9807" y="21596"/>
                    <a:pt x="9901" y="21600"/>
                    <a:pt x="9999" y="21600"/>
                  </a:cubicBezTo>
                  <a:cubicBezTo>
                    <a:pt x="12942" y="21600"/>
                    <a:pt x="18346" y="17372"/>
                    <a:pt x="19355" y="16217"/>
                  </a:cubicBezTo>
                  <a:cubicBezTo>
                    <a:pt x="19971" y="15512"/>
                    <a:pt x="20891" y="10882"/>
                    <a:pt x="20398" y="7267"/>
                  </a:cubicBezTo>
                  <a:cubicBezTo>
                    <a:pt x="20057" y="4775"/>
                    <a:pt x="18313" y="2795"/>
                    <a:pt x="18313" y="2795"/>
                  </a:cubicBezTo>
                  <a:cubicBezTo>
                    <a:pt x="18313" y="2795"/>
                    <a:pt x="16713" y="0"/>
                    <a:pt x="1418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1" name="Google Shape;1625;p43"/>
            <p:cNvSpPr/>
            <p:nvPr/>
          </p:nvSpPr>
          <p:spPr>
            <a:xfrm>
              <a:off x="2025884" y="2290235"/>
              <a:ext cx="150271" cy="185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9" h="21600" fill="norm" stroke="1" extrusionOk="0">
                  <a:moveTo>
                    <a:pt x="14138" y="1046"/>
                  </a:moveTo>
                  <a:cubicBezTo>
                    <a:pt x="16295" y="1046"/>
                    <a:pt x="17723" y="3448"/>
                    <a:pt x="17738" y="3473"/>
                  </a:cubicBezTo>
                  <a:cubicBezTo>
                    <a:pt x="17756" y="3501"/>
                    <a:pt x="17776" y="3529"/>
                    <a:pt x="17799" y="3554"/>
                  </a:cubicBezTo>
                  <a:cubicBezTo>
                    <a:pt x="17815" y="3572"/>
                    <a:pt x="19377" y="5344"/>
                    <a:pt x="19677" y="7523"/>
                  </a:cubicBezTo>
                  <a:cubicBezTo>
                    <a:pt x="20142" y="10892"/>
                    <a:pt x="19225" y="15113"/>
                    <a:pt x="18802" y="15588"/>
                  </a:cubicBezTo>
                  <a:cubicBezTo>
                    <a:pt x="17877" y="16632"/>
                    <a:pt x="12796" y="20559"/>
                    <a:pt x="10123" y="20559"/>
                  </a:cubicBezTo>
                  <a:cubicBezTo>
                    <a:pt x="10038" y="20559"/>
                    <a:pt x="9956" y="20555"/>
                    <a:pt x="9875" y="20546"/>
                  </a:cubicBezTo>
                  <a:cubicBezTo>
                    <a:pt x="7145" y="20264"/>
                    <a:pt x="1640" y="18005"/>
                    <a:pt x="981" y="15524"/>
                  </a:cubicBezTo>
                  <a:cubicBezTo>
                    <a:pt x="626" y="14188"/>
                    <a:pt x="2298" y="13341"/>
                    <a:pt x="4195" y="12524"/>
                  </a:cubicBezTo>
                  <a:cubicBezTo>
                    <a:pt x="5226" y="12078"/>
                    <a:pt x="5850" y="11811"/>
                    <a:pt x="6001" y="11298"/>
                  </a:cubicBezTo>
                  <a:cubicBezTo>
                    <a:pt x="6192" y="10645"/>
                    <a:pt x="7305" y="8490"/>
                    <a:pt x="7716" y="7712"/>
                  </a:cubicBezTo>
                  <a:cubicBezTo>
                    <a:pt x="7721" y="7705"/>
                    <a:pt x="7723" y="7698"/>
                    <a:pt x="7726" y="7694"/>
                  </a:cubicBezTo>
                  <a:cubicBezTo>
                    <a:pt x="9778" y="3446"/>
                    <a:pt x="11946" y="1149"/>
                    <a:pt x="14000" y="1050"/>
                  </a:cubicBezTo>
                  <a:cubicBezTo>
                    <a:pt x="14046" y="1046"/>
                    <a:pt x="14093" y="1046"/>
                    <a:pt x="14138" y="1046"/>
                  </a:cubicBezTo>
                  <a:close/>
                  <a:moveTo>
                    <a:pt x="14180" y="0"/>
                  </a:moveTo>
                  <a:cubicBezTo>
                    <a:pt x="14110" y="0"/>
                    <a:pt x="14039" y="2"/>
                    <a:pt x="13968" y="7"/>
                  </a:cubicBezTo>
                  <a:cubicBezTo>
                    <a:pt x="11540" y="118"/>
                    <a:pt x="9167" y="2532"/>
                    <a:pt x="6920" y="7182"/>
                  </a:cubicBezTo>
                  <a:cubicBezTo>
                    <a:pt x="6742" y="7521"/>
                    <a:pt x="5383" y="10096"/>
                    <a:pt x="5159" y="10894"/>
                  </a:cubicBezTo>
                  <a:cubicBezTo>
                    <a:pt x="5036" y="11044"/>
                    <a:pt x="4359" y="11335"/>
                    <a:pt x="3867" y="11548"/>
                  </a:cubicBezTo>
                  <a:cubicBezTo>
                    <a:pt x="2113" y="12304"/>
                    <a:pt x="-536" y="13449"/>
                    <a:pt x="95" y="15824"/>
                  </a:cubicBezTo>
                  <a:cubicBezTo>
                    <a:pt x="937" y="18994"/>
                    <a:pt x="6942" y="21293"/>
                    <a:pt x="9791" y="21586"/>
                  </a:cubicBezTo>
                  <a:cubicBezTo>
                    <a:pt x="9888" y="21596"/>
                    <a:pt x="9988" y="21600"/>
                    <a:pt x="10092" y="21600"/>
                  </a:cubicBezTo>
                  <a:cubicBezTo>
                    <a:pt x="13083" y="21600"/>
                    <a:pt x="18405" y="17511"/>
                    <a:pt x="19455" y="16327"/>
                  </a:cubicBezTo>
                  <a:cubicBezTo>
                    <a:pt x="20227" y="15455"/>
                    <a:pt x="21064" y="10789"/>
                    <a:pt x="20591" y="7362"/>
                  </a:cubicBezTo>
                  <a:cubicBezTo>
                    <a:pt x="20264" y="5010"/>
                    <a:pt x="18738" y="3150"/>
                    <a:pt x="18482" y="2855"/>
                  </a:cubicBezTo>
                  <a:cubicBezTo>
                    <a:pt x="18249" y="2472"/>
                    <a:pt x="16664" y="0"/>
                    <a:pt x="1418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2" name="Google Shape;1626;p43"/>
            <p:cNvSpPr/>
            <p:nvPr/>
          </p:nvSpPr>
          <p:spPr>
            <a:xfrm>
              <a:off x="2029298" y="2320839"/>
              <a:ext cx="143528" cy="150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600" fill="norm" stroke="1" extrusionOk="0">
                  <a:moveTo>
                    <a:pt x="19228" y="0"/>
                  </a:moveTo>
                  <a:cubicBezTo>
                    <a:pt x="17194" y="165"/>
                    <a:pt x="14818" y="947"/>
                    <a:pt x="13256" y="3384"/>
                  </a:cubicBezTo>
                  <a:cubicBezTo>
                    <a:pt x="10566" y="7584"/>
                    <a:pt x="11912" y="17035"/>
                    <a:pt x="8684" y="18434"/>
                  </a:cubicBezTo>
                  <a:cubicBezTo>
                    <a:pt x="8403" y="18556"/>
                    <a:pt x="8096" y="18610"/>
                    <a:pt x="7774" y="18610"/>
                  </a:cubicBezTo>
                  <a:cubicBezTo>
                    <a:pt x="5324" y="18610"/>
                    <a:pt x="1843" y="15422"/>
                    <a:pt x="91" y="13644"/>
                  </a:cubicBezTo>
                  <a:cubicBezTo>
                    <a:pt x="-23" y="14062"/>
                    <a:pt x="-31" y="14512"/>
                    <a:pt x="73" y="14935"/>
                  </a:cubicBezTo>
                  <a:cubicBezTo>
                    <a:pt x="879" y="18434"/>
                    <a:pt x="7068" y="21234"/>
                    <a:pt x="10029" y="21585"/>
                  </a:cubicBezTo>
                  <a:cubicBezTo>
                    <a:pt x="10124" y="21596"/>
                    <a:pt x="10221" y="21600"/>
                    <a:pt x="10321" y="21600"/>
                  </a:cubicBezTo>
                  <a:cubicBezTo>
                    <a:pt x="13361" y="21600"/>
                    <a:pt x="18941" y="16638"/>
                    <a:pt x="19983" y="15283"/>
                  </a:cubicBezTo>
                  <a:cubicBezTo>
                    <a:pt x="20619" y="14456"/>
                    <a:pt x="21569" y="9026"/>
                    <a:pt x="21060" y="4785"/>
                  </a:cubicBezTo>
                  <a:cubicBezTo>
                    <a:pt x="20801" y="2633"/>
                    <a:pt x="19764" y="816"/>
                    <a:pt x="1922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3" name="Google Shape;1627;p43"/>
            <p:cNvSpPr/>
            <p:nvPr/>
          </p:nvSpPr>
          <p:spPr>
            <a:xfrm>
              <a:off x="2025954" y="2316353"/>
              <a:ext cx="150202" cy="159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600" fill="norm" stroke="1" extrusionOk="0">
                  <a:moveTo>
                    <a:pt x="18653" y="1236"/>
                  </a:moveTo>
                  <a:cubicBezTo>
                    <a:pt x="19178" y="2074"/>
                    <a:pt x="19938" y="3537"/>
                    <a:pt x="20142" y="5217"/>
                  </a:cubicBezTo>
                  <a:cubicBezTo>
                    <a:pt x="20619" y="9137"/>
                    <a:pt x="19680" y="14050"/>
                    <a:pt x="19247" y="14603"/>
                  </a:cubicBezTo>
                  <a:cubicBezTo>
                    <a:pt x="18299" y="15819"/>
                    <a:pt x="13095" y="20388"/>
                    <a:pt x="10358" y="20388"/>
                  </a:cubicBezTo>
                  <a:cubicBezTo>
                    <a:pt x="10270" y="20388"/>
                    <a:pt x="10187" y="20384"/>
                    <a:pt x="10104" y="20374"/>
                  </a:cubicBezTo>
                  <a:cubicBezTo>
                    <a:pt x="7372" y="20053"/>
                    <a:pt x="1923" y="17533"/>
                    <a:pt x="1048" y="14724"/>
                  </a:cubicBezTo>
                  <a:cubicBezTo>
                    <a:pt x="2987" y="16556"/>
                    <a:pt x="5783" y="18776"/>
                    <a:pt x="7925" y="18776"/>
                  </a:cubicBezTo>
                  <a:cubicBezTo>
                    <a:pt x="8279" y="18776"/>
                    <a:pt x="8613" y="18714"/>
                    <a:pt x="8925" y="18583"/>
                  </a:cubicBezTo>
                  <a:cubicBezTo>
                    <a:pt x="10872" y="17747"/>
                    <a:pt x="11285" y="14582"/>
                    <a:pt x="11721" y="11234"/>
                  </a:cubicBezTo>
                  <a:cubicBezTo>
                    <a:pt x="12065" y="8599"/>
                    <a:pt x="12419" y="5874"/>
                    <a:pt x="13513" y="4190"/>
                  </a:cubicBezTo>
                  <a:cubicBezTo>
                    <a:pt x="14633" y="2465"/>
                    <a:pt x="16361" y="1473"/>
                    <a:pt x="18653" y="1236"/>
                  </a:cubicBezTo>
                  <a:close/>
                  <a:moveTo>
                    <a:pt x="18875" y="0"/>
                  </a:moveTo>
                  <a:cubicBezTo>
                    <a:pt x="18863" y="0"/>
                    <a:pt x="18848" y="2"/>
                    <a:pt x="18834" y="4"/>
                  </a:cubicBezTo>
                  <a:cubicBezTo>
                    <a:pt x="16153" y="216"/>
                    <a:pt x="14119" y="1362"/>
                    <a:pt x="12787" y="3413"/>
                  </a:cubicBezTo>
                  <a:cubicBezTo>
                    <a:pt x="11531" y="5348"/>
                    <a:pt x="11153" y="8240"/>
                    <a:pt x="10790" y="11035"/>
                  </a:cubicBezTo>
                  <a:cubicBezTo>
                    <a:pt x="10401" y="14013"/>
                    <a:pt x="10034" y="16827"/>
                    <a:pt x="8626" y="17429"/>
                  </a:cubicBezTo>
                  <a:cubicBezTo>
                    <a:pt x="8411" y="17521"/>
                    <a:pt x="8168" y="17566"/>
                    <a:pt x="7899" y="17566"/>
                  </a:cubicBezTo>
                  <a:cubicBezTo>
                    <a:pt x="6303" y="17566"/>
                    <a:pt x="3801" y="15962"/>
                    <a:pt x="852" y="13007"/>
                  </a:cubicBezTo>
                  <a:cubicBezTo>
                    <a:pt x="764" y="12921"/>
                    <a:pt x="662" y="12879"/>
                    <a:pt x="561" y="12879"/>
                  </a:cubicBezTo>
                  <a:cubicBezTo>
                    <a:pt x="369" y="12879"/>
                    <a:pt x="185" y="13027"/>
                    <a:pt x="115" y="13284"/>
                  </a:cubicBezTo>
                  <a:cubicBezTo>
                    <a:pt x="-29" y="13800"/>
                    <a:pt x="-37" y="14358"/>
                    <a:pt x="88" y="14878"/>
                  </a:cubicBezTo>
                  <a:cubicBezTo>
                    <a:pt x="950" y="18567"/>
                    <a:pt x="7100" y="21243"/>
                    <a:pt x="10018" y="21584"/>
                  </a:cubicBezTo>
                  <a:cubicBezTo>
                    <a:pt x="10117" y="21596"/>
                    <a:pt x="10219" y="21600"/>
                    <a:pt x="10326" y="21600"/>
                  </a:cubicBezTo>
                  <a:cubicBezTo>
                    <a:pt x="13390" y="21600"/>
                    <a:pt x="18840" y="16841"/>
                    <a:pt x="19915" y="15463"/>
                  </a:cubicBezTo>
                  <a:cubicBezTo>
                    <a:pt x="20707" y="14449"/>
                    <a:pt x="21563" y="9018"/>
                    <a:pt x="21078" y="5030"/>
                  </a:cubicBezTo>
                  <a:cubicBezTo>
                    <a:pt x="20818" y="2884"/>
                    <a:pt x="19803" y="1095"/>
                    <a:pt x="19223" y="216"/>
                  </a:cubicBezTo>
                  <a:cubicBezTo>
                    <a:pt x="19135" y="86"/>
                    <a:pt x="19008" y="0"/>
                    <a:pt x="1887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4" name="Google Shape;1628;p43"/>
            <p:cNvSpPr/>
            <p:nvPr/>
          </p:nvSpPr>
          <p:spPr>
            <a:xfrm>
              <a:off x="2097167" y="2336165"/>
              <a:ext cx="75655" cy="1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0" h="21600" fill="norm" stroke="1" extrusionOk="0">
                  <a:moveTo>
                    <a:pt x="16533" y="0"/>
                  </a:moveTo>
                  <a:cubicBezTo>
                    <a:pt x="13731" y="0"/>
                    <a:pt x="8953" y="746"/>
                    <a:pt x="7556" y="5603"/>
                  </a:cubicBezTo>
                  <a:cubicBezTo>
                    <a:pt x="5542" y="12619"/>
                    <a:pt x="8057" y="17295"/>
                    <a:pt x="0" y="21581"/>
                  </a:cubicBezTo>
                  <a:cubicBezTo>
                    <a:pt x="178" y="21593"/>
                    <a:pt x="363" y="21600"/>
                    <a:pt x="551" y="21600"/>
                  </a:cubicBezTo>
                  <a:cubicBezTo>
                    <a:pt x="6247" y="21600"/>
                    <a:pt x="16687" y="16076"/>
                    <a:pt x="18635" y="14565"/>
                  </a:cubicBezTo>
                  <a:cubicBezTo>
                    <a:pt x="19825" y="13644"/>
                    <a:pt x="21600" y="7595"/>
                    <a:pt x="20651" y="2878"/>
                  </a:cubicBezTo>
                  <a:cubicBezTo>
                    <a:pt x="20445" y="1856"/>
                    <a:pt x="19962" y="916"/>
                    <a:pt x="19411" y="87"/>
                  </a:cubicBezTo>
                  <a:lnTo>
                    <a:pt x="18635" y="148"/>
                  </a:lnTo>
                  <a:cubicBezTo>
                    <a:pt x="18635" y="148"/>
                    <a:pt x="17780" y="0"/>
                    <a:pt x="165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5" name="Google Shape;1629;p43"/>
            <p:cNvSpPr/>
            <p:nvPr/>
          </p:nvSpPr>
          <p:spPr>
            <a:xfrm>
              <a:off x="2093813" y="2331693"/>
              <a:ext cx="82343" cy="144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4" h="21600" fill="norm" stroke="1" extrusionOk="0">
                  <a:moveTo>
                    <a:pt x="15843" y="1338"/>
                  </a:moveTo>
                  <a:cubicBezTo>
                    <a:pt x="16820" y="1338"/>
                    <a:pt x="17515" y="1452"/>
                    <a:pt x="17606" y="1470"/>
                  </a:cubicBezTo>
                  <a:cubicBezTo>
                    <a:pt x="17663" y="1479"/>
                    <a:pt x="17725" y="1484"/>
                    <a:pt x="17788" y="1484"/>
                  </a:cubicBezTo>
                  <a:cubicBezTo>
                    <a:pt x="17817" y="1484"/>
                    <a:pt x="17845" y="1484"/>
                    <a:pt x="17874" y="1482"/>
                  </a:cubicBezTo>
                  <a:lnTo>
                    <a:pt x="17996" y="1473"/>
                  </a:lnTo>
                  <a:cubicBezTo>
                    <a:pt x="18400" y="2170"/>
                    <a:pt x="18662" y="2832"/>
                    <a:pt x="18788" y="3475"/>
                  </a:cubicBezTo>
                  <a:cubicBezTo>
                    <a:pt x="19636" y="7811"/>
                    <a:pt x="17965" y="13246"/>
                    <a:pt x="17193" y="13860"/>
                  </a:cubicBezTo>
                  <a:cubicBezTo>
                    <a:pt x="15741" y="15019"/>
                    <a:pt x="8614" y="18925"/>
                    <a:pt x="3597" y="19989"/>
                  </a:cubicBezTo>
                  <a:cubicBezTo>
                    <a:pt x="6994" y="17335"/>
                    <a:pt x="7310" y="14430"/>
                    <a:pt x="7669" y="11149"/>
                  </a:cubicBezTo>
                  <a:cubicBezTo>
                    <a:pt x="7845" y="9560"/>
                    <a:pt x="8025" y="7917"/>
                    <a:pt x="8537" y="6072"/>
                  </a:cubicBezTo>
                  <a:lnTo>
                    <a:pt x="8531" y="6077"/>
                  </a:lnTo>
                  <a:cubicBezTo>
                    <a:pt x="9673" y="1979"/>
                    <a:pt x="13540" y="1338"/>
                    <a:pt x="15843" y="1338"/>
                  </a:cubicBezTo>
                  <a:close/>
                  <a:moveTo>
                    <a:pt x="15863" y="0"/>
                  </a:moveTo>
                  <a:cubicBezTo>
                    <a:pt x="15097" y="0"/>
                    <a:pt x="14186" y="59"/>
                    <a:pt x="13232" y="250"/>
                  </a:cubicBezTo>
                  <a:cubicBezTo>
                    <a:pt x="10912" y="714"/>
                    <a:pt x="7931" y="2050"/>
                    <a:pt x="6891" y="5783"/>
                  </a:cubicBezTo>
                  <a:cubicBezTo>
                    <a:pt x="6353" y="7713"/>
                    <a:pt x="6160" y="9474"/>
                    <a:pt x="5992" y="11031"/>
                  </a:cubicBezTo>
                  <a:cubicBezTo>
                    <a:pt x="5567" y="14887"/>
                    <a:pt x="5265" y="17671"/>
                    <a:pt x="365" y="20359"/>
                  </a:cubicBezTo>
                  <a:cubicBezTo>
                    <a:pt x="-284" y="20716"/>
                    <a:pt x="-16" y="21525"/>
                    <a:pt x="767" y="21582"/>
                  </a:cubicBezTo>
                  <a:cubicBezTo>
                    <a:pt x="943" y="21595"/>
                    <a:pt x="1125" y="21600"/>
                    <a:pt x="1316" y="21600"/>
                  </a:cubicBezTo>
                  <a:cubicBezTo>
                    <a:pt x="6769" y="21600"/>
                    <a:pt x="16470" y="16335"/>
                    <a:pt x="18383" y="14810"/>
                  </a:cubicBezTo>
                  <a:cubicBezTo>
                    <a:pt x="19793" y="13687"/>
                    <a:pt x="21316" y="7679"/>
                    <a:pt x="20453" y="3266"/>
                  </a:cubicBezTo>
                  <a:cubicBezTo>
                    <a:pt x="20274" y="2354"/>
                    <a:pt x="19878" y="1432"/>
                    <a:pt x="19240" y="448"/>
                  </a:cubicBezTo>
                  <a:cubicBezTo>
                    <a:pt x="19098" y="225"/>
                    <a:pt x="18810" y="84"/>
                    <a:pt x="18503" y="84"/>
                  </a:cubicBezTo>
                  <a:cubicBezTo>
                    <a:pt x="18471" y="84"/>
                    <a:pt x="18440" y="84"/>
                    <a:pt x="18409" y="86"/>
                  </a:cubicBezTo>
                  <a:lnTo>
                    <a:pt x="17825" y="134"/>
                  </a:lnTo>
                  <a:cubicBezTo>
                    <a:pt x="17529" y="91"/>
                    <a:pt x="16809" y="0"/>
                    <a:pt x="1586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6" name="Google Shape;1630;p43"/>
            <p:cNvSpPr/>
            <p:nvPr/>
          </p:nvSpPr>
          <p:spPr>
            <a:xfrm>
              <a:off x="1816999" y="1615838"/>
              <a:ext cx="114218" cy="7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600" fill="norm" stroke="1" extrusionOk="0">
                  <a:moveTo>
                    <a:pt x="20833" y="0"/>
                  </a:moveTo>
                  <a:cubicBezTo>
                    <a:pt x="20735" y="0"/>
                    <a:pt x="20635" y="45"/>
                    <a:pt x="20541" y="140"/>
                  </a:cubicBezTo>
                  <a:lnTo>
                    <a:pt x="352" y="19292"/>
                  </a:lnTo>
                  <a:cubicBezTo>
                    <a:pt x="88" y="19546"/>
                    <a:pt x="-48" y="20109"/>
                    <a:pt x="16" y="20659"/>
                  </a:cubicBezTo>
                  <a:cubicBezTo>
                    <a:pt x="84" y="21206"/>
                    <a:pt x="337" y="21596"/>
                    <a:pt x="631" y="21600"/>
                  </a:cubicBezTo>
                  <a:cubicBezTo>
                    <a:pt x="726" y="21600"/>
                    <a:pt x="820" y="21551"/>
                    <a:pt x="905" y="21469"/>
                  </a:cubicBezTo>
                  <a:lnTo>
                    <a:pt x="21097" y="2316"/>
                  </a:lnTo>
                  <a:cubicBezTo>
                    <a:pt x="21414" y="2025"/>
                    <a:pt x="21552" y="1294"/>
                    <a:pt x="21397" y="678"/>
                  </a:cubicBezTo>
                  <a:cubicBezTo>
                    <a:pt x="21284" y="246"/>
                    <a:pt x="21063" y="0"/>
                    <a:pt x="2083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7" name="Google Shape;1631;p43"/>
            <p:cNvSpPr/>
            <p:nvPr/>
          </p:nvSpPr>
          <p:spPr>
            <a:xfrm>
              <a:off x="1866175" y="1637833"/>
              <a:ext cx="99577" cy="2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fill="norm" stroke="1" extrusionOk="0">
                  <a:moveTo>
                    <a:pt x="20801" y="0"/>
                  </a:moveTo>
                  <a:cubicBezTo>
                    <a:pt x="20769" y="0"/>
                    <a:pt x="20737" y="13"/>
                    <a:pt x="20705" y="38"/>
                  </a:cubicBezTo>
                  <a:lnTo>
                    <a:pt x="626" y="14178"/>
                  </a:lnTo>
                  <a:cubicBezTo>
                    <a:pt x="249" y="14455"/>
                    <a:pt x="-23" y="16178"/>
                    <a:pt x="1" y="18128"/>
                  </a:cubicBezTo>
                  <a:cubicBezTo>
                    <a:pt x="28" y="20078"/>
                    <a:pt x="342" y="21575"/>
                    <a:pt x="721" y="21600"/>
                  </a:cubicBezTo>
                  <a:cubicBezTo>
                    <a:pt x="756" y="21575"/>
                    <a:pt x="790" y="21562"/>
                    <a:pt x="822" y="21550"/>
                  </a:cubicBezTo>
                  <a:lnTo>
                    <a:pt x="20906" y="7385"/>
                  </a:lnTo>
                  <a:cubicBezTo>
                    <a:pt x="21300" y="7120"/>
                    <a:pt x="21577" y="5233"/>
                    <a:pt x="21523" y="3208"/>
                  </a:cubicBezTo>
                  <a:cubicBezTo>
                    <a:pt x="21469" y="1346"/>
                    <a:pt x="21158" y="0"/>
                    <a:pt x="2080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8" name="Google Shape;1632;p43"/>
            <p:cNvSpPr/>
            <p:nvPr/>
          </p:nvSpPr>
          <p:spPr>
            <a:xfrm>
              <a:off x="1391609" y="642306"/>
              <a:ext cx="585571" cy="82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600" fill="norm" stroke="1" extrusionOk="0">
                  <a:moveTo>
                    <a:pt x="18598" y="0"/>
                  </a:moveTo>
                  <a:cubicBezTo>
                    <a:pt x="18524" y="0"/>
                    <a:pt x="18452" y="4"/>
                    <a:pt x="18381" y="12"/>
                  </a:cubicBezTo>
                  <a:cubicBezTo>
                    <a:pt x="17274" y="139"/>
                    <a:pt x="14411" y="2043"/>
                    <a:pt x="14216" y="2233"/>
                  </a:cubicBezTo>
                  <a:cubicBezTo>
                    <a:pt x="14021" y="2424"/>
                    <a:pt x="13240" y="2868"/>
                    <a:pt x="12914" y="3123"/>
                  </a:cubicBezTo>
                  <a:cubicBezTo>
                    <a:pt x="12914" y="3123"/>
                    <a:pt x="6211" y="7184"/>
                    <a:pt x="5625" y="7565"/>
                  </a:cubicBezTo>
                  <a:cubicBezTo>
                    <a:pt x="5039" y="7946"/>
                    <a:pt x="3867" y="8708"/>
                    <a:pt x="3933" y="8962"/>
                  </a:cubicBezTo>
                  <a:cubicBezTo>
                    <a:pt x="3997" y="9216"/>
                    <a:pt x="483" y="14802"/>
                    <a:pt x="483" y="14802"/>
                  </a:cubicBezTo>
                  <a:cubicBezTo>
                    <a:pt x="483" y="14802"/>
                    <a:pt x="-559" y="16134"/>
                    <a:pt x="418" y="17340"/>
                  </a:cubicBezTo>
                  <a:cubicBezTo>
                    <a:pt x="807" y="17821"/>
                    <a:pt x="1186" y="17979"/>
                    <a:pt x="1530" y="17979"/>
                  </a:cubicBezTo>
                  <a:cubicBezTo>
                    <a:pt x="2048" y="17979"/>
                    <a:pt x="2487" y="17620"/>
                    <a:pt x="2761" y="17467"/>
                  </a:cubicBezTo>
                  <a:cubicBezTo>
                    <a:pt x="3216" y="17213"/>
                    <a:pt x="6796" y="13912"/>
                    <a:pt x="6796" y="13912"/>
                  </a:cubicBezTo>
                  <a:lnTo>
                    <a:pt x="10099" y="21600"/>
                  </a:lnTo>
                  <a:cubicBezTo>
                    <a:pt x="10099" y="21600"/>
                    <a:pt x="14394" y="18791"/>
                    <a:pt x="19102" y="18791"/>
                  </a:cubicBezTo>
                  <a:cubicBezTo>
                    <a:pt x="19251" y="18791"/>
                    <a:pt x="19402" y="18794"/>
                    <a:pt x="19552" y="18800"/>
                  </a:cubicBezTo>
                  <a:lnTo>
                    <a:pt x="16298" y="6359"/>
                  </a:lnTo>
                  <a:cubicBezTo>
                    <a:pt x="16298" y="6359"/>
                    <a:pt x="20789" y="3058"/>
                    <a:pt x="20919" y="1916"/>
                  </a:cubicBezTo>
                  <a:cubicBezTo>
                    <a:pt x="21041" y="847"/>
                    <a:pt x="19680" y="0"/>
                    <a:pt x="1859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9" name="Google Shape;1633;p43"/>
            <p:cNvSpPr/>
            <p:nvPr/>
          </p:nvSpPr>
          <p:spPr>
            <a:xfrm>
              <a:off x="1388347" y="637849"/>
              <a:ext cx="592207" cy="83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fill="norm" stroke="1" extrusionOk="0">
                  <a:moveTo>
                    <a:pt x="18559" y="230"/>
                  </a:moveTo>
                  <a:cubicBezTo>
                    <a:pt x="19157" y="230"/>
                    <a:pt x="19844" y="504"/>
                    <a:pt x="20291" y="936"/>
                  </a:cubicBezTo>
                  <a:cubicBezTo>
                    <a:pt x="20524" y="1162"/>
                    <a:pt x="20790" y="1529"/>
                    <a:pt x="20737" y="1998"/>
                  </a:cubicBezTo>
                  <a:cubicBezTo>
                    <a:pt x="20636" y="2884"/>
                    <a:pt x="17430" y="5415"/>
                    <a:pt x="16202" y="6314"/>
                  </a:cubicBezTo>
                  <a:cubicBezTo>
                    <a:pt x="16164" y="6342"/>
                    <a:pt x="16147" y="6390"/>
                    <a:pt x="16159" y="6435"/>
                  </a:cubicBezTo>
                  <a:lnTo>
                    <a:pt x="19346" y="18595"/>
                  </a:lnTo>
                  <a:cubicBezTo>
                    <a:pt x="19250" y="18592"/>
                    <a:pt x="19154" y="18591"/>
                    <a:pt x="19059" y="18591"/>
                  </a:cubicBezTo>
                  <a:cubicBezTo>
                    <a:pt x="14840" y="18591"/>
                    <a:pt x="10913" y="20866"/>
                    <a:pt x="10183" y="21313"/>
                  </a:cubicBezTo>
                  <a:lnTo>
                    <a:pt x="6962" y="13835"/>
                  </a:lnTo>
                  <a:cubicBezTo>
                    <a:pt x="6947" y="13800"/>
                    <a:pt x="6916" y="13774"/>
                    <a:pt x="6878" y="13767"/>
                  </a:cubicBezTo>
                  <a:cubicBezTo>
                    <a:pt x="6871" y="13765"/>
                    <a:pt x="6864" y="13764"/>
                    <a:pt x="6858" y="13764"/>
                  </a:cubicBezTo>
                  <a:cubicBezTo>
                    <a:pt x="6856" y="13764"/>
                    <a:pt x="6855" y="13764"/>
                    <a:pt x="6853" y="13764"/>
                  </a:cubicBezTo>
                  <a:cubicBezTo>
                    <a:pt x="6823" y="13764"/>
                    <a:pt x="6794" y="13776"/>
                    <a:pt x="6771" y="13795"/>
                  </a:cubicBezTo>
                  <a:cubicBezTo>
                    <a:pt x="5548" y="14922"/>
                    <a:pt x="3141" y="17103"/>
                    <a:pt x="2794" y="17296"/>
                  </a:cubicBezTo>
                  <a:cubicBezTo>
                    <a:pt x="2738" y="17327"/>
                    <a:pt x="2675" y="17367"/>
                    <a:pt x="2606" y="17410"/>
                  </a:cubicBezTo>
                  <a:cubicBezTo>
                    <a:pt x="2332" y="17583"/>
                    <a:pt x="2003" y="17790"/>
                    <a:pt x="1634" y="17790"/>
                  </a:cubicBezTo>
                  <a:cubicBezTo>
                    <a:pt x="1322" y="17790"/>
                    <a:pt x="982" y="17642"/>
                    <a:pt x="623" y="17199"/>
                  </a:cubicBezTo>
                  <a:cubicBezTo>
                    <a:pt x="-275" y="16092"/>
                    <a:pt x="649" y="14879"/>
                    <a:pt x="695" y="14819"/>
                  </a:cubicBezTo>
                  <a:cubicBezTo>
                    <a:pt x="2297" y="12279"/>
                    <a:pt x="4192" y="9200"/>
                    <a:pt x="4130" y="8961"/>
                  </a:cubicBezTo>
                  <a:cubicBezTo>
                    <a:pt x="4143" y="8814"/>
                    <a:pt x="4690" y="8388"/>
                    <a:pt x="5758" y="7696"/>
                  </a:cubicBezTo>
                  <a:cubicBezTo>
                    <a:pt x="6330" y="7324"/>
                    <a:pt x="12914" y="3342"/>
                    <a:pt x="12992" y="3294"/>
                  </a:cubicBezTo>
                  <a:cubicBezTo>
                    <a:pt x="13135" y="3183"/>
                    <a:pt x="13375" y="3030"/>
                    <a:pt x="13608" y="2882"/>
                  </a:cubicBezTo>
                  <a:cubicBezTo>
                    <a:pt x="13901" y="2694"/>
                    <a:pt x="14179" y="2517"/>
                    <a:pt x="14293" y="2407"/>
                  </a:cubicBezTo>
                  <a:cubicBezTo>
                    <a:pt x="14447" y="2257"/>
                    <a:pt x="17290" y="363"/>
                    <a:pt x="18352" y="242"/>
                  </a:cubicBezTo>
                  <a:cubicBezTo>
                    <a:pt x="18420" y="234"/>
                    <a:pt x="18489" y="230"/>
                    <a:pt x="18559" y="230"/>
                  </a:cubicBezTo>
                  <a:close/>
                  <a:moveTo>
                    <a:pt x="18553" y="0"/>
                  </a:moveTo>
                  <a:cubicBezTo>
                    <a:pt x="18476" y="0"/>
                    <a:pt x="18399" y="4"/>
                    <a:pt x="18325" y="12"/>
                  </a:cubicBezTo>
                  <a:cubicBezTo>
                    <a:pt x="17188" y="142"/>
                    <a:pt x="14342" y="2032"/>
                    <a:pt x="14125" y="2243"/>
                  </a:cubicBezTo>
                  <a:cubicBezTo>
                    <a:pt x="14029" y="2337"/>
                    <a:pt x="13749" y="2516"/>
                    <a:pt x="13478" y="2688"/>
                  </a:cubicBezTo>
                  <a:cubicBezTo>
                    <a:pt x="13241" y="2840"/>
                    <a:pt x="12996" y="2996"/>
                    <a:pt x="12856" y="3106"/>
                  </a:cubicBezTo>
                  <a:cubicBezTo>
                    <a:pt x="12790" y="3146"/>
                    <a:pt x="6202" y="7130"/>
                    <a:pt x="5626" y="7504"/>
                  </a:cubicBezTo>
                  <a:cubicBezTo>
                    <a:pt x="4304" y="8362"/>
                    <a:pt x="3857" y="8744"/>
                    <a:pt x="3896" y="8991"/>
                  </a:cubicBezTo>
                  <a:cubicBezTo>
                    <a:pt x="3823" y="9332"/>
                    <a:pt x="1777" y="12662"/>
                    <a:pt x="500" y="14688"/>
                  </a:cubicBezTo>
                  <a:cubicBezTo>
                    <a:pt x="489" y="14702"/>
                    <a:pt x="-576" y="16093"/>
                    <a:pt x="437" y="17342"/>
                  </a:cubicBezTo>
                  <a:cubicBezTo>
                    <a:pt x="850" y="17852"/>
                    <a:pt x="1260" y="18018"/>
                    <a:pt x="1629" y="18018"/>
                  </a:cubicBezTo>
                  <a:cubicBezTo>
                    <a:pt x="2079" y="18018"/>
                    <a:pt x="2470" y="17771"/>
                    <a:pt x="2735" y="17604"/>
                  </a:cubicBezTo>
                  <a:cubicBezTo>
                    <a:pt x="2800" y="17563"/>
                    <a:pt x="2859" y="17525"/>
                    <a:pt x="2911" y="17496"/>
                  </a:cubicBezTo>
                  <a:cubicBezTo>
                    <a:pt x="3327" y="17265"/>
                    <a:pt x="6167" y="14668"/>
                    <a:pt x="6810" y="14078"/>
                  </a:cubicBezTo>
                  <a:lnTo>
                    <a:pt x="10018" y="21529"/>
                  </a:lnTo>
                  <a:cubicBezTo>
                    <a:pt x="10032" y="21561"/>
                    <a:pt x="10060" y="21585"/>
                    <a:pt x="10094" y="21595"/>
                  </a:cubicBezTo>
                  <a:cubicBezTo>
                    <a:pt x="10105" y="21598"/>
                    <a:pt x="10116" y="21600"/>
                    <a:pt x="10128" y="21600"/>
                  </a:cubicBezTo>
                  <a:cubicBezTo>
                    <a:pt x="10151" y="21600"/>
                    <a:pt x="10174" y="21593"/>
                    <a:pt x="10194" y="21581"/>
                  </a:cubicBezTo>
                  <a:cubicBezTo>
                    <a:pt x="10238" y="21552"/>
                    <a:pt x="14474" y="18821"/>
                    <a:pt x="19048" y="18821"/>
                  </a:cubicBezTo>
                  <a:cubicBezTo>
                    <a:pt x="19197" y="18821"/>
                    <a:pt x="19346" y="18825"/>
                    <a:pt x="19495" y="18830"/>
                  </a:cubicBezTo>
                  <a:cubicBezTo>
                    <a:pt x="19496" y="18830"/>
                    <a:pt x="19497" y="18830"/>
                    <a:pt x="19497" y="18830"/>
                  </a:cubicBezTo>
                  <a:cubicBezTo>
                    <a:pt x="19534" y="18830"/>
                    <a:pt x="19568" y="18815"/>
                    <a:pt x="19593" y="18788"/>
                  </a:cubicBezTo>
                  <a:cubicBezTo>
                    <a:pt x="19616" y="18759"/>
                    <a:pt x="19624" y="18722"/>
                    <a:pt x="19615" y="18686"/>
                  </a:cubicBezTo>
                  <a:lnTo>
                    <a:pt x="16408" y="6452"/>
                  </a:lnTo>
                  <a:cubicBezTo>
                    <a:pt x="16975" y="6033"/>
                    <a:pt x="20847" y="3128"/>
                    <a:pt x="20973" y="2024"/>
                  </a:cubicBezTo>
                  <a:cubicBezTo>
                    <a:pt x="21024" y="1580"/>
                    <a:pt x="20845" y="1148"/>
                    <a:pt x="20458" y="773"/>
                  </a:cubicBezTo>
                  <a:cubicBezTo>
                    <a:pt x="19968" y="299"/>
                    <a:pt x="19214" y="0"/>
                    <a:pt x="1855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0" name="Google Shape;1634;p43"/>
            <p:cNvSpPr/>
            <p:nvPr/>
          </p:nvSpPr>
          <p:spPr>
            <a:xfrm>
              <a:off x="1394677" y="642306"/>
              <a:ext cx="582502" cy="82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fill="norm" stroke="1" extrusionOk="0">
                  <a:moveTo>
                    <a:pt x="19080" y="0"/>
                  </a:moveTo>
                  <a:cubicBezTo>
                    <a:pt x="19003" y="0"/>
                    <a:pt x="18929" y="4"/>
                    <a:pt x="18855" y="12"/>
                  </a:cubicBezTo>
                  <a:cubicBezTo>
                    <a:pt x="18398" y="63"/>
                    <a:pt x="17649" y="399"/>
                    <a:pt x="16903" y="796"/>
                  </a:cubicBezTo>
                  <a:cubicBezTo>
                    <a:pt x="16956" y="787"/>
                    <a:pt x="17013" y="781"/>
                    <a:pt x="17073" y="781"/>
                  </a:cubicBezTo>
                  <a:cubicBezTo>
                    <a:pt x="17300" y="781"/>
                    <a:pt x="17566" y="864"/>
                    <a:pt x="17804" y="1152"/>
                  </a:cubicBezTo>
                  <a:cubicBezTo>
                    <a:pt x="18358" y="1826"/>
                    <a:pt x="17169" y="3997"/>
                    <a:pt x="17169" y="3997"/>
                  </a:cubicBezTo>
                  <a:cubicBezTo>
                    <a:pt x="17169" y="3997"/>
                    <a:pt x="16802" y="1731"/>
                    <a:pt x="16713" y="1731"/>
                  </a:cubicBezTo>
                  <a:cubicBezTo>
                    <a:pt x="16700" y="1731"/>
                    <a:pt x="16693" y="1782"/>
                    <a:pt x="16694" y="1901"/>
                  </a:cubicBezTo>
                  <a:cubicBezTo>
                    <a:pt x="16706" y="2805"/>
                    <a:pt x="16457" y="5570"/>
                    <a:pt x="16457" y="5570"/>
                  </a:cubicBezTo>
                  <a:cubicBezTo>
                    <a:pt x="16457" y="5570"/>
                    <a:pt x="15205" y="4150"/>
                    <a:pt x="14982" y="4150"/>
                  </a:cubicBezTo>
                  <a:cubicBezTo>
                    <a:pt x="14955" y="4150"/>
                    <a:pt x="14943" y="4172"/>
                    <a:pt x="14952" y="4222"/>
                  </a:cubicBezTo>
                  <a:cubicBezTo>
                    <a:pt x="15031" y="4671"/>
                    <a:pt x="16061" y="8864"/>
                    <a:pt x="16695" y="10436"/>
                  </a:cubicBezTo>
                  <a:cubicBezTo>
                    <a:pt x="17329" y="12008"/>
                    <a:pt x="16219" y="16426"/>
                    <a:pt x="15585" y="17699"/>
                  </a:cubicBezTo>
                  <a:cubicBezTo>
                    <a:pt x="15530" y="17811"/>
                    <a:pt x="15482" y="17862"/>
                    <a:pt x="15441" y="17862"/>
                  </a:cubicBezTo>
                  <a:cubicBezTo>
                    <a:pt x="15065" y="17862"/>
                    <a:pt x="15229" y="13692"/>
                    <a:pt x="14835" y="13692"/>
                  </a:cubicBezTo>
                  <a:cubicBezTo>
                    <a:pt x="14780" y="13692"/>
                    <a:pt x="14714" y="13772"/>
                    <a:pt x="14635" y="13955"/>
                  </a:cubicBezTo>
                  <a:cubicBezTo>
                    <a:pt x="13921" y="15602"/>
                    <a:pt x="11545" y="20170"/>
                    <a:pt x="10990" y="20619"/>
                  </a:cubicBezTo>
                  <a:cubicBezTo>
                    <a:pt x="10973" y="20633"/>
                    <a:pt x="10957" y="20639"/>
                    <a:pt x="10943" y="20639"/>
                  </a:cubicBezTo>
                  <a:cubicBezTo>
                    <a:pt x="10503" y="20639"/>
                    <a:pt x="11173" y="14487"/>
                    <a:pt x="11364" y="13661"/>
                  </a:cubicBezTo>
                  <a:cubicBezTo>
                    <a:pt x="11122" y="14373"/>
                    <a:pt x="9485" y="18897"/>
                    <a:pt x="9485" y="18897"/>
                  </a:cubicBezTo>
                  <a:lnTo>
                    <a:pt x="7267" y="13506"/>
                  </a:lnTo>
                  <a:cubicBezTo>
                    <a:pt x="7267" y="13506"/>
                    <a:pt x="4064" y="11047"/>
                    <a:pt x="3842" y="11047"/>
                  </a:cubicBezTo>
                  <a:cubicBezTo>
                    <a:pt x="3822" y="11047"/>
                    <a:pt x="3827" y="11067"/>
                    <a:pt x="3859" y="11110"/>
                  </a:cubicBezTo>
                  <a:cubicBezTo>
                    <a:pt x="4256" y="11634"/>
                    <a:pt x="5206" y="13281"/>
                    <a:pt x="5206" y="13281"/>
                  </a:cubicBezTo>
                  <a:cubicBezTo>
                    <a:pt x="5206" y="13281"/>
                    <a:pt x="3519" y="12951"/>
                    <a:pt x="3285" y="12951"/>
                  </a:cubicBezTo>
                  <a:cubicBezTo>
                    <a:pt x="3247" y="12951"/>
                    <a:pt x="3248" y="12960"/>
                    <a:pt x="3305" y="12982"/>
                  </a:cubicBezTo>
                  <a:cubicBezTo>
                    <a:pt x="3701" y="13131"/>
                    <a:pt x="5444" y="13956"/>
                    <a:pt x="5444" y="13956"/>
                  </a:cubicBezTo>
                  <a:cubicBezTo>
                    <a:pt x="5444" y="13956"/>
                    <a:pt x="1879" y="16352"/>
                    <a:pt x="849" y="16651"/>
                  </a:cubicBezTo>
                  <a:cubicBezTo>
                    <a:pt x="569" y="16732"/>
                    <a:pt x="278" y="16774"/>
                    <a:pt x="0" y="16798"/>
                  </a:cubicBezTo>
                  <a:cubicBezTo>
                    <a:pt x="74" y="16994"/>
                    <a:pt x="181" y="17177"/>
                    <a:pt x="318" y="17340"/>
                  </a:cubicBezTo>
                  <a:cubicBezTo>
                    <a:pt x="719" y="17821"/>
                    <a:pt x="1110" y="17979"/>
                    <a:pt x="1465" y="17979"/>
                  </a:cubicBezTo>
                  <a:cubicBezTo>
                    <a:pt x="2000" y="17979"/>
                    <a:pt x="2453" y="17620"/>
                    <a:pt x="2736" y="17467"/>
                  </a:cubicBezTo>
                  <a:cubicBezTo>
                    <a:pt x="3206" y="17213"/>
                    <a:pt x="6900" y="13913"/>
                    <a:pt x="6900" y="13913"/>
                  </a:cubicBezTo>
                  <a:lnTo>
                    <a:pt x="10309" y="21600"/>
                  </a:lnTo>
                  <a:cubicBezTo>
                    <a:pt x="10309" y="21600"/>
                    <a:pt x="14740" y="18792"/>
                    <a:pt x="19598" y="18792"/>
                  </a:cubicBezTo>
                  <a:cubicBezTo>
                    <a:pt x="19753" y="18792"/>
                    <a:pt x="19908" y="18794"/>
                    <a:pt x="20064" y="18800"/>
                  </a:cubicBezTo>
                  <a:lnTo>
                    <a:pt x="16706" y="6359"/>
                  </a:lnTo>
                  <a:cubicBezTo>
                    <a:pt x="16706" y="6359"/>
                    <a:pt x="21340" y="3059"/>
                    <a:pt x="21474" y="1916"/>
                  </a:cubicBezTo>
                  <a:cubicBezTo>
                    <a:pt x="21600" y="847"/>
                    <a:pt x="20196" y="0"/>
                    <a:pt x="1908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1" name="Google Shape;1635;p43"/>
            <p:cNvSpPr/>
            <p:nvPr/>
          </p:nvSpPr>
          <p:spPr>
            <a:xfrm>
              <a:off x="1394677" y="642306"/>
              <a:ext cx="582502" cy="82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fill="norm" stroke="1" extrusionOk="0">
                  <a:moveTo>
                    <a:pt x="19080" y="0"/>
                  </a:moveTo>
                  <a:cubicBezTo>
                    <a:pt x="19003" y="0"/>
                    <a:pt x="18929" y="4"/>
                    <a:pt x="18855" y="12"/>
                  </a:cubicBezTo>
                  <a:cubicBezTo>
                    <a:pt x="18398" y="63"/>
                    <a:pt x="17649" y="399"/>
                    <a:pt x="16903" y="796"/>
                  </a:cubicBezTo>
                  <a:cubicBezTo>
                    <a:pt x="16956" y="787"/>
                    <a:pt x="17013" y="781"/>
                    <a:pt x="17073" y="781"/>
                  </a:cubicBezTo>
                  <a:cubicBezTo>
                    <a:pt x="17300" y="781"/>
                    <a:pt x="17566" y="864"/>
                    <a:pt x="17804" y="1152"/>
                  </a:cubicBezTo>
                  <a:cubicBezTo>
                    <a:pt x="18358" y="1826"/>
                    <a:pt x="17169" y="3997"/>
                    <a:pt x="17169" y="3997"/>
                  </a:cubicBezTo>
                  <a:cubicBezTo>
                    <a:pt x="17169" y="3997"/>
                    <a:pt x="16802" y="1731"/>
                    <a:pt x="16713" y="1731"/>
                  </a:cubicBezTo>
                  <a:cubicBezTo>
                    <a:pt x="16700" y="1731"/>
                    <a:pt x="16693" y="1782"/>
                    <a:pt x="16694" y="1901"/>
                  </a:cubicBezTo>
                  <a:cubicBezTo>
                    <a:pt x="16706" y="2805"/>
                    <a:pt x="16457" y="5570"/>
                    <a:pt x="16457" y="5570"/>
                  </a:cubicBezTo>
                  <a:cubicBezTo>
                    <a:pt x="16457" y="5570"/>
                    <a:pt x="15205" y="4150"/>
                    <a:pt x="14982" y="4150"/>
                  </a:cubicBezTo>
                  <a:cubicBezTo>
                    <a:pt x="14955" y="4150"/>
                    <a:pt x="14943" y="4172"/>
                    <a:pt x="14952" y="4222"/>
                  </a:cubicBezTo>
                  <a:cubicBezTo>
                    <a:pt x="15031" y="4671"/>
                    <a:pt x="16061" y="8864"/>
                    <a:pt x="16695" y="10436"/>
                  </a:cubicBezTo>
                  <a:cubicBezTo>
                    <a:pt x="17329" y="12008"/>
                    <a:pt x="16219" y="16426"/>
                    <a:pt x="15585" y="17699"/>
                  </a:cubicBezTo>
                  <a:cubicBezTo>
                    <a:pt x="15530" y="17811"/>
                    <a:pt x="15482" y="17862"/>
                    <a:pt x="15441" y="17862"/>
                  </a:cubicBezTo>
                  <a:cubicBezTo>
                    <a:pt x="15065" y="17862"/>
                    <a:pt x="15229" y="13692"/>
                    <a:pt x="14835" y="13692"/>
                  </a:cubicBezTo>
                  <a:cubicBezTo>
                    <a:pt x="14780" y="13692"/>
                    <a:pt x="14714" y="13772"/>
                    <a:pt x="14635" y="13955"/>
                  </a:cubicBezTo>
                  <a:cubicBezTo>
                    <a:pt x="13921" y="15602"/>
                    <a:pt x="11545" y="20170"/>
                    <a:pt x="10990" y="20619"/>
                  </a:cubicBezTo>
                  <a:cubicBezTo>
                    <a:pt x="10973" y="20633"/>
                    <a:pt x="10957" y="20639"/>
                    <a:pt x="10943" y="20639"/>
                  </a:cubicBezTo>
                  <a:cubicBezTo>
                    <a:pt x="10503" y="20639"/>
                    <a:pt x="11173" y="14487"/>
                    <a:pt x="11364" y="13661"/>
                  </a:cubicBezTo>
                  <a:cubicBezTo>
                    <a:pt x="11122" y="14373"/>
                    <a:pt x="9485" y="18897"/>
                    <a:pt x="9485" y="18897"/>
                  </a:cubicBezTo>
                  <a:lnTo>
                    <a:pt x="7267" y="13506"/>
                  </a:lnTo>
                  <a:cubicBezTo>
                    <a:pt x="7267" y="13506"/>
                    <a:pt x="4064" y="11047"/>
                    <a:pt x="3842" y="11047"/>
                  </a:cubicBezTo>
                  <a:cubicBezTo>
                    <a:pt x="3822" y="11047"/>
                    <a:pt x="3827" y="11067"/>
                    <a:pt x="3859" y="11110"/>
                  </a:cubicBezTo>
                  <a:cubicBezTo>
                    <a:pt x="4256" y="11634"/>
                    <a:pt x="5206" y="13281"/>
                    <a:pt x="5206" y="13281"/>
                  </a:cubicBezTo>
                  <a:cubicBezTo>
                    <a:pt x="5206" y="13281"/>
                    <a:pt x="3519" y="12951"/>
                    <a:pt x="3285" y="12951"/>
                  </a:cubicBezTo>
                  <a:cubicBezTo>
                    <a:pt x="3247" y="12951"/>
                    <a:pt x="3248" y="12960"/>
                    <a:pt x="3305" y="12982"/>
                  </a:cubicBezTo>
                  <a:cubicBezTo>
                    <a:pt x="3701" y="13131"/>
                    <a:pt x="5444" y="13956"/>
                    <a:pt x="5444" y="13956"/>
                  </a:cubicBezTo>
                  <a:cubicBezTo>
                    <a:pt x="5444" y="13956"/>
                    <a:pt x="1879" y="16352"/>
                    <a:pt x="849" y="16651"/>
                  </a:cubicBezTo>
                  <a:cubicBezTo>
                    <a:pt x="569" y="16732"/>
                    <a:pt x="278" y="16774"/>
                    <a:pt x="0" y="16798"/>
                  </a:cubicBezTo>
                  <a:cubicBezTo>
                    <a:pt x="74" y="16994"/>
                    <a:pt x="181" y="17177"/>
                    <a:pt x="318" y="17340"/>
                  </a:cubicBezTo>
                  <a:cubicBezTo>
                    <a:pt x="719" y="17821"/>
                    <a:pt x="1110" y="17979"/>
                    <a:pt x="1465" y="17979"/>
                  </a:cubicBezTo>
                  <a:cubicBezTo>
                    <a:pt x="2000" y="17979"/>
                    <a:pt x="2453" y="17620"/>
                    <a:pt x="2736" y="17467"/>
                  </a:cubicBezTo>
                  <a:cubicBezTo>
                    <a:pt x="3206" y="17213"/>
                    <a:pt x="6900" y="13913"/>
                    <a:pt x="6900" y="13913"/>
                  </a:cubicBezTo>
                  <a:lnTo>
                    <a:pt x="10309" y="21600"/>
                  </a:lnTo>
                  <a:cubicBezTo>
                    <a:pt x="10309" y="21600"/>
                    <a:pt x="14740" y="18792"/>
                    <a:pt x="19598" y="18792"/>
                  </a:cubicBezTo>
                  <a:cubicBezTo>
                    <a:pt x="19753" y="18792"/>
                    <a:pt x="19908" y="18794"/>
                    <a:pt x="20064" y="18800"/>
                  </a:cubicBezTo>
                  <a:lnTo>
                    <a:pt x="16706" y="6359"/>
                  </a:lnTo>
                  <a:cubicBezTo>
                    <a:pt x="16706" y="6359"/>
                    <a:pt x="21340" y="3059"/>
                    <a:pt x="21474" y="1916"/>
                  </a:cubicBezTo>
                  <a:cubicBezTo>
                    <a:pt x="21600" y="847"/>
                    <a:pt x="20196" y="0"/>
                    <a:pt x="1908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2" name="Google Shape;1636;p43"/>
            <p:cNvSpPr/>
            <p:nvPr/>
          </p:nvSpPr>
          <p:spPr>
            <a:xfrm>
              <a:off x="1670368" y="1271016"/>
              <a:ext cx="12701" cy="200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920" h="21600" fill="norm" stroke="1" extrusionOk="0">
                  <a:moveTo>
                    <a:pt x="12920" y="0"/>
                  </a:moveTo>
                  <a:cubicBezTo>
                    <a:pt x="-8680" y="12461"/>
                    <a:pt x="3328" y="21600"/>
                    <a:pt x="3328" y="21600"/>
                  </a:cubicBezTo>
                  <a:lnTo>
                    <a:pt x="1292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3" name="Google Shape;1637;p43"/>
            <p:cNvSpPr/>
            <p:nvPr/>
          </p:nvSpPr>
          <p:spPr>
            <a:xfrm>
              <a:off x="1668233" y="1266529"/>
              <a:ext cx="17003" cy="20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197" h="21600" fill="norm" stroke="1" extrusionOk="0">
                  <a:moveTo>
                    <a:pt x="12223" y="0"/>
                  </a:moveTo>
                  <a:cubicBezTo>
                    <a:pt x="10826" y="0"/>
                    <a:pt x="9561" y="151"/>
                    <a:pt x="9278" y="370"/>
                  </a:cubicBezTo>
                  <a:cubicBezTo>
                    <a:pt x="-6138" y="12241"/>
                    <a:pt x="2293" y="21119"/>
                    <a:pt x="2364" y="21208"/>
                  </a:cubicBezTo>
                  <a:cubicBezTo>
                    <a:pt x="2597" y="21432"/>
                    <a:pt x="3842" y="21598"/>
                    <a:pt x="5320" y="21600"/>
                  </a:cubicBezTo>
                  <a:cubicBezTo>
                    <a:pt x="5472" y="21598"/>
                    <a:pt x="5624" y="21597"/>
                    <a:pt x="5786" y="21592"/>
                  </a:cubicBezTo>
                  <a:cubicBezTo>
                    <a:pt x="7415" y="21555"/>
                    <a:pt x="8539" y="21319"/>
                    <a:pt x="8296" y="21068"/>
                  </a:cubicBezTo>
                  <a:cubicBezTo>
                    <a:pt x="8205" y="20982"/>
                    <a:pt x="-45" y="12253"/>
                    <a:pt x="15138" y="551"/>
                  </a:cubicBezTo>
                  <a:cubicBezTo>
                    <a:pt x="15462" y="301"/>
                    <a:pt x="14409" y="58"/>
                    <a:pt x="12790" y="8"/>
                  </a:cubicBezTo>
                  <a:cubicBezTo>
                    <a:pt x="12598" y="3"/>
                    <a:pt x="12415" y="0"/>
                    <a:pt x="1222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4" name="Google Shape;1638;p43"/>
            <p:cNvSpPr/>
            <p:nvPr/>
          </p:nvSpPr>
          <p:spPr>
            <a:xfrm>
              <a:off x="1656882" y="1152522"/>
              <a:ext cx="34629" cy="1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0" y="16361"/>
                    <a:pt x="0" y="21600"/>
                    <a:pt x="0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5" name="Google Shape;1639;p43"/>
            <p:cNvSpPr/>
            <p:nvPr/>
          </p:nvSpPr>
          <p:spPr>
            <a:xfrm>
              <a:off x="1653541" y="1148126"/>
              <a:ext cx="41309" cy="17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fill="norm" stroke="1" extrusionOk="0">
                  <a:moveTo>
                    <a:pt x="19653" y="0"/>
                  </a:moveTo>
                  <a:cubicBezTo>
                    <a:pt x="18956" y="0"/>
                    <a:pt x="18299" y="132"/>
                    <a:pt x="18035" y="348"/>
                  </a:cubicBezTo>
                  <a:cubicBezTo>
                    <a:pt x="205" y="15810"/>
                    <a:pt x="0" y="20853"/>
                    <a:pt x="0" y="21060"/>
                  </a:cubicBezTo>
                  <a:cubicBezTo>
                    <a:pt x="0" y="21357"/>
                    <a:pt x="774" y="21600"/>
                    <a:pt x="1730" y="21600"/>
                  </a:cubicBezTo>
                  <a:cubicBezTo>
                    <a:pt x="2679" y="21600"/>
                    <a:pt x="3453" y="21360"/>
                    <a:pt x="3465" y="21062"/>
                  </a:cubicBezTo>
                  <a:cubicBezTo>
                    <a:pt x="3465" y="21012"/>
                    <a:pt x="3758" y="15925"/>
                    <a:pt x="21295" y="714"/>
                  </a:cubicBezTo>
                  <a:cubicBezTo>
                    <a:pt x="21600" y="434"/>
                    <a:pt x="21131" y="132"/>
                    <a:pt x="20240" y="33"/>
                  </a:cubicBezTo>
                  <a:cubicBezTo>
                    <a:pt x="20046" y="9"/>
                    <a:pt x="19847" y="0"/>
                    <a:pt x="1965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6" name="Google Shape;1640;p43"/>
            <p:cNvSpPr/>
            <p:nvPr/>
          </p:nvSpPr>
          <p:spPr>
            <a:xfrm>
              <a:off x="1508924" y="1069409"/>
              <a:ext cx="72848" cy="107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1" y="0"/>
                  </a:moveTo>
                  <a:lnTo>
                    <a:pt x="0" y="7364"/>
                  </a:lnTo>
                  <a:lnTo>
                    <a:pt x="21600" y="2160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7" name="Google Shape;1641;p43"/>
            <p:cNvSpPr/>
            <p:nvPr/>
          </p:nvSpPr>
          <p:spPr>
            <a:xfrm>
              <a:off x="1505576" y="1064785"/>
              <a:ext cx="79543" cy="116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600" fill="norm" stroke="1" extrusionOk="0">
                  <a:moveTo>
                    <a:pt x="1354" y="0"/>
                  </a:moveTo>
                  <a:cubicBezTo>
                    <a:pt x="1143" y="0"/>
                    <a:pt x="931" y="70"/>
                    <a:pt x="762" y="211"/>
                  </a:cubicBezTo>
                  <a:cubicBezTo>
                    <a:pt x="382" y="529"/>
                    <a:pt x="361" y="1069"/>
                    <a:pt x="714" y="1410"/>
                  </a:cubicBezTo>
                  <a:lnTo>
                    <a:pt x="14241" y="15640"/>
                  </a:lnTo>
                  <a:lnTo>
                    <a:pt x="1417" y="6973"/>
                  </a:lnTo>
                  <a:cubicBezTo>
                    <a:pt x="1257" y="6866"/>
                    <a:pt x="1073" y="6813"/>
                    <a:pt x="892" y="6813"/>
                  </a:cubicBezTo>
                  <a:cubicBezTo>
                    <a:pt x="614" y="6813"/>
                    <a:pt x="343" y="6931"/>
                    <a:pt x="171" y="7156"/>
                  </a:cubicBezTo>
                  <a:cubicBezTo>
                    <a:pt x="-119" y="7527"/>
                    <a:pt x="-31" y="8048"/>
                    <a:pt x="367" y="8321"/>
                  </a:cubicBezTo>
                  <a:lnTo>
                    <a:pt x="19785" y="21442"/>
                  </a:lnTo>
                  <a:cubicBezTo>
                    <a:pt x="19936" y="21544"/>
                    <a:pt x="20117" y="21600"/>
                    <a:pt x="20307" y="21600"/>
                  </a:cubicBezTo>
                  <a:cubicBezTo>
                    <a:pt x="21077" y="21600"/>
                    <a:pt x="21481" y="20753"/>
                    <a:pt x="20974" y="20218"/>
                  </a:cubicBezTo>
                  <a:lnTo>
                    <a:pt x="2042" y="304"/>
                  </a:lnTo>
                  <a:cubicBezTo>
                    <a:pt x="1864" y="104"/>
                    <a:pt x="1610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8" name="Google Shape;1642;p43"/>
            <p:cNvSpPr/>
            <p:nvPr/>
          </p:nvSpPr>
          <p:spPr>
            <a:xfrm>
              <a:off x="1847668" y="711034"/>
              <a:ext cx="23679" cy="175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48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9" name="Google Shape;1643;p43"/>
            <p:cNvSpPr/>
            <p:nvPr/>
          </p:nvSpPr>
          <p:spPr>
            <a:xfrm>
              <a:off x="1844315" y="706548"/>
              <a:ext cx="30381" cy="184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fill="norm" stroke="1" extrusionOk="0">
                  <a:moveTo>
                    <a:pt x="19039" y="0"/>
                  </a:moveTo>
                  <a:cubicBezTo>
                    <a:pt x="17922" y="0"/>
                    <a:pt x="16932" y="177"/>
                    <a:pt x="16717" y="431"/>
                  </a:cubicBezTo>
                  <a:lnTo>
                    <a:pt x="4724" y="15216"/>
                  </a:lnTo>
                  <a:lnTo>
                    <a:pt x="4724" y="5092"/>
                  </a:lnTo>
                  <a:cubicBezTo>
                    <a:pt x="4724" y="4801"/>
                    <a:pt x="3670" y="4566"/>
                    <a:pt x="2362" y="4566"/>
                  </a:cubicBezTo>
                  <a:cubicBezTo>
                    <a:pt x="1053" y="4566"/>
                    <a:pt x="0" y="4801"/>
                    <a:pt x="0" y="5092"/>
                  </a:cubicBezTo>
                  <a:lnTo>
                    <a:pt x="0" y="21075"/>
                  </a:lnTo>
                  <a:cubicBezTo>
                    <a:pt x="0" y="21348"/>
                    <a:pt x="934" y="21573"/>
                    <a:pt x="2154" y="21598"/>
                  </a:cubicBezTo>
                  <a:cubicBezTo>
                    <a:pt x="2218" y="21600"/>
                    <a:pt x="2290" y="21600"/>
                    <a:pt x="2362" y="21600"/>
                  </a:cubicBezTo>
                  <a:cubicBezTo>
                    <a:pt x="3511" y="21600"/>
                    <a:pt x="4484" y="21419"/>
                    <a:pt x="4684" y="21169"/>
                  </a:cubicBezTo>
                  <a:lnTo>
                    <a:pt x="21369" y="619"/>
                  </a:lnTo>
                  <a:cubicBezTo>
                    <a:pt x="21600" y="332"/>
                    <a:pt x="20746" y="60"/>
                    <a:pt x="19462" y="9"/>
                  </a:cubicBezTo>
                  <a:cubicBezTo>
                    <a:pt x="19318" y="4"/>
                    <a:pt x="19174" y="0"/>
                    <a:pt x="1903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aphicFrame>
        <p:nvGraphicFramePr>
          <p:cNvPr id="1571" name="Google Shape;1644;p43"/>
          <p:cNvGraphicFramePr/>
          <p:nvPr/>
        </p:nvGraphicFramePr>
        <p:xfrm>
          <a:off x="318181" y="1161039"/>
          <a:ext cx="6146838" cy="316966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89052"/>
                <a:gridCol w="2321404"/>
                <a:gridCol w="2153492"/>
              </a:tblGrid>
              <a:tr h="3594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chemeClr val="accen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Requirement</a:t>
                      </a:r>
                    </a:p>
                  </a:txBody>
                  <a:tcPr marL="91425" marR="91425" marT="91425" marB="91425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gradFill flip="none" rotWithShape="1">
                      <a:gsLst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chemeClr val="accent1"/>
                          </a:solidFill>
                          <a:latin typeface="Viga"/>
                          <a:ea typeface="Viga"/>
                          <a:cs typeface="Viga"/>
                          <a:sym typeface="Viga"/>
                        </a:rPr>
                        <a:t>Implementation</a:t>
                      </a:r>
                    </a:p>
                  </a:txBody>
                  <a:tcPr marL="91425" marR="91425" marT="91425" marB="91425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gradFill flip="none" rotWithShape="1">
                      <a:gsLst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355600">
                        <a:defRPr sz="1800"/>
                      </a:pPr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Benefits</a:t>
                      </a:r>
                    </a:p>
                  </a:txBody>
                  <a:tcPr marL="91425" marR="91425" marT="91425" marB="91425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gradFill flip="none" rotWithShape="1">
                      <a:gsLst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5400700" scaled="0"/>
                    </a:gradFill>
                  </a:tcPr>
                </a:tc>
              </a:tr>
              <a:tr h="57510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Architecture</a:t>
                      </a:r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Complete GCP solution with real-time processing and bidirectional communication</a:t>
                      </a:r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355600">
                        <a:defRPr sz="1800"/>
                      </a:pPr>
                      <a:r>
                        <a:rPr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Comprehensive data management, operational control, actionable insights</a:t>
                      </a:r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</a:tr>
              <a:tr h="4150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Automation</a:t>
                      </a:r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Terraform (primary) + Python script (alternative) with component-level updates</a:t>
                      </a:r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355600">
                        <a:defRPr sz="1800"/>
                      </a:pPr>
                      <a:r>
                        <a:rPr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Consistent deployments, operational flexibility, faster updates</a:t>
                      </a:r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</a:tr>
              <a:tr h="57510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Security</a:t>
                      </a:r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Defense-in-depth with CMEK, IAM, monitoring</a:t>
                      </a:r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355600">
                        <a:defRPr sz="1800"/>
                      </a:pPr>
                      <a:r>
                        <a:rPr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Protected customer data, regulatory compliance, threat prevention</a:t>
                      </a:r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</a:tr>
              <a:tr h="415009">
                <a:tc>
                  <a:txBody>
                    <a:bodyPr/>
                    <a:lstStyle/>
                    <a:p>
                      <a:pPr algn="ctr" defTabSz="355600">
                        <a:defRPr b="1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Vision</a:t>
                      </a:r>
                      <a:endParaRPr b="0"/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Strategic 3-year roadmap (2025-2027)</a:t>
                      </a:r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355600">
                        <a:defRPr sz="1800"/>
                      </a:pPr>
                      <a:r>
                        <a:rPr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Clear evolution path aligned with business growth</a:t>
                      </a:r>
                    </a:p>
                  </a:txBody>
                  <a:tcPr marL="45720" marR="45720" marT="45720" marB="45720" anchor="ctr" anchorCtr="0" horzOverflow="overflow">
                    <a:lnL w="19050">
                      <a:solidFill>
                        <a:schemeClr val="accent1"/>
                      </a:solidFill>
                    </a:lnL>
                    <a:lnR w="19050">
                      <a:solidFill>
                        <a:schemeClr val="accent1"/>
                      </a:solidFill>
                    </a:lnR>
                    <a:lnT w="19050">
                      <a:solidFill>
                        <a:schemeClr val="accent1"/>
                      </a:solidFill>
                    </a:lnT>
                    <a:lnB w="19050">
                      <a:solidFill>
                        <a:schemeClr val="accent1"/>
                      </a:solidFill>
                    </a:lnB>
                    <a:solidFill>
                      <a:schemeClr val="accent4">
                        <a:lumOff val="44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72" name="Slide Number Placeholder 1"/>
          <p:cNvSpPr txBox="1"/>
          <p:nvPr>
            <p:ph type="sldNum" sz="quarter" idx="4294967295"/>
          </p:nvPr>
        </p:nvSpPr>
        <p:spPr>
          <a:xfrm>
            <a:off x="8876149" y="4860037"/>
            <a:ext cx="26785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328;p32"/>
          <p:cNvSpPr txBox="1"/>
          <p:nvPr>
            <p:ph type="title"/>
          </p:nvPr>
        </p:nvSpPr>
        <p:spPr>
          <a:xfrm>
            <a:off x="715487" y="160449"/>
            <a:ext cx="6084001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Business Context &amp; Challenges</a:t>
            </a:r>
          </a:p>
        </p:txBody>
      </p:sp>
      <p:sp>
        <p:nvSpPr>
          <p:cNvPr id="281" name="Google Shape;330;p32"/>
          <p:cNvSpPr/>
          <p:nvPr/>
        </p:nvSpPr>
        <p:spPr>
          <a:xfrm>
            <a:off x="3650630" y="2633495"/>
            <a:ext cx="12701" cy="35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2" h="21600" fill="norm" stroke="1" extrusionOk="0">
                <a:moveTo>
                  <a:pt x="16386" y="0"/>
                </a:moveTo>
                <a:cubicBezTo>
                  <a:pt x="14670" y="0"/>
                  <a:pt x="13018" y="344"/>
                  <a:pt x="12241" y="928"/>
                </a:cubicBezTo>
                <a:cubicBezTo>
                  <a:pt x="3983" y="6769"/>
                  <a:pt x="0" y="12999"/>
                  <a:pt x="0" y="19997"/>
                </a:cubicBezTo>
                <a:cubicBezTo>
                  <a:pt x="0" y="20890"/>
                  <a:pt x="2040" y="21600"/>
                  <a:pt x="4534" y="21600"/>
                </a:cubicBezTo>
                <a:cubicBezTo>
                  <a:pt x="7060" y="21600"/>
                  <a:pt x="9067" y="20890"/>
                  <a:pt x="9067" y="19997"/>
                </a:cubicBezTo>
                <a:cubicBezTo>
                  <a:pt x="9067" y="13526"/>
                  <a:pt x="12759" y="7754"/>
                  <a:pt x="20402" y="2359"/>
                </a:cubicBezTo>
                <a:cubicBezTo>
                  <a:pt x="21600" y="1558"/>
                  <a:pt x="20693" y="573"/>
                  <a:pt x="18426" y="172"/>
                </a:cubicBezTo>
                <a:cubicBezTo>
                  <a:pt x="17779" y="57"/>
                  <a:pt x="17066" y="0"/>
                  <a:pt x="16386" y="0"/>
                </a:cubicBezTo>
                <a:close/>
              </a:path>
            </a:pathLst>
          </a:custGeom>
          <a:solidFill>
            <a:schemeClr val="accent4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2" name="Google Shape;331;p32"/>
          <p:cNvSpPr/>
          <p:nvPr/>
        </p:nvSpPr>
        <p:spPr>
          <a:xfrm>
            <a:off x="5203734" y="723843"/>
            <a:ext cx="3954461" cy="3891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47" h="21600" fill="norm" stroke="1" extrusionOk="0">
                <a:moveTo>
                  <a:pt x="12308" y="0"/>
                </a:moveTo>
                <a:cubicBezTo>
                  <a:pt x="12299" y="0"/>
                  <a:pt x="12289" y="0"/>
                  <a:pt x="12279" y="0"/>
                </a:cubicBezTo>
                <a:cubicBezTo>
                  <a:pt x="9300" y="49"/>
                  <a:pt x="9393" y="1981"/>
                  <a:pt x="8509" y="4639"/>
                </a:cubicBezTo>
                <a:cubicBezTo>
                  <a:pt x="7624" y="7297"/>
                  <a:pt x="4645" y="6089"/>
                  <a:pt x="2643" y="7055"/>
                </a:cubicBezTo>
                <a:cubicBezTo>
                  <a:pt x="641" y="8022"/>
                  <a:pt x="1293" y="11984"/>
                  <a:pt x="1386" y="12854"/>
                </a:cubicBezTo>
                <a:cubicBezTo>
                  <a:pt x="1479" y="13724"/>
                  <a:pt x="502" y="13047"/>
                  <a:pt x="176" y="13675"/>
                </a:cubicBezTo>
                <a:cubicBezTo>
                  <a:pt x="-150" y="14303"/>
                  <a:pt x="77" y="15492"/>
                  <a:pt x="77" y="15492"/>
                </a:cubicBezTo>
                <a:lnTo>
                  <a:pt x="18657" y="21600"/>
                </a:lnTo>
                <a:cubicBezTo>
                  <a:pt x="18657" y="21600"/>
                  <a:pt x="18797" y="21358"/>
                  <a:pt x="19402" y="20344"/>
                </a:cubicBezTo>
                <a:cubicBezTo>
                  <a:pt x="20007" y="19329"/>
                  <a:pt x="18052" y="16526"/>
                  <a:pt x="18138" y="15317"/>
                </a:cubicBezTo>
                <a:cubicBezTo>
                  <a:pt x="18225" y="14109"/>
                  <a:pt x="21450" y="12081"/>
                  <a:pt x="21124" y="9761"/>
                </a:cubicBezTo>
                <a:cubicBezTo>
                  <a:pt x="20799" y="7449"/>
                  <a:pt x="15294" y="0"/>
                  <a:pt x="12308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65" name="Google Shape;332;p32"/>
          <p:cNvGrpSpPr/>
          <p:nvPr/>
        </p:nvGrpSpPr>
        <p:grpSpPr>
          <a:xfrm>
            <a:off x="5449003" y="599756"/>
            <a:ext cx="3693371" cy="4125687"/>
            <a:chOff x="0" y="0"/>
            <a:chExt cx="3693370" cy="4125685"/>
          </a:xfrm>
        </p:grpSpPr>
        <p:grpSp>
          <p:nvGrpSpPr>
            <p:cNvPr id="370" name="Google Shape;333;p32"/>
            <p:cNvGrpSpPr/>
            <p:nvPr/>
          </p:nvGrpSpPr>
          <p:grpSpPr>
            <a:xfrm>
              <a:off x="0" y="-1"/>
              <a:ext cx="3409490" cy="4125687"/>
              <a:chOff x="0" y="0"/>
              <a:chExt cx="3409489" cy="4125685"/>
            </a:xfrm>
          </p:grpSpPr>
          <p:sp>
            <p:nvSpPr>
              <p:cNvPr id="283" name="Google Shape;334;p32"/>
              <p:cNvSpPr/>
              <p:nvPr/>
            </p:nvSpPr>
            <p:spPr>
              <a:xfrm>
                <a:off x="3163790" y="3988859"/>
                <a:ext cx="175977" cy="63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9" h="21600" fill="norm" stroke="1" extrusionOk="0">
                    <a:moveTo>
                      <a:pt x="723" y="0"/>
                    </a:moveTo>
                    <a:cubicBezTo>
                      <a:pt x="415" y="0"/>
                      <a:pt x="129" y="550"/>
                      <a:pt x="33" y="1415"/>
                    </a:cubicBezTo>
                    <a:cubicBezTo>
                      <a:pt x="-87" y="2475"/>
                      <a:pt x="127" y="3602"/>
                      <a:pt x="506" y="3938"/>
                    </a:cubicBezTo>
                    <a:lnTo>
                      <a:pt x="20531" y="21499"/>
                    </a:lnTo>
                    <a:cubicBezTo>
                      <a:pt x="20600" y="21560"/>
                      <a:pt x="20675" y="21593"/>
                      <a:pt x="20747" y="21600"/>
                    </a:cubicBezTo>
                    <a:cubicBezTo>
                      <a:pt x="21105" y="21593"/>
                      <a:pt x="21405" y="20869"/>
                      <a:pt x="21460" y="19883"/>
                    </a:cubicBezTo>
                    <a:cubicBezTo>
                      <a:pt x="21513" y="18903"/>
                      <a:pt x="21304" y="17958"/>
                      <a:pt x="20963" y="17662"/>
                    </a:cubicBezTo>
                    <a:lnTo>
                      <a:pt x="939" y="94"/>
                    </a:lnTo>
                    <a:cubicBezTo>
                      <a:pt x="867" y="34"/>
                      <a:pt x="795" y="0"/>
                      <a:pt x="7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84" name="Google Shape;335;p32"/>
              <p:cNvSpPr/>
              <p:nvPr/>
            </p:nvSpPr>
            <p:spPr>
              <a:xfrm>
                <a:off x="0" y="2995380"/>
                <a:ext cx="3056906" cy="9680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2" h="21600" fill="norm" stroke="1" extrusionOk="0">
                    <a:moveTo>
                      <a:pt x="41" y="0"/>
                    </a:moveTo>
                    <a:cubicBezTo>
                      <a:pt x="24" y="0"/>
                      <a:pt x="7" y="36"/>
                      <a:pt x="2" y="93"/>
                    </a:cubicBezTo>
                    <a:cubicBezTo>
                      <a:pt x="-5" y="162"/>
                      <a:pt x="7" y="236"/>
                      <a:pt x="29" y="258"/>
                    </a:cubicBezTo>
                    <a:lnTo>
                      <a:pt x="21538" y="21594"/>
                    </a:lnTo>
                    <a:cubicBezTo>
                      <a:pt x="21542" y="21598"/>
                      <a:pt x="21546" y="21600"/>
                      <a:pt x="21551" y="21600"/>
                    </a:cubicBezTo>
                    <a:cubicBezTo>
                      <a:pt x="21571" y="21600"/>
                      <a:pt x="21589" y="21552"/>
                      <a:pt x="21592" y="21488"/>
                    </a:cubicBezTo>
                    <a:cubicBezTo>
                      <a:pt x="21595" y="21423"/>
                      <a:pt x="21583" y="21361"/>
                      <a:pt x="21563" y="21342"/>
                    </a:cubicBezTo>
                    <a:lnTo>
                      <a:pt x="54" y="7"/>
                    </a:lnTo>
                    <a:cubicBezTo>
                      <a:pt x="50" y="2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85" name="Google Shape;336;p32"/>
              <p:cNvSpPr/>
              <p:nvPr/>
            </p:nvSpPr>
            <p:spPr>
              <a:xfrm>
                <a:off x="394429" y="3316249"/>
                <a:ext cx="1499788" cy="803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90" y="0"/>
                    </a:moveTo>
                    <a:lnTo>
                      <a:pt x="0" y="10998"/>
                    </a:lnTo>
                    <a:lnTo>
                      <a:pt x="16278" y="21600"/>
                    </a:lnTo>
                    <a:lnTo>
                      <a:pt x="21600" y="10602"/>
                    </a:lnTo>
                    <a:lnTo>
                      <a:pt x="479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86" name="Google Shape;337;p32"/>
              <p:cNvSpPr/>
              <p:nvPr/>
            </p:nvSpPr>
            <p:spPr>
              <a:xfrm>
                <a:off x="388520" y="3310321"/>
                <a:ext cx="1511608" cy="815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3" h="21600" fill="norm" stroke="1" extrusionOk="0">
                    <a:moveTo>
                      <a:pt x="4857" y="341"/>
                    </a:moveTo>
                    <a:lnTo>
                      <a:pt x="21330" y="10676"/>
                    </a:lnTo>
                    <a:lnTo>
                      <a:pt x="16182" y="21261"/>
                    </a:lnTo>
                    <a:lnTo>
                      <a:pt x="226" y="10920"/>
                    </a:lnTo>
                    <a:lnTo>
                      <a:pt x="4857" y="341"/>
                    </a:lnTo>
                    <a:close/>
                    <a:moveTo>
                      <a:pt x="4829" y="0"/>
                    </a:moveTo>
                    <a:cubicBezTo>
                      <a:pt x="4804" y="0"/>
                      <a:pt x="4780" y="21"/>
                      <a:pt x="4763" y="58"/>
                    </a:cubicBezTo>
                    <a:lnTo>
                      <a:pt x="19" y="10896"/>
                    </a:lnTo>
                    <a:cubicBezTo>
                      <a:pt x="-18" y="10980"/>
                      <a:pt x="1" y="11107"/>
                      <a:pt x="57" y="11143"/>
                    </a:cubicBezTo>
                    <a:lnTo>
                      <a:pt x="16179" y="21592"/>
                    </a:lnTo>
                    <a:cubicBezTo>
                      <a:pt x="16188" y="21597"/>
                      <a:pt x="16198" y="21600"/>
                      <a:pt x="16207" y="21600"/>
                    </a:cubicBezTo>
                    <a:cubicBezTo>
                      <a:pt x="16231" y="21600"/>
                      <a:pt x="16254" y="21581"/>
                      <a:pt x="16270" y="21547"/>
                    </a:cubicBezTo>
                    <a:lnTo>
                      <a:pt x="21542" y="10709"/>
                    </a:lnTo>
                    <a:cubicBezTo>
                      <a:pt x="21582" y="10626"/>
                      <a:pt x="21563" y="10492"/>
                      <a:pt x="21506" y="10456"/>
                    </a:cubicBezTo>
                    <a:lnTo>
                      <a:pt x="4856" y="8"/>
                    </a:lnTo>
                    <a:cubicBezTo>
                      <a:pt x="4847" y="3"/>
                      <a:pt x="4838" y="0"/>
                      <a:pt x="4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87" name="Google Shape;338;p32"/>
              <p:cNvSpPr/>
              <p:nvPr/>
            </p:nvSpPr>
            <p:spPr>
              <a:xfrm>
                <a:off x="601509" y="3429879"/>
                <a:ext cx="1136015" cy="581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717" y="0"/>
                    </a:moveTo>
                    <a:lnTo>
                      <a:pt x="0" y="10679"/>
                    </a:lnTo>
                    <a:lnTo>
                      <a:pt x="16883" y="21600"/>
                    </a:lnTo>
                    <a:lnTo>
                      <a:pt x="21600" y="11649"/>
                    </a:lnTo>
                    <a:lnTo>
                      <a:pt x="47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88" name="Google Shape;339;p32"/>
              <p:cNvSpPr/>
              <p:nvPr/>
            </p:nvSpPr>
            <p:spPr>
              <a:xfrm>
                <a:off x="595580" y="3423972"/>
                <a:ext cx="1147853" cy="5929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1" h="21600" fill="norm" stroke="1" extrusionOk="0">
                    <a:moveTo>
                      <a:pt x="4804" y="468"/>
                    </a:moveTo>
                    <a:lnTo>
                      <a:pt x="21243" y="11727"/>
                    </a:lnTo>
                    <a:lnTo>
                      <a:pt x="16749" y="21136"/>
                    </a:lnTo>
                    <a:lnTo>
                      <a:pt x="304" y="10578"/>
                    </a:lnTo>
                    <a:lnTo>
                      <a:pt x="4804" y="468"/>
                    </a:lnTo>
                    <a:close/>
                    <a:moveTo>
                      <a:pt x="4769" y="0"/>
                    </a:moveTo>
                    <a:cubicBezTo>
                      <a:pt x="4737" y="0"/>
                      <a:pt x="4706" y="26"/>
                      <a:pt x="4685" y="74"/>
                    </a:cubicBezTo>
                    <a:lnTo>
                      <a:pt x="27" y="10540"/>
                    </a:lnTo>
                    <a:cubicBezTo>
                      <a:pt x="-25" y="10656"/>
                      <a:pt x="1" y="10837"/>
                      <a:pt x="76" y="10885"/>
                    </a:cubicBezTo>
                    <a:lnTo>
                      <a:pt x="16746" y="21589"/>
                    </a:lnTo>
                    <a:cubicBezTo>
                      <a:pt x="16758" y="21596"/>
                      <a:pt x="16770" y="21600"/>
                      <a:pt x="16781" y="21600"/>
                    </a:cubicBezTo>
                    <a:cubicBezTo>
                      <a:pt x="16812" y="21600"/>
                      <a:pt x="16841" y="21574"/>
                      <a:pt x="16862" y="21530"/>
                    </a:cubicBezTo>
                    <a:lnTo>
                      <a:pt x="21521" y="11778"/>
                    </a:lnTo>
                    <a:cubicBezTo>
                      <a:pt x="21575" y="11665"/>
                      <a:pt x="21551" y="11481"/>
                      <a:pt x="21476" y="11429"/>
                    </a:cubicBezTo>
                    <a:lnTo>
                      <a:pt x="4806" y="11"/>
                    </a:lnTo>
                    <a:cubicBezTo>
                      <a:pt x="4794" y="4"/>
                      <a:pt x="4781" y="0"/>
                      <a:pt x="47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89" name="Google Shape;340;p32"/>
              <p:cNvSpPr/>
              <p:nvPr/>
            </p:nvSpPr>
            <p:spPr>
              <a:xfrm>
                <a:off x="577645" y="620137"/>
                <a:ext cx="2825917" cy="285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9" h="21600" fill="norm" stroke="1" extrusionOk="0">
                    <a:moveTo>
                      <a:pt x="13638" y="0"/>
                    </a:moveTo>
                    <a:cubicBezTo>
                      <a:pt x="13475" y="0"/>
                      <a:pt x="13271" y="78"/>
                      <a:pt x="13075" y="145"/>
                    </a:cubicBezTo>
                    <a:cubicBezTo>
                      <a:pt x="12637" y="296"/>
                      <a:pt x="11457" y="1433"/>
                      <a:pt x="11188" y="2152"/>
                    </a:cubicBezTo>
                    <a:cubicBezTo>
                      <a:pt x="10918" y="2871"/>
                      <a:pt x="11154" y="3105"/>
                      <a:pt x="11626" y="3540"/>
                    </a:cubicBezTo>
                    <a:cubicBezTo>
                      <a:pt x="12097" y="3975"/>
                      <a:pt x="12670" y="4861"/>
                      <a:pt x="12974" y="5697"/>
                    </a:cubicBezTo>
                    <a:cubicBezTo>
                      <a:pt x="13277" y="6533"/>
                      <a:pt x="13664" y="7336"/>
                      <a:pt x="14288" y="7553"/>
                    </a:cubicBezTo>
                    <a:cubicBezTo>
                      <a:pt x="14288" y="7553"/>
                      <a:pt x="13294" y="8021"/>
                      <a:pt x="12636" y="8490"/>
                    </a:cubicBezTo>
                    <a:cubicBezTo>
                      <a:pt x="11979" y="8958"/>
                      <a:pt x="11659" y="9175"/>
                      <a:pt x="11659" y="9175"/>
                    </a:cubicBezTo>
                    <a:cubicBezTo>
                      <a:pt x="11659" y="9175"/>
                      <a:pt x="10766" y="9426"/>
                      <a:pt x="10429" y="9861"/>
                    </a:cubicBezTo>
                    <a:cubicBezTo>
                      <a:pt x="10092" y="10296"/>
                      <a:pt x="9958" y="10580"/>
                      <a:pt x="9958" y="10580"/>
                    </a:cubicBezTo>
                    <a:cubicBezTo>
                      <a:pt x="9958" y="10580"/>
                      <a:pt x="6908" y="11099"/>
                      <a:pt x="5964" y="11901"/>
                    </a:cubicBezTo>
                    <a:cubicBezTo>
                      <a:pt x="5964" y="11901"/>
                      <a:pt x="4566" y="12269"/>
                      <a:pt x="3976" y="12821"/>
                    </a:cubicBezTo>
                    <a:cubicBezTo>
                      <a:pt x="3387" y="13373"/>
                      <a:pt x="3117" y="14393"/>
                      <a:pt x="3117" y="14393"/>
                    </a:cubicBezTo>
                    <a:cubicBezTo>
                      <a:pt x="3117" y="14393"/>
                      <a:pt x="2325" y="15062"/>
                      <a:pt x="1954" y="15262"/>
                    </a:cubicBezTo>
                    <a:cubicBezTo>
                      <a:pt x="1584" y="15463"/>
                      <a:pt x="977" y="15848"/>
                      <a:pt x="674" y="16751"/>
                    </a:cubicBezTo>
                    <a:cubicBezTo>
                      <a:pt x="371" y="17654"/>
                      <a:pt x="0" y="19694"/>
                      <a:pt x="0" y="19694"/>
                    </a:cubicBezTo>
                    <a:lnTo>
                      <a:pt x="943" y="20128"/>
                    </a:lnTo>
                    <a:cubicBezTo>
                      <a:pt x="943" y="20128"/>
                      <a:pt x="960" y="19593"/>
                      <a:pt x="1803" y="18774"/>
                    </a:cubicBezTo>
                    <a:cubicBezTo>
                      <a:pt x="2645" y="17955"/>
                      <a:pt x="3168" y="16567"/>
                      <a:pt x="3235" y="16533"/>
                    </a:cubicBezTo>
                    <a:cubicBezTo>
                      <a:pt x="3303" y="16500"/>
                      <a:pt x="4785" y="15530"/>
                      <a:pt x="4785" y="15530"/>
                    </a:cubicBezTo>
                    <a:cubicBezTo>
                      <a:pt x="4785" y="15530"/>
                      <a:pt x="5931" y="16316"/>
                      <a:pt x="7228" y="16533"/>
                    </a:cubicBezTo>
                    <a:cubicBezTo>
                      <a:pt x="7640" y="16602"/>
                      <a:pt x="8065" y="16626"/>
                      <a:pt x="8453" y="16626"/>
                    </a:cubicBezTo>
                    <a:cubicBezTo>
                      <a:pt x="9290" y="16626"/>
                      <a:pt x="9958" y="16516"/>
                      <a:pt x="9958" y="16516"/>
                    </a:cubicBezTo>
                    <a:lnTo>
                      <a:pt x="9553" y="17754"/>
                    </a:lnTo>
                    <a:cubicBezTo>
                      <a:pt x="9553" y="17754"/>
                      <a:pt x="8627" y="18155"/>
                      <a:pt x="8391" y="18640"/>
                    </a:cubicBezTo>
                    <a:cubicBezTo>
                      <a:pt x="8155" y="19125"/>
                      <a:pt x="7043" y="20965"/>
                      <a:pt x="7043" y="20965"/>
                    </a:cubicBezTo>
                    <a:lnTo>
                      <a:pt x="7835" y="21600"/>
                    </a:lnTo>
                    <a:cubicBezTo>
                      <a:pt x="7835" y="21600"/>
                      <a:pt x="8660" y="20965"/>
                      <a:pt x="9823" y="20379"/>
                    </a:cubicBezTo>
                    <a:cubicBezTo>
                      <a:pt x="10985" y="19794"/>
                      <a:pt x="11272" y="19376"/>
                      <a:pt x="11609" y="18690"/>
                    </a:cubicBezTo>
                    <a:cubicBezTo>
                      <a:pt x="11946" y="18005"/>
                      <a:pt x="12367" y="16700"/>
                      <a:pt x="12384" y="16583"/>
                    </a:cubicBezTo>
                    <a:cubicBezTo>
                      <a:pt x="12401" y="16466"/>
                      <a:pt x="12738" y="16165"/>
                      <a:pt x="12788" y="15446"/>
                    </a:cubicBezTo>
                    <a:lnTo>
                      <a:pt x="12839" y="14727"/>
                    </a:lnTo>
                    <a:lnTo>
                      <a:pt x="14608" y="13155"/>
                    </a:lnTo>
                    <a:cubicBezTo>
                      <a:pt x="14608" y="13155"/>
                      <a:pt x="16006" y="12603"/>
                      <a:pt x="17169" y="11332"/>
                    </a:cubicBezTo>
                    <a:cubicBezTo>
                      <a:pt x="18331" y="10062"/>
                      <a:pt x="18517" y="9443"/>
                      <a:pt x="18635" y="8306"/>
                    </a:cubicBezTo>
                    <a:cubicBezTo>
                      <a:pt x="18753" y="7169"/>
                      <a:pt x="19224" y="2670"/>
                      <a:pt x="19241" y="2604"/>
                    </a:cubicBezTo>
                    <a:cubicBezTo>
                      <a:pt x="19258" y="2537"/>
                      <a:pt x="19410" y="2202"/>
                      <a:pt x="19612" y="2169"/>
                    </a:cubicBezTo>
                    <a:cubicBezTo>
                      <a:pt x="19615" y="2168"/>
                      <a:pt x="19619" y="2168"/>
                      <a:pt x="19623" y="2168"/>
                    </a:cubicBezTo>
                    <a:cubicBezTo>
                      <a:pt x="19852" y="2168"/>
                      <a:pt x="20929" y="3107"/>
                      <a:pt x="21078" y="3206"/>
                    </a:cubicBezTo>
                    <a:cubicBezTo>
                      <a:pt x="21142" y="3248"/>
                      <a:pt x="21234" y="3282"/>
                      <a:pt x="21322" y="3282"/>
                    </a:cubicBezTo>
                    <a:cubicBezTo>
                      <a:pt x="21439" y="3282"/>
                      <a:pt x="21547" y="3221"/>
                      <a:pt x="21566" y="3038"/>
                    </a:cubicBezTo>
                    <a:cubicBezTo>
                      <a:pt x="21600" y="2721"/>
                      <a:pt x="21331" y="1935"/>
                      <a:pt x="20471" y="1082"/>
                    </a:cubicBezTo>
                    <a:cubicBezTo>
                      <a:pt x="19845" y="460"/>
                      <a:pt x="19344" y="220"/>
                      <a:pt x="19040" y="220"/>
                    </a:cubicBezTo>
                    <a:cubicBezTo>
                      <a:pt x="18927" y="220"/>
                      <a:pt x="18841" y="254"/>
                      <a:pt x="18786" y="312"/>
                    </a:cubicBezTo>
                    <a:cubicBezTo>
                      <a:pt x="18584" y="530"/>
                      <a:pt x="18719" y="998"/>
                      <a:pt x="18584" y="1684"/>
                    </a:cubicBezTo>
                    <a:cubicBezTo>
                      <a:pt x="18449" y="2369"/>
                      <a:pt x="17607" y="4844"/>
                      <a:pt x="17186" y="6015"/>
                    </a:cubicBezTo>
                    <a:cubicBezTo>
                      <a:pt x="16764" y="7186"/>
                      <a:pt x="16899" y="8774"/>
                      <a:pt x="16899" y="8774"/>
                    </a:cubicBezTo>
                    <a:cubicBezTo>
                      <a:pt x="16899" y="8774"/>
                      <a:pt x="16326" y="8975"/>
                      <a:pt x="15922" y="9276"/>
                    </a:cubicBezTo>
                    <a:cubicBezTo>
                      <a:pt x="15518" y="9577"/>
                      <a:pt x="14894" y="9995"/>
                      <a:pt x="14894" y="9995"/>
                    </a:cubicBezTo>
                    <a:lnTo>
                      <a:pt x="14726" y="9911"/>
                    </a:lnTo>
                    <a:cubicBezTo>
                      <a:pt x="14726" y="9911"/>
                      <a:pt x="15669" y="8975"/>
                      <a:pt x="15956" y="8440"/>
                    </a:cubicBezTo>
                    <a:cubicBezTo>
                      <a:pt x="16242" y="7904"/>
                      <a:pt x="16326" y="7871"/>
                      <a:pt x="16175" y="7553"/>
                    </a:cubicBezTo>
                    <a:cubicBezTo>
                      <a:pt x="16023" y="7236"/>
                      <a:pt x="14793" y="5697"/>
                      <a:pt x="14254" y="5012"/>
                    </a:cubicBezTo>
                    <a:cubicBezTo>
                      <a:pt x="13715" y="4326"/>
                      <a:pt x="13058" y="3172"/>
                      <a:pt x="12923" y="2838"/>
                    </a:cubicBezTo>
                    <a:cubicBezTo>
                      <a:pt x="12788" y="2503"/>
                      <a:pt x="12805" y="2169"/>
                      <a:pt x="12906" y="1935"/>
                    </a:cubicBezTo>
                    <a:cubicBezTo>
                      <a:pt x="13007" y="1701"/>
                      <a:pt x="13951" y="1232"/>
                      <a:pt x="13968" y="513"/>
                    </a:cubicBezTo>
                    <a:cubicBezTo>
                      <a:pt x="13977" y="117"/>
                      <a:pt x="13838" y="0"/>
                      <a:pt x="13638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0" name="Google Shape;341;p32"/>
              <p:cNvSpPr/>
              <p:nvPr/>
            </p:nvSpPr>
            <p:spPr>
              <a:xfrm>
                <a:off x="571724" y="614249"/>
                <a:ext cx="2837766" cy="2863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6" h="21600" fill="norm" stroke="1" extrusionOk="0">
                    <a:moveTo>
                      <a:pt x="13623" y="89"/>
                    </a:moveTo>
                    <a:cubicBezTo>
                      <a:pt x="13686" y="89"/>
                      <a:pt x="13741" y="102"/>
                      <a:pt x="13784" y="133"/>
                    </a:cubicBezTo>
                    <a:cubicBezTo>
                      <a:pt x="13871" y="196"/>
                      <a:pt x="13912" y="337"/>
                      <a:pt x="13907" y="555"/>
                    </a:cubicBezTo>
                    <a:cubicBezTo>
                      <a:pt x="13896" y="1025"/>
                      <a:pt x="13468" y="1384"/>
                      <a:pt x="13156" y="1647"/>
                    </a:cubicBezTo>
                    <a:cubicBezTo>
                      <a:pt x="13007" y="1772"/>
                      <a:pt x="12889" y="1870"/>
                      <a:pt x="12854" y="1953"/>
                    </a:cubicBezTo>
                    <a:cubicBezTo>
                      <a:pt x="12737" y="2224"/>
                      <a:pt x="12743" y="2572"/>
                      <a:pt x="12870" y="2887"/>
                    </a:cubicBezTo>
                    <a:cubicBezTo>
                      <a:pt x="13006" y="3226"/>
                      <a:pt x="13662" y="4377"/>
                      <a:pt x="14202" y="5063"/>
                    </a:cubicBezTo>
                    <a:lnTo>
                      <a:pt x="14446" y="5372"/>
                    </a:lnTo>
                    <a:cubicBezTo>
                      <a:pt x="15019" y="6099"/>
                      <a:pt x="15980" y="7315"/>
                      <a:pt x="16109" y="7586"/>
                    </a:cubicBezTo>
                    <a:cubicBezTo>
                      <a:pt x="16225" y="7829"/>
                      <a:pt x="16197" y="7878"/>
                      <a:pt x="16017" y="8200"/>
                    </a:cubicBezTo>
                    <a:cubicBezTo>
                      <a:pt x="15981" y="8265"/>
                      <a:pt x="15939" y="8340"/>
                      <a:pt x="15891" y="8428"/>
                    </a:cubicBezTo>
                    <a:cubicBezTo>
                      <a:pt x="15613" y="8949"/>
                      <a:pt x="14684" y="9874"/>
                      <a:pt x="14675" y="9883"/>
                    </a:cubicBezTo>
                    <a:cubicBezTo>
                      <a:pt x="14653" y="9905"/>
                      <a:pt x="14659" y="9941"/>
                      <a:pt x="14686" y="9955"/>
                    </a:cubicBezTo>
                    <a:lnTo>
                      <a:pt x="14854" y="10038"/>
                    </a:lnTo>
                    <a:cubicBezTo>
                      <a:pt x="14861" y="10041"/>
                      <a:pt x="14868" y="10043"/>
                      <a:pt x="14875" y="10043"/>
                    </a:cubicBezTo>
                    <a:cubicBezTo>
                      <a:pt x="14883" y="10043"/>
                      <a:pt x="14892" y="10040"/>
                      <a:pt x="14900" y="10035"/>
                    </a:cubicBezTo>
                    <a:cubicBezTo>
                      <a:pt x="14906" y="10031"/>
                      <a:pt x="15526" y="9615"/>
                      <a:pt x="15925" y="9318"/>
                    </a:cubicBezTo>
                    <a:cubicBezTo>
                      <a:pt x="16317" y="9026"/>
                      <a:pt x="16880" y="8826"/>
                      <a:pt x="16886" y="8824"/>
                    </a:cubicBezTo>
                    <a:cubicBezTo>
                      <a:pt x="16905" y="8818"/>
                      <a:pt x="16917" y="8799"/>
                      <a:pt x="16916" y="8779"/>
                    </a:cubicBezTo>
                    <a:cubicBezTo>
                      <a:pt x="16914" y="8763"/>
                      <a:pt x="16787" y="7193"/>
                      <a:pt x="17198" y="6050"/>
                    </a:cubicBezTo>
                    <a:cubicBezTo>
                      <a:pt x="17617" y="4885"/>
                      <a:pt x="18456" y="2423"/>
                      <a:pt x="18592" y="1730"/>
                    </a:cubicBezTo>
                    <a:cubicBezTo>
                      <a:pt x="18651" y="1431"/>
                      <a:pt x="18659" y="1170"/>
                      <a:pt x="18666" y="961"/>
                    </a:cubicBezTo>
                    <a:cubicBezTo>
                      <a:pt x="18674" y="691"/>
                      <a:pt x="18680" y="497"/>
                      <a:pt x="18783" y="386"/>
                    </a:cubicBezTo>
                    <a:cubicBezTo>
                      <a:pt x="18828" y="337"/>
                      <a:pt x="18900" y="311"/>
                      <a:pt x="18992" y="309"/>
                    </a:cubicBezTo>
                    <a:cubicBezTo>
                      <a:pt x="18995" y="309"/>
                      <a:pt x="18999" y="309"/>
                      <a:pt x="19003" y="309"/>
                    </a:cubicBezTo>
                    <a:cubicBezTo>
                      <a:pt x="19345" y="309"/>
                      <a:pt x="19862" y="623"/>
                      <a:pt x="20395" y="1153"/>
                    </a:cubicBezTo>
                    <a:cubicBezTo>
                      <a:pt x="21245" y="1997"/>
                      <a:pt x="21505" y="2759"/>
                      <a:pt x="21473" y="3065"/>
                    </a:cubicBezTo>
                    <a:cubicBezTo>
                      <a:pt x="21463" y="3159"/>
                      <a:pt x="21427" y="3221"/>
                      <a:pt x="21366" y="3250"/>
                    </a:cubicBezTo>
                    <a:cubicBezTo>
                      <a:pt x="21338" y="3263"/>
                      <a:pt x="21307" y="3268"/>
                      <a:pt x="21274" y="3268"/>
                    </a:cubicBezTo>
                    <a:cubicBezTo>
                      <a:pt x="21198" y="3268"/>
                      <a:pt x="21115" y="3239"/>
                      <a:pt x="21056" y="3200"/>
                    </a:cubicBezTo>
                    <a:cubicBezTo>
                      <a:pt x="21020" y="3176"/>
                      <a:pt x="20919" y="3094"/>
                      <a:pt x="20791" y="2990"/>
                    </a:cubicBezTo>
                    <a:cubicBezTo>
                      <a:pt x="20146" y="2466"/>
                      <a:pt x="19736" y="2159"/>
                      <a:pt x="19581" y="2159"/>
                    </a:cubicBezTo>
                    <a:cubicBezTo>
                      <a:pt x="19575" y="2159"/>
                      <a:pt x="19569" y="2159"/>
                      <a:pt x="19564" y="2160"/>
                    </a:cubicBezTo>
                    <a:cubicBezTo>
                      <a:pt x="19342" y="2197"/>
                      <a:pt x="19180" y="2542"/>
                      <a:pt x="19159" y="2626"/>
                    </a:cubicBezTo>
                    <a:cubicBezTo>
                      <a:pt x="19140" y="2701"/>
                      <a:pt x="18636" y="7516"/>
                      <a:pt x="18554" y="8311"/>
                    </a:cubicBezTo>
                    <a:cubicBezTo>
                      <a:pt x="18440" y="9414"/>
                      <a:pt x="18268" y="10029"/>
                      <a:pt x="17106" y="11300"/>
                    </a:cubicBezTo>
                    <a:cubicBezTo>
                      <a:pt x="15969" y="12543"/>
                      <a:pt x="14586" y="13098"/>
                      <a:pt x="14573" y="13104"/>
                    </a:cubicBezTo>
                    <a:cubicBezTo>
                      <a:pt x="14568" y="13106"/>
                      <a:pt x="14563" y="13109"/>
                      <a:pt x="14559" y="13112"/>
                    </a:cubicBezTo>
                    <a:lnTo>
                      <a:pt x="12798" y="14678"/>
                    </a:lnTo>
                    <a:cubicBezTo>
                      <a:pt x="12789" y="14685"/>
                      <a:pt x="12784" y="14696"/>
                      <a:pt x="12783" y="14707"/>
                    </a:cubicBezTo>
                    <a:lnTo>
                      <a:pt x="12733" y="15424"/>
                    </a:lnTo>
                    <a:cubicBezTo>
                      <a:pt x="12697" y="15933"/>
                      <a:pt x="12517" y="16222"/>
                      <a:pt x="12409" y="16395"/>
                    </a:cubicBezTo>
                    <a:cubicBezTo>
                      <a:pt x="12365" y="16465"/>
                      <a:pt x="12336" y="16512"/>
                      <a:pt x="12330" y="16553"/>
                    </a:cubicBezTo>
                    <a:cubicBezTo>
                      <a:pt x="12316" y="16655"/>
                      <a:pt x="11898" y="17956"/>
                      <a:pt x="11563" y="18638"/>
                    </a:cubicBezTo>
                    <a:cubicBezTo>
                      <a:pt x="11218" y="19339"/>
                      <a:pt x="10932" y="19732"/>
                      <a:pt x="9805" y="20300"/>
                    </a:cubicBezTo>
                    <a:cubicBezTo>
                      <a:pt x="8776" y="20818"/>
                      <a:pt x="8002" y="21383"/>
                      <a:pt x="7847" y="21499"/>
                    </a:cubicBezTo>
                    <a:lnTo>
                      <a:pt x="7116" y="20912"/>
                    </a:lnTo>
                    <a:cubicBezTo>
                      <a:pt x="7267" y="20661"/>
                      <a:pt x="8224" y="19070"/>
                      <a:pt x="8440" y="18627"/>
                    </a:cubicBezTo>
                    <a:cubicBezTo>
                      <a:pt x="8665" y="18165"/>
                      <a:pt x="9566" y="17770"/>
                      <a:pt x="9575" y="17766"/>
                    </a:cubicBezTo>
                    <a:cubicBezTo>
                      <a:pt x="9586" y="17761"/>
                      <a:pt x="9595" y="17751"/>
                      <a:pt x="9599" y="17739"/>
                    </a:cubicBezTo>
                    <a:lnTo>
                      <a:pt x="10002" y="16506"/>
                    </a:lnTo>
                    <a:cubicBezTo>
                      <a:pt x="10012" y="16477"/>
                      <a:pt x="9989" y="16448"/>
                      <a:pt x="9960" y="16448"/>
                    </a:cubicBezTo>
                    <a:cubicBezTo>
                      <a:pt x="9957" y="16448"/>
                      <a:pt x="9955" y="16448"/>
                      <a:pt x="9952" y="16449"/>
                    </a:cubicBezTo>
                    <a:cubicBezTo>
                      <a:pt x="9942" y="16450"/>
                      <a:pt x="9280" y="16556"/>
                      <a:pt x="8457" y="16556"/>
                    </a:cubicBezTo>
                    <a:cubicBezTo>
                      <a:pt x="8073" y="16556"/>
                      <a:pt x="7653" y="16533"/>
                      <a:pt x="7249" y="16465"/>
                    </a:cubicBezTo>
                    <a:cubicBezTo>
                      <a:pt x="5983" y="16253"/>
                      <a:pt x="4846" y="15481"/>
                      <a:pt x="4835" y="15473"/>
                    </a:cubicBezTo>
                    <a:cubicBezTo>
                      <a:pt x="4827" y="15468"/>
                      <a:pt x="4818" y="15465"/>
                      <a:pt x="4809" y="15465"/>
                    </a:cubicBezTo>
                    <a:cubicBezTo>
                      <a:pt x="4801" y="15465"/>
                      <a:pt x="4792" y="15468"/>
                      <a:pt x="4785" y="15473"/>
                    </a:cubicBezTo>
                    <a:cubicBezTo>
                      <a:pt x="4193" y="15860"/>
                      <a:pt x="3295" y="16445"/>
                      <a:pt x="3246" y="16469"/>
                    </a:cubicBezTo>
                    <a:cubicBezTo>
                      <a:pt x="3217" y="16484"/>
                      <a:pt x="3198" y="16521"/>
                      <a:pt x="3089" y="16744"/>
                    </a:cubicBezTo>
                    <a:cubicBezTo>
                      <a:pt x="2875" y="17186"/>
                      <a:pt x="2429" y="18105"/>
                      <a:pt x="1809" y="18709"/>
                    </a:cubicBezTo>
                    <a:cubicBezTo>
                      <a:pt x="1124" y="19375"/>
                      <a:pt x="978" y="19856"/>
                      <a:pt x="948" y="20024"/>
                    </a:cubicBezTo>
                    <a:lnTo>
                      <a:pt x="96" y="19631"/>
                    </a:lnTo>
                    <a:cubicBezTo>
                      <a:pt x="145" y="19361"/>
                      <a:pt x="483" y="17562"/>
                      <a:pt x="759" y="16740"/>
                    </a:cubicBezTo>
                    <a:cubicBezTo>
                      <a:pt x="1045" y="15887"/>
                      <a:pt x="1611" y="15500"/>
                      <a:pt x="2012" y="15283"/>
                    </a:cubicBezTo>
                    <a:cubicBezTo>
                      <a:pt x="2381" y="15083"/>
                      <a:pt x="3145" y="14439"/>
                      <a:pt x="3178" y="14412"/>
                    </a:cubicBezTo>
                    <a:cubicBezTo>
                      <a:pt x="3185" y="14406"/>
                      <a:pt x="3190" y="14398"/>
                      <a:pt x="3192" y="14389"/>
                    </a:cubicBezTo>
                    <a:cubicBezTo>
                      <a:pt x="3195" y="14379"/>
                      <a:pt x="3464" y="13379"/>
                      <a:pt x="4035" y="12845"/>
                    </a:cubicBezTo>
                    <a:cubicBezTo>
                      <a:pt x="4607" y="12309"/>
                      <a:pt x="5981" y="11943"/>
                      <a:pt x="5995" y="11940"/>
                    </a:cubicBezTo>
                    <a:cubicBezTo>
                      <a:pt x="6002" y="11938"/>
                      <a:pt x="6008" y="11934"/>
                      <a:pt x="6013" y="11930"/>
                    </a:cubicBezTo>
                    <a:cubicBezTo>
                      <a:pt x="6932" y="11148"/>
                      <a:pt x="9937" y="10630"/>
                      <a:pt x="9967" y="10625"/>
                    </a:cubicBezTo>
                    <a:cubicBezTo>
                      <a:pt x="9981" y="10622"/>
                      <a:pt x="9994" y="10613"/>
                      <a:pt x="10000" y="10600"/>
                    </a:cubicBezTo>
                    <a:cubicBezTo>
                      <a:pt x="10001" y="10597"/>
                      <a:pt x="10137" y="10315"/>
                      <a:pt x="10465" y="9892"/>
                    </a:cubicBezTo>
                    <a:cubicBezTo>
                      <a:pt x="10787" y="9476"/>
                      <a:pt x="11657" y="9227"/>
                      <a:pt x="11666" y="9225"/>
                    </a:cubicBezTo>
                    <a:cubicBezTo>
                      <a:pt x="11670" y="9224"/>
                      <a:pt x="11675" y="9222"/>
                      <a:pt x="11679" y="9219"/>
                    </a:cubicBezTo>
                    <a:cubicBezTo>
                      <a:pt x="11682" y="9217"/>
                      <a:pt x="12006" y="8997"/>
                      <a:pt x="12653" y="8535"/>
                    </a:cubicBezTo>
                    <a:cubicBezTo>
                      <a:pt x="13296" y="8077"/>
                      <a:pt x="14280" y="7611"/>
                      <a:pt x="14290" y="7607"/>
                    </a:cubicBezTo>
                    <a:cubicBezTo>
                      <a:pt x="14326" y="7590"/>
                      <a:pt x="14323" y="7538"/>
                      <a:pt x="14286" y="7525"/>
                    </a:cubicBezTo>
                    <a:cubicBezTo>
                      <a:pt x="13656" y="7305"/>
                      <a:pt x="13270" y="6436"/>
                      <a:pt x="13004" y="5703"/>
                    </a:cubicBezTo>
                    <a:cubicBezTo>
                      <a:pt x="12715" y="4904"/>
                      <a:pt x="12145" y="3993"/>
                      <a:pt x="11651" y="3537"/>
                    </a:cubicBezTo>
                    <a:cubicBezTo>
                      <a:pt x="11193" y="3115"/>
                      <a:pt x="10964" y="2904"/>
                      <a:pt x="11226" y="2203"/>
                    </a:cubicBezTo>
                    <a:cubicBezTo>
                      <a:pt x="11490" y="1498"/>
                      <a:pt x="12645" y="380"/>
                      <a:pt x="13077" y="231"/>
                    </a:cubicBezTo>
                    <a:lnTo>
                      <a:pt x="13142" y="209"/>
                    </a:lnTo>
                    <a:cubicBezTo>
                      <a:pt x="13312" y="150"/>
                      <a:pt x="13487" y="89"/>
                      <a:pt x="13623" y="89"/>
                    </a:cubicBezTo>
                    <a:close/>
                    <a:moveTo>
                      <a:pt x="13624" y="0"/>
                    </a:moveTo>
                    <a:cubicBezTo>
                      <a:pt x="13471" y="0"/>
                      <a:pt x="13289" y="63"/>
                      <a:pt x="13112" y="125"/>
                    </a:cubicBezTo>
                    <a:lnTo>
                      <a:pt x="13048" y="147"/>
                    </a:lnTo>
                    <a:cubicBezTo>
                      <a:pt x="12602" y="300"/>
                      <a:pt x="11413" y="1448"/>
                      <a:pt x="11142" y="2172"/>
                    </a:cubicBezTo>
                    <a:cubicBezTo>
                      <a:pt x="10858" y="2928"/>
                      <a:pt x="11134" y="3182"/>
                      <a:pt x="11590" y="3602"/>
                    </a:cubicBezTo>
                    <a:cubicBezTo>
                      <a:pt x="12075" y="4050"/>
                      <a:pt x="12634" y="4946"/>
                      <a:pt x="12920" y="5733"/>
                    </a:cubicBezTo>
                    <a:cubicBezTo>
                      <a:pt x="13195" y="6492"/>
                      <a:pt x="13557" y="7295"/>
                      <a:pt x="14160" y="7570"/>
                    </a:cubicBezTo>
                    <a:cubicBezTo>
                      <a:pt x="13899" y="7698"/>
                      <a:pt x="13135" y="8082"/>
                      <a:pt x="12600" y="8463"/>
                    </a:cubicBezTo>
                    <a:cubicBezTo>
                      <a:pt x="12002" y="8889"/>
                      <a:pt x="11681" y="9109"/>
                      <a:pt x="11634" y="9141"/>
                    </a:cubicBezTo>
                    <a:cubicBezTo>
                      <a:pt x="11542" y="9167"/>
                      <a:pt x="10722" y="9414"/>
                      <a:pt x="10393" y="9837"/>
                    </a:cubicBezTo>
                    <a:cubicBezTo>
                      <a:pt x="10107" y="10208"/>
                      <a:pt x="9967" y="10467"/>
                      <a:pt x="9929" y="10541"/>
                    </a:cubicBezTo>
                    <a:cubicBezTo>
                      <a:pt x="9629" y="10593"/>
                      <a:pt x="6876" y="11089"/>
                      <a:pt x="5962" y="11856"/>
                    </a:cubicBezTo>
                    <a:cubicBezTo>
                      <a:pt x="5826" y="11892"/>
                      <a:pt x="4542" y="12247"/>
                      <a:pt x="3973" y="12780"/>
                    </a:cubicBezTo>
                    <a:cubicBezTo>
                      <a:pt x="3413" y="13303"/>
                      <a:pt x="3144" y="14224"/>
                      <a:pt x="3109" y="14352"/>
                    </a:cubicBezTo>
                    <a:cubicBezTo>
                      <a:pt x="3013" y="14432"/>
                      <a:pt x="2307" y="15022"/>
                      <a:pt x="1969" y="15205"/>
                    </a:cubicBezTo>
                    <a:cubicBezTo>
                      <a:pt x="1555" y="15429"/>
                      <a:pt x="970" y="15829"/>
                      <a:pt x="673" y="16712"/>
                    </a:cubicBezTo>
                    <a:cubicBezTo>
                      <a:pt x="374" y="17604"/>
                      <a:pt x="4" y="19629"/>
                      <a:pt x="1" y="19649"/>
                    </a:cubicBezTo>
                    <a:cubicBezTo>
                      <a:pt x="-3" y="19669"/>
                      <a:pt x="7" y="19689"/>
                      <a:pt x="26" y="19697"/>
                    </a:cubicBezTo>
                    <a:lnTo>
                      <a:pt x="965" y="20130"/>
                    </a:lnTo>
                    <a:cubicBezTo>
                      <a:pt x="972" y="20133"/>
                      <a:pt x="978" y="20134"/>
                      <a:pt x="984" y="20134"/>
                    </a:cubicBezTo>
                    <a:cubicBezTo>
                      <a:pt x="1007" y="20134"/>
                      <a:pt x="1028" y="20117"/>
                      <a:pt x="1029" y="20091"/>
                    </a:cubicBezTo>
                    <a:cubicBezTo>
                      <a:pt x="1030" y="20086"/>
                      <a:pt x="1059" y="19563"/>
                      <a:pt x="1871" y="18773"/>
                    </a:cubicBezTo>
                    <a:cubicBezTo>
                      <a:pt x="2503" y="18158"/>
                      <a:pt x="2954" y="17229"/>
                      <a:pt x="3170" y="16782"/>
                    </a:cubicBezTo>
                    <a:cubicBezTo>
                      <a:pt x="3224" y="16672"/>
                      <a:pt x="3274" y="16568"/>
                      <a:pt x="3292" y="16546"/>
                    </a:cubicBezTo>
                    <a:cubicBezTo>
                      <a:pt x="3403" y="16483"/>
                      <a:pt x="4579" y="15714"/>
                      <a:pt x="4809" y="15564"/>
                    </a:cubicBezTo>
                    <a:cubicBezTo>
                      <a:pt x="4985" y="15679"/>
                      <a:pt x="6053" y="16356"/>
                      <a:pt x="7234" y="16553"/>
                    </a:cubicBezTo>
                    <a:cubicBezTo>
                      <a:pt x="7643" y="16622"/>
                      <a:pt x="8068" y="16646"/>
                      <a:pt x="8457" y="16646"/>
                    </a:cubicBezTo>
                    <a:cubicBezTo>
                      <a:pt x="9131" y="16646"/>
                      <a:pt x="9699" y="16575"/>
                      <a:pt x="9894" y="16547"/>
                    </a:cubicBezTo>
                    <a:lnTo>
                      <a:pt x="9520" y="17692"/>
                    </a:lnTo>
                    <a:cubicBezTo>
                      <a:pt x="9383" y="17753"/>
                      <a:pt x="8582" y="18129"/>
                      <a:pt x="8359" y="18588"/>
                    </a:cubicBezTo>
                    <a:cubicBezTo>
                      <a:pt x="8127" y="19064"/>
                      <a:pt x="7030" y="20881"/>
                      <a:pt x="7019" y="20900"/>
                    </a:cubicBezTo>
                    <a:cubicBezTo>
                      <a:pt x="7007" y="20919"/>
                      <a:pt x="7011" y="20943"/>
                      <a:pt x="7029" y="20957"/>
                    </a:cubicBezTo>
                    <a:lnTo>
                      <a:pt x="7817" y="21590"/>
                    </a:lnTo>
                    <a:cubicBezTo>
                      <a:pt x="7825" y="21596"/>
                      <a:pt x="7835" y="21600"/>
                      <a:pt x="7846" y="21600"/>
                    </a:cubicBezTo>
                    <a:cubicBezTo>
                      <a:pt x="7855" y="21600"/>
                      <a:pt x="7865" y="21597"/>
                      <a:pt x="7873" y="21591"/>
                    </a:cubicBezTo>
                    <a:cubicBezTo>
                      <a:pt x="7881" y="21584"/>
                      <a:pt x="8705" y="20954"/>
                      <a:pt x="9845" y="20379"/>
                    </a:cubicBezTo>
                    <a:cubicBezTo>
                      <a:pt x="11037" y="19779"/>
                      <a:pt x="11320" y="19336"/>
                      <a:pt x="11644" y="18677"/>
                    </a:cubicBezTo>
                    <a:cubicBezTo>
                      <a:pt x="11978" y="17997"/>
                      <a:pt x="12400" y="16696"/>
                      <a:pt x="12419" y="16566"/>
                    </a:cubicBezTo>
                    <a:cubicBezTo>
                      <a:pt x="12423" y="16543"/>
                      <a:pt x="12452" y="16496"/>
                      <a:pt x="12486" y="16442"/>
                    </a:cubicBezTo>
                    <a:cubicBezTo>
                      <a:pt x="12591" y="16274"/>
                      <a:pt x="12785" y="15961"/>
                      <a:pt x="12822" y="15430"/>
                    </a:cubicBezTo>
                    <a:lnTo>
                      <a:pt x="12871" y="14732"/>
                    </a:lnTo>
                    <a:lnTo>
                      <a:pt x="14614" y="13184"/>
                    </a:lnTo>
                    <a:cubicBezTo>
                      <a:pt x="14727" y="13137"/>
                      <a:pt x="16065" y="12571"/>
                      <a:pt x="17173" y="11360"/>
                    </a:cubicBezTo>
                    <a:cubicBezTo>
                      <a:pt x="18353" y="10070"/>
                      <a:pt x="18527" y="9443"/>
                      <a:pt x="18644" y="8321"/>
                    </a:cubicBezTo>
                    <a:cubicBezTo>
                      <a:pt x="18766" y="7140"/>
                      <a:pt x="19227" y="2749"/>
                      <a:pt x="19247" y="2648"/>
                    </a:cubicBezTo>
                    <a:cubicBezTo>
                      <a:pt x="19265" y="2574"/>
                      <a:pt x="19412" y="2276"/>
                      <a:pt x="19579" y="2248"/>
                    </a:cubicBezTo>
                    <a:cubicBezTo>
                      <a:pt x="19582" y="2248"/>
                      <a:pt x="19584" y="2248"/>
                      <a:pt x="19587" y="2248"/>
                    </a:cubicBezTo>
                    <a:cubicBezTo>
                      <a:pt x="19736" y="2248"/>
                      <a:pt x="20433" y="2814"/>
                      <a:pt x="20735" y="3059"/>
                    </a:cubicBezTo>
                    <a:cubicBezTo>
                      <a:pt x="20869" y="3168"/>
                      <a:pt x="20966" y="3247"/>
                      <a:pt x="21007" y="3274"/>
                    </a:cubicBezTo>
                    <a:cubicBezTo>
                      <a:pt x="21077" y="3321"/>
                      <a:pt x="21178" y="3357"/>
                      <a:pt x="21275" y="3357"/>
                    </a:cubicBezTo>
                    <a:cubicBezTo>
                      <a:pt x="21320" y="3357"/>
                      <a:pt x="21364" y="3349"/>
                      <a:pt x="21404" y="3330"/>
                    </a:cubicBezTo>
                    <a:cubicBezTo>
                      <a:pt x="21467" y="3301"/>
                      <a:pt x="21546" y="3233"/>
                      <a:pt x="21563" y="3075"/>
                    </a:cubicBezTo>
                    <a:cubicBezTo>
                      <a:pt x="21597" y="2751"/>
                      <a:pt x="21331" y="1956"/>
                      <a:pt x="20459" y="1090"/>
                    </a:cubicBezTo>
                    <a:cubicBezTo>
                      <a:pt x="19900" y="536"/>
                      <a:pt x="19371" y="220"/>
                      <a:pt x="19002" y="220"/>
                    </a:cubicBezTo>
                    <a:cubicBezTo>
                      <a:pt x="18998" y="220"/>
                      <a:pt x="18994" y="220"/>
                      <a:pt x="18990" y="220"/>
                    </a:cubicBezTo>
                    <a:cubicBezTo>
                      <a:pt x="18874" y="222"/>
                      <a:pt x="18779" y="258"/>
                      <a:pt x="18717" y="325"/>
                    </a:cubicBezTo>
                    <a:cubicBezTo>
                      <a:pt x="18591" y="460"/>
                      <a:pt x="18585" y="669"/>
                      <a:pt x="18576" y="958"/>
                    </a:cubicBezTo>
                    <a:cubicBezTo>
                      <a:pt x="18570" y="1164"/>
                      <a:pt x="18562" y="1421"/>
                      <a:pt x="18505" y="1713"/>
                    </a:cubicBezTo>
                    <a:cubicBezTo>
                      <a:pt x="18371" y="2393"/>
                      <a:pt x="17519" y="4894"/>
                      <a:pt x="17114" y="6020"/>
                    </a:cubicBezTo>
                    <a:cubicBezTo>
                      <a:pt x="16730" y="7086"/>
                      <a:pt x="16808" y="8514"/>
                      <a:pt x="16824" y="8752"/>
                    </a:cubicBezTo>
                    <a:cubicBezTo>
                      <a:pt x="16696" y="8799"/>
                      <a:pt x="16224" y="8983"/>
                      <a:pt x="15871" y="9246"/>
                    </a:cubicBezTo>
                    <a:cubicBezTo>
                      <a:pt x="15516" y="9510"/>
                      <a:pt x="14985" y="9870"/>
                      <a:pt x="14871" y="9946"/>
                    </a:cubicBezTo>
                    <a:lnTo>
                      <a:pt x="14783" y="9902"/>
                    </a:lnTo>
                    <a:cubicBezTo>
                      <a:pt x="14974" y="9709"/>
                      <a:pt x="15718" y="8943"/>
                      <a:pt x="15971" y="8470"/>
                    </a:cubicBezTo>
                    <a:cubicBezTo>
                      <a:pt x="16018" y="8382"/>
                      <a:pt x="16060" y="8307"/>
                      <a:pt x="16096" y="8243"/>
                    </a:cubicBezTo>
                    <a:cubicBezTo>
                      <a:pt x="16277" y="7919"/>
                      <a:pt x="16326" y="7832"/>
                      <a:pt x="16190" y="7547"/>
                    </a:cubicBezTo>
                    <a:cubicBezTo>
                      <a:pt x="16057" y="7268"/>
                      <a:pt x="15130" y="6094"/>
                      <a:pt x="14517" y="5317"/>
                    </a:cubicBezTo>
                    <a:lnTo>
                      <a:pt x="14273" y="5008"/>
                    </a:lnTo>
                    <a:cubicBezTo>
                      <a:pt x="13738" y="4328"/>
                      <a:pt x="13088" y="3188"/>
                      <a:pt x="12954" y="2854"/>
                    </a:cubicBezTo>
                    <a:cubicBezTo>
                      <a:pt x="12836" y="2561"/>
                      <a:pt x="12829" y="2237"/>
                      <a:pt x="12936" y="1989"/>
                    </a:cubicBezTo>
                    <a:cubicBezTo>
                      <a:pt x="12964" y="1925"/>
                      <a:pt x="13080" y="1827"/>
                      <a:pt x="13214" y="1715"/>
                    </a:cubicBezTo>
                    <a:cubicBezTo>
                      <a:pt x="13521" y="1457"/>
                      <a:pt x="13985" y="1067"/>
                      <a:pt x="13997" y="556"/>
                    </a:cubicBezTo>
                    <a:cubicBezTo>
                      <a:pt x="14003" y="305"/>
                      <a:pt x="13950" y="143"/>
                      <a:pt x="13837" y="61"/>
                    </a:cubicBezTo>
                    <a:cubicBezTo>
                      <a:pt x="13776" y="17"/>
                      <a:pt x="13704" y="0"/>
                      <a:pt x="13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1" name="Google Shape;342;p32"/>
              <p:cNvSpPr/>
              <p:nvPr/>
            </p:nvSpPr>
            <p:spPr>
              <a:xfrm>
                <a:off x="1580083" y="2400566"/>
                <a:ext cx="849132" cy="1070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46" y="0"/>
                    </a:moveTo>
                    <a:lnTo>
                      <a:pt x="16449" y="1763"/>
                    </a:lnTo>
                    <a:cubicBezTo>
                      <a:pt x="16449" y="1763"/>
                      <a:pt x="16682" y="4639"/>
                      <a:pt x="15395" y="6123"/>
                    </a:cubicBezTo>
                    <a:cubicBezTo>
                      <a:pt x="14108" y="7608"/>
                      <a:pt x="13640" y="8072"/>
                      <a:pt x="13640" y="8072"/>
                    </a:cubicBezTo>
                    <a:cubicBezTo>
                      <a:pt x="13640" y="8072"/>
                      <a:pt x="13523" y="10298"/>
                      <a:pt x="12704" y="11690"/>
                    </a:cubicBezTo>
                    <a:cubicBezTo>
                      <a:pt x="11885" y="13081"/>
                      <a:pt x="10598" y="13545"/>
                      <a:pt x="10598" y="13545"/>
                    </a:cubicBezTo>
                    <a:cubicBezTo>
                      <a:pt x="10598" y="13545"/>
                      <a:pt x="10715" y="15123"/>
                      <a:pt x="9076" y="16328"/>
                    </a:cubicBezTo>
                    <a:cubicBezTo>
                      <a:pt x="7438" y="17534"/>
                      <a:pt x="3343" y="19482"/>
                      <a:pt x="769" y="20782"/>
                    </a:cubicBezTo>
                    <a:cubicBezTo>
                      <a:pt x="500" y="20917"/>
                      <a:pt x="246" y="21061"/>
                      <a:pt x="0" y="21208"/>
                    </a:cubicBezTo>
                    <a:lnTo>
                      <a:pt x="612" y="21600"/>
                    </a:lnTo>
                    <a:cubicBezTo>
                      <a:pt x="612" y="21600"/>
                      <a:pt x="3363" y="19908"/>
                      <a:pt x="7237" y="18349"/>
                    </a:cubicBezTo>
                    <a:cubicBezTo>
                      <a:pt x="11112" y="16792"/>
                      <a:pt x="12066" y="15678"/>
                      <a:pt x="13189" y="13853"/>
                    </a:cubicBezTo>
                    <a:cubicBezTo>
                      <a:pt x="14312" y="12028"/>
                      <a:pt x="15716" y="8555"/>
                      <a:pt x="15773" y="8243"/>
                    </a:cubicBezTo>
                    <a:cubicBezTo>
                      <a:pt x="15829" y="7932"/>
                      <a:pt x="16952" y="7130"/>
                      <a:pt x="17121" y="5216"/>
                    </a:cubicBezTo>
                    <a:lnTo>
                      <a:pt x="17289" y="3301"/>
                    </a:lnTo>
                    <a:lnTo>
                      <a:pt x="21600" y="241"/>
                    </a:lnTo>
                    <a:lnTo>
                      <a:pt x="21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2" name="Google Shape;343;p32"/>
              <p:cNvSpPr/>
              <p:nvPr/>
            </p:nvSpPr>
            <p:spPr>
              <a:xfrm>
                <a:off x="651108" y="2561570"/>
                <a:ext cx="1236078" cy="715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1" h="21600" fill="norm" stroke="1" extrusionOk="0">
                    <a:moveTo>
                      <a:pt x="9880" y="0"/>
                    </a:moveTo>
                    <a:cubicBezTo>
                      <a:pt x="9880" y="0"/>
                      <a:pt x="9560" y="1666"/>
                      <a:pt x="8680" y="2221"/>
                    </a:cubicBezTo>
                    <a:cubicBezTo>
                      <a:pt x="7800" y="2776"/>
                      <a:pt x="5401" y="5136"/>
                      <a:pt x="5401" y="5136"/>
                    </a:cubicBezTo>
                    <a:cubicBezTo>
                      <a:pt x="5401" y="5136"/>
                      <a:pt x="5321" y="9023"/>
                      <a:pt x="3722" y="11383"/>
                    </a:cubicBezTo>
                    <a:cubicBezTo>
                      <a:pt x="2122" y="13744"/>
                      <a:pt x="279" y="19252"/>
                      <a:pt x="279" y="19252"/>
                    </a:cubicBezTo>
                    <a:lnTo>
                      <a:pt x="0" y="20897"/>
                    </a:lnTo>
                    <a:lnTo>
                      <a:pt x="872" y="21600"/>
                    </a:lnTo>
                    <a:cubicBezTo>
                      <a:pt x="872" y="21600"/>
                      <a:pt x="911" y="19468"/>
                      <a:pt x="2830" y="16203"/>
                    </a:cubicBezTo>
                    <a:cubicBezTo>
                      <a:pt x="4749" y="12939"/>
                      <a:pt x="5938" y="7409"/>
                      <a:pt x="6092" y="7276"/>
                    </a:cubicBezTo>
                    <a:cubicBezTo>
                      <a:pt x="6246" y="7143"/>
                      <a:pt x="9623" y="3278"/>
                      <a:pt x="9623" y="3278"/>
                    </a:cubicBezTo>
                    <a:cubicBezTo>
                      <a:pt x="9623" y="3278"/>
                      <a:pt x="12233" y="6410"/>
                      <a:pt x="15188" y="7276"/>
                    </a:cubicBezTo>
                    <a:cubicBezTo>
                      <a:pt x="16125" y="7550"/>
                      <a:pt x="17093" y="7644"/>
                      <a:pt x="17978" y="7644"/>
                    </a:cubicBezTo>
                    <a:cubicBezTo>
                      <a:pt x="19623" y="7644"/>
                      <a:pt x="20981" y="7320"/>
                      <a:pt x="21323" y="7232"/>
                    </a:cubicBezTo>
                    <a:cubicBezTo>
                      <a:pt x="21491" y="6467"/>
                      <a:pt x="21600" y="5604"/>
                      <a:pt x="21316" y="5275"/>
                    </a:cubicBezTo>
                    <a:cubicBezTo>
                      <a:pt x="20836" y="4720"/>
                      <a:pt x="20996" y="3193"/>
                      <a:pt x="20996" y="3193"/>
                    </a:cubicBezTo>
                    <a:cubicBezTo>
                      <a:pt x="20996" y="3193"/>
                      <a:pt x="20596" y="4720"/>
                      <a:pt x="17397" y="4720"/>
                    </a:cubicBezTo>
                    <a:cubicBezTo>
                      <a:pt x="14198" y="4720"/>
                      <a:pt x="9880" y="0"/>
                      <a:pt x="98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3" name="Google Shape;344;p32"/>
              <p:cNvSpPr/>
              <p:nvPr/>
            </p:nvSpPr>
            <p:spPr>
              <a:xfrm>
                <a:off x="882407" y="1939523"/>
                <a:ext cx="1573826" cy="966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9" h="21600" fill="norm" stroke="1" extrusionOk="0">
                    <a:moveTo>
                      <a:pt x="15602" y="0"/>
                    </a:moveTo>
                    <a:cubicBezTo>
                      <a:pt x="15220" y="0"/>
                      <a:pt x="14748" y="57"/>
                      <a:pt x="14304" y="132"/>
                    </a:cubicBezTo>
                    <a:cubicBezTo>
                      <a:pt x="13876" y="1110"/>
                      <a:pt x="13697" y="1725"/>
                      <a:pt x="13697" y="1725"/>
                    </a:cubicBezTo>
                    <a:cubicBezTo>
                      <a:pt x="13697" y="1725"/>
                      <a:pt x="8223" y="3255"/>
                      <a:pt x="6530" y="5621"/>
                    </a:cubicBezTo>
                    <a:cubicBezTo>
                      <a:pt x="6530" y="5621"/>
                      <a:pt x="4020" y="6706"/>
                      <a:pt x="2962" y="8333"/>
                    </a:cubicBezTo>
                    <a:cubicBezTo>
                      <a:pt x="1903" y="9960"/>
                      <a:pt x="1420" y="12968"/>
                      <a:pt x="1420" y="12968"/>
                    </a:cubicBezTo>
                    <a:cubicBezTo>
                      <a:pt x="1420" y="12968"/>
                      <a:pt x="666" y="14013"/>
                      <a:pt x="0" y="14810"/>
                    </a:cubicBezTo>
                    <a:cubicBezTo>
                      <a:pt x="100" y="14798"/>
                      <a:pt x="214" y="14790"/>
                      <a:pt x="335" y="14790"/>
                    </a:cubicBezTo>
                    <a:cubicBezTo>
                      <a:pt x="846" y="14790"/>
                      <a:pt x="1494" y="14936"/>
                      <a:pt x="1873" y="15582"/>
                    </a:cubicBezTo>
                    <a:cubicBezTo>
                      <a:pt x="2347" y="16388"/>
                      <a:pt x="2315" y="17812"/>
                      <a:pt x="2247" y="18638"/>
                    </a:cubicBezTo>
                    <a:cubicBezTo>
                      <a:pt x="3068" y="17767"/>
                      <a:pt x="4413" y="16321"/>
                      <a:pt x="4413" y="16321"/>
                    </a:cubicBezTo>
                    <a:cubicBezTo>
                      <a:pt x="4413" y="16321"/>
                      <a:pt x="6469" y="18639"/>
                      <a:pt x="8798" y="19280"/>
                    </a:cubicBezTo>
                    <a:cubicBezTo>
                      <a:pt x="9536" y="19483"/>
                      <a:pt x="10299" y="19552"/>
                      <a:pt x="10997" y="19552"/>
                    </a:cubicBezTo>
                    <a:cubicBezTo>
                      <a:pt x="12498" y="19552"/>
                      <a:pt x="13697" y="19230"/>
                      <a:pt x="13697" y="19230"/>
                    </a:cubicBezTo>
                    <a:lnTo>
                      <a:pt x="13580" y="19817"/>
                    </a:lnTo>
                    <a:cubicBezTo>
                      <a:pt x="13874" y="19458"/>
                      <a:pt x="14400" y="18986"/>
                      <a:pt x="15132" y="18986"/>
                    </a:cubicBezTo>
                    <a:cubicBezTo>
                      <a:pt x="15484" y="18986"/>
                      <a:pt x="15883" y="19095"/>
                      <a:pt x="16327" y="19378"/>
                    </a:cubicBezTo>
                    <a:cubicBezTo>
                      <a:pt x="17080" y="19858"/>
                      <a:pt x="17457" y="20703"/>
                      <a:pt x="17636" y="21600"/>
                    </a:cubicBezTo>
                    <a:cubicBezTo>
                      <a:pt x="17870" y="20483"/>
                      <a:pt x="18037" y="19586"/>
                      <a:pt x="18051" y="19427"/>
                    </a:cubicBezTo>
                    <a:cubicBezTo>
                      <a:pt x="18082" y="19082"/>
                      <a:pt x="18687" y="18195"/>
                      <a:pt x="18777" y="16075"/>
                    </a:cubicBezTo>
                    <a:lnTo>
                      <a:pt x="18868" y="13955"/>
                    </a:lnTo>
                    <a:lnTo>
                      <a:pt x="21543" y="10049"/>
                    </a:lnTo>
                    <a:cubicBezTo>
                      <a:pt x="21600" y="9101"/>
                      <a:pt x="21526" y="7641"/>
                      <a:pt x="20985" y="5621"/>
                    </a:cubicBezTo>
                    <a:cubicBezTo>
                      <a:pt x="19926" y="1677"/>
                      <a:pt x="16539" y="0"/>
                      <a:pt x="156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4" name="Google Shape;345;p32"/>
              <p:cNvSpPr/>
              <p:nvPr/>
            </p:nvSpPr>
            <p:spPr>
              <a:xfrm>
                <a:off x="876475" y="1933616"/>
                <a:ext cx="1585613" cy="9788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6" h="21600" fill="norm" stroke="1" extrusionOk="0">
                    <a:moveTo>
                      <a:pt x="15565" y="261"/>
                    </a:moveTo>
                    <a:cubicBezTo>
                      <a:pt x="16479" y="261"/>
                      <a:pt x="19801" y="1908"/>
                      <a:pt x="20832" y="5736"/>
                    </a:cubicBezTo>
                    <a:cubicBezTo>
                      <a:pt x="21367" y="7720"/>
                      <a:pt x="21429" y="9140"/>
                      <a:pt x="21383" y="9995"/>
                    </a:cubicBezTo>
                    <a:lnTo>
                      <a:pt x="18752" y="13819"/>
                    </a:lnTo>
                    <a:cubicBezTo>
                      <a:pt x="18736" y="13842"/>
                      <a:pt x="18727" y="13873"/>
                      <a:pt x="18725" y="13907"/>
                    </a:cubicBezTo>
                    <a:lnTo>
                      <a:pt x="18635" y="16002"/>
                    </a:lnTo>
                    <a:cubicBezTo>
                      <a:pt x="18571" y="17493"/>
                      <a:pt x="18249" y="18337"/>
                      <a:pt x="18057" y="18842"/>
                    </a:cubicBezTo>
                    <a:cubicBezTo>
                      <a:pt x="17978" y="19048"/>
                      <a:pt x="17926" y="19185"/>
                      <a:pt x="17915" y="19305"/>
                    </a:cubicBezTo>
                    <a:cubicBezTo>
                      <a:pt x="17905" y="19421"/>
                      <a:pt x="17782" y="20102"/>
                      <a:pt x="17579" y="21082"/>
                    </a:cubicBezTo>
                    <a:cubicBezTo>
                      <a:pt x="17340" y="20182"/>
                      <a:pt x="16915" y="19535"/>
                      <a:pt x="16314" y="19153"/>
                    </a:cubicBezTo>
                    <a:cubicBezTo>
                      <a:pt x="15862" y="18867"/>
                      <a:pt x="15456" y="18757"/>
                      <a:pt x="15098" y="18757"/>
                    </a:cubicBezTo>
                    <a:cubicBezTo>
                      <a:pt x="14493" y="18757"/>
                      <a:pt x="14024" y="19072"/>
                      <a:pt x="13707" y="19387"/>
                    </a:cubicBezTo>
                    <a:lnTo>
                      <a:pt x="13750" y="19169"/>
                    </a:lnTo>
                    <a:cubicBezTo>
                      <a:pt x="13767" y="19083"/>
                      <a:pt x="13727" y="18998"/>
                      <a:pt x="13674" y="18998"/>
                    </a:cubicBezTo>
                    <a:cubicBezTo>
                      <a:pt x="13670" y="18998"/>
                      <a:pt x="13665" y="18999"/>
                      <a:pt x="13661" y="19000"/>
                    </a:cubicBezTo>
                    <a:cubicBezTo>
                      <a:pt x="13644" y="19004"/>
                      <a:pt x="12458" y="19314"/>
                      <a:pt x="10987" y="19314"/>
                    </a:cubicBezTo>
                    <a:cubicBezTo>
                      <a:pt x="10299" y="19314"/>
                      <a:pt x="9549" y="19246"/>
                      <a:pt x="8826" y="19048"/>
                    </a:cubicBezTo>
                    <a:cubicBezTo>
                      <a:pt x="6560" y="18428"/>
                      <a:pt x="4527" y="16170"/>
                      <a:pt x="4506" y="16147"/>
                    </a:cubicBezTo>
                    <a:cubicBezTo>
                      <a:pt x="4493" y="16132"/>
                      <a:pt x="4477" y="16124"/>
                      <a:pt x="4461" y="16124"/>
                    </a:cubicBezTo>
                    <a:cubicBezTo>
                      <a:pt x="4445" y="16124"/>
                      <a:pt x="4430" y="16131"/>
                      <a:pt x="4417" y="16146"/>
                    </a:cubicBezTo>
                    <a:cubicBezTo>
                      <a:pt x="4417" y="16146"/>
                      <a:pt x="3229" y="17416"/>
                      <a:pt x="2411" y="18282"/>
                    </a:cubicBezTo>
                    <a:cubicBezTo>
                      <a:pt x="2460" y="17447"/>
                      <a:pt x="2443" y="16187"/>
                      <a:pt x="1998" y="15434"/>
                    </a:cubicBezTo>
                    <a:cubicBezTo>
                      <a:pt x="1598" y="14756"/>
                      <a:pt x="915" y="14612"/>
                      <a:pt x="402" y="14612"/>
                    </a:cubicBezTo>
                    <a:cubicBezTo>
                      <a:pt x="380" y="14612"/>
                      <a:pt x="359" y="14612"/>
                      <a:pt x="338" y="14613"/>
                    </a:cubicBezTo>
                    <a:cubicBezTo>
                      <a:pt x="935" y="13878"/>
                      <a:pt x="1535" y="13051"/>
                      <a:pt x="1542" y="13041"/>
                    </a:cubicBezTo>
                    <a:cubicBezTo>
                      <a:pt x="1555" y="13024"/>
                      <a:pt x="1563" y="13001"/>
                      <a:pt x="1568" y="12975"/>
                    </a:cubicBezTo>
                    <a:cubicBezTo>
                      <a:pt x="1573" y="12945"/>
                      <a:pt x="2054" y="10021"/>
                      <a:pt x="3076" y="8458"/>
                    </a:cubicBezTo>
                    <a:cubicBezTo>
                      <a:pt x="4099" y="6891"/>
                      <a:pt x="6558" y="5820"/>
                      <a:pt x="6582" y="5810"/>
                    </a:cubicBezTo>
                    <a:cubicBezTo>
                      <a:pt x="6594" y="5805"/>
                      <a:pt x="6605" y="5795"/>
                      <a:pt x="6614" y="5783"/>
                    </a:cubicBezTo>
                    <a:cubicBezTo>
                      <a:pt x="8258" y="3495"/>
                      <a:pt x="13633" y="1979"/>
                      <a:pt x="13687" y="1964"/>
                    </a:cubicBezTo>
                    <a:cubicBezTo>
                      <a:pt x="13713" y="1957"/>
                      <a:pt x="13735" y="1930"/>
                      <a:pt x="13747" y="1891"/>
                    </a:cubicBezTo>
                    <a:cubicBezTo>
                      <a:pt x="13748" y="1885"/>
                      <a:pt x="13921" y="1301"/>
                      <a:pt x="14321" y="385"/>
                    </a:cubicBezTo>
                    <a:cubicBezTo>
                      <a:pt x="14821" y="302"/>
                      <a:pt x="15239" y="261"/>
                      <a:pt x="15565" y="261"/>
                    </a:cubicBezTo>
                    <a:close/>
                    <a:moveTo>
                      <a:pt x="15564" y="0"/>
                    </a:moveTo>
                    <a:cubicBezTo>
                      <a:pt x="15225" y="0"/>
                      <a:pt x="14789" y="44"/>
                      <a:pt x="14269" y="131"/>
                    </a:cubicBezTo>
                    <a:cubicBezTo>
                      <a:pt x="14246" y="135"/>
                      <a:pt x="14225" y="155"/>
                      <a:pt x="14211" y="185"/>
                    </a:cubicBezTo>
                    <a:cubicBezTo>
                      <a:pt x="13858" y="986"/>
                      <a:pt x="13676" y="1539"/>
                      <a:pt x="13620" y="1718"/>
                    </a:cubicBezTo>
                    <a:cubicBezTo>
                      <a:pt x="13083" y="1871"/>
                      <a:pt x="8158" y="3321"/>
                      <a:pt x="6523" y="5565"/>
                    </a:cubicBezTo>
                    <a:cubicBezTo>
                      <a:pt x="6279" y="5672"/>
                      <a:pt x="3983" y="6709"/>
                      <a:pt x="2965" y="8267"/>
                    </a:cubicBezTo>
                    <a:cubicBezTo>
                      <a:pt x="1964" y="9800"/>
                      <a:pt x="1482" y="12492"/>
                      <a:pt x="1419" y="12868"/>
                    </a:cubicBezTo>
                    <a:cubicBezTo>
                      <a:pt x="1298" y="13034"/>
                      <a:pt x="627" y="13950"/>
                      <a:pt x="33" y="14656"/>
                    </a:cubicBezTo>
                    <a:cubicBezTo>
                      <a:pt x="5" y="14690"/>
                      <a:pt x="-7" y="14752"/>
                      <a:pt x="5" y="14806"/>
                    </a:cubicBezTo>
                    <a:cubicBezTo>
                      <a:pt x="17" y="14858"/>
                      <a:pt x="47" y="14892"/>
                      <a:pt x="81" y="14892"/>
                    </a:cubicBezTo>
                    <a:cubicBezTo>
                      <a:pt x="83" y="14892"/>
                      <a:pt x="85" y="14892"/>
                      <a:pt x="87" y="14891"/>
                    </a:cubicBezTo>
                    <a:cubicBezTo>
                      <a:pt x="181" y="14880"/>
                      <a:pt x="292" y="14872"/>
                      <a:pt x="411" y="14872"/>
                    </a:cubicBezTo>
                    <a:cubicBezTo>
                      <a:pt x="893" y="14872"/>
                      <a:pt x="1523" y="15006"/>
                      <a:pt x="1882" y="15614"/>
                    </a:cubicBezTo>
                    <a:cubicBezTo>
                      <a:pt x="2333" y="16378"/>
                      <a:pt x="2295" y="17766"/>
                      <a:pt x="2232" y="18526"/>
                    </a:cubicBezTo>
                    <a:cubicBezTo>
                      <a:pt x="2225" y="18610"/>
                      <a:pt x="2266" y="18674"/>
                      <a:pt x="2311" y="18674"/>
                    </a:cubicBezTo>
                    <a:cubicBezTo>
                      <a:pt x="2326" y="18674"/>
                      <a:pt x="2341" y="18667"/>
                      <a:pt x="2355" y="18653"/>
                    </a:cubicBezTo>
                    <a:cubicBezTo>
                      <a:pt x="3082" y="17885"/>
                      <a:pt x="4222" y="16666"/>
                      <a:pt x="4460" y="16411"/>
                    </a:cubicBezTo>
                    <a:cubicBezTo>
                      <a:pt x="4776" y="16750"/>
                      <a:pt x="6686" y="18727"/>
                      <a:pt x="8799" y="19306"/>
                    </a:cubicBezTo>
                    <a:cubicBezTo>
                      <a:pt x="9531" y="19507"/>
                      <a:pt x="10291" y="19575"/>
                      <a:pt x="10987" y="19575"/>
                    </a:cubicBezTo>
                    <a:cubicBezTo>
                      <a:pt x="12193" y="19575"/>
                      <a:pt x="13208" y="19369"/>
                      <a:pt x="13557" y="19289"/>
                    </a:cubicBezTo>
                    <a:lnTo>
                      <a:pt x="13481" y="19669"/>
                    </a:lnTo>
                    <a:cubicBezTo>
                      <a:pt x="13471" y="19722"/>
                      <a:pt x="13482" y="19782"/>
                      <a:pt x="13511" y="19815"/>
                    </a:cubicBezTo>
                    <a:cubicBezTo>
                      <a:pt x="13525" y="19831"/>
                      <a:pt x="13541" y="19839"/>
                      <a:pt x="13558" y="19839"/>
                    </a:cubicBezTo>
                    <a:cubicBezTo>
                      <a:pt x="13575" y="19839"/>
                      <a:pt x="13592" y="19831"/>
                      <a:pt x="13606" y="19813"/>
                    </a:cubicBezTo>
                    <a:cubicBezTo>
                      <a:pt x="13892" y="19467"/>
                      <a:pt x="14396" y="19019"/>
                      <a:pt x="15099" y="19019"/>
                    </a:cubicBezTo>
                    <a:cubicBezTo>
                      <a:pt x="15439" y="19019"/>
                      <a:pt x="15825" y="19124"/>
                      <a:pt x="16255" y="19397"/>
                    </a:cubicBezTo>
                    <a:cubicBezTo>
                      <a:pt x="16885" y="19796"/>
                      <a:pt x="17305" y="20507"/>
                      <a:pt x="17506" y="21510"/>
                    </a:cubicBezTo>
                    <a:cubicBezTo>
                      <a:pt x="17517" y="21564"/>
                      <a:pt x="17547" y="21600"/>
                      <a:pt x="17582" y="21600"/>
                    </a:cubicBezTo>
                    <a:lnTo>
                      <a:pt x="17582" y="21600"/>
                    </a:lnTo>
                    <a:cubicBezTo>
                      <a:pt x="17617" y="21600"/>
                      <a:pt x="17647" y="21565"/>
                      <a:pt x="17659" y="21512"/>
                    </a:cubicBezTo>
                    <a:cubicBezTo>
                      <a:pt x="17871" y="20503"/>
                      <a:pt x="18058" y="19530"/>
                      <a:pt x="18075" y="19342"/>
                    </a:cubicBezTo>
                    <a:cubicBezTo>
                      <a:pt x="18081" y="19275"/>
                      <a:pt x="18133" y="19138"/>
                      <a:pt x="18194" y="18979"/>
                    </a:cubicBezTo>
                    <a:cubicBezTo>
                      <a:pt x="18381" y="18488"/>
                      <a:pt x="18729" y="17575"/>
                      <a:pt x="18796" y="16020"/>
                    </a:cubicBezTo>
                    <a:lnTo>
                      <a:pt x="18883" y="13978"/>
                    </a:lnTo>
                    <a:lnTo>
                      <a:pt x="21514" y="10155"/>
                    </a:lnTo>
                    <a:cubicBezTo>
                      <a:pt x="21529" y="10133"/>
                      <a:pt x="21538" y="10103"/>
                      <a:pt x="21541" y="10071"/>
                    </a:cubicBezTo>
                    <a:cubicBezTo>
                      <a:pt x="21593" y="9191"/>
                      <a:pt x="21539" y="7706"/>
                      <a:pt x="20980" y="5631"/>
                    </a:cubicBezTo>
                    <a:cubicBezTo>
                      <a:pt x="19919" y="1695"/>
                      <a:pt x="16504" y="0"/>
                      <a:pt x="15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5" name="Google Shape;346;p32"/>
              <p:cNvSpPr/>
              <p:nvPr/>
            </p:nvSpPr>
            <p:spPr>
              <a:xfrm>
                <a:off x="651108" y="2561570"/>
                <a:ext cx="1236078" cy="715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1" h="21600" fill="norm" stroke="1" extrusionOk="0">
                    <a:moveTo>
                      <a:pt x="9880" y="0"/>
                    </a:moveTo>
                    <a:cubicBezTo>
                      <a:pt x="9880" y="0"/>
                      <a:pt x="9560" y="1666"/>
                      <a:pt x="8680" y="2221"/>
                    </a:cubicBezTo>
                    <a:cubicBezTo>
                      <a:pt x="7800" y="2776"/>
                      <a:pt x="5401" y="5136"/>
                      <a:pt x="5401" y="5136"/>
                    </a:cubicBezTo>
                    <a:cubicBezTo>
                      <a:pt x="5401" y="5136"/>
                      <a:pt x="5321" y="9023"/>
                      <a:pt x="3722" y="11383"/>
                    </a:cubicBezTo>
                    <a:cubicBezTo>
                      <a:pt x="2122" y="13744"/>
                      <a:pt x="279" y="19252"/>
                      <a:pt x="279" y="19252"/>
                    </a:cubicBezTo>
                    <a:lnTo>
                      <a:pt x="0" y="20897"/>
                    </a:lnTo>
                    <a:lnTo>
                      <a:pt x="872" y="21600"/>
                    </a:lnTo>
                    <a:cubicBezTo>
                      <a:pt x="872" y="21600"/>
                      <a:pt x="911" y="19468"/>
                      <a:pt x="2830" y="16203"/>
                    </a:cubicBezTo>
                    <a:cubicBezTo>
                      <a:pt x="4749" y="12939"/>
                      <a:pt x="5938" y="7409"/>
                      <a:pt x="6092" y="7276"/>
                    </a:cubicBezTo>
                    <a:cubicBezTo>
                      <a:pt x="6246" y="7143"/>
                      <a:pt x="9623" y="3278"/>
                      <a:pt x="9623" y="3278"/>
                    </a:cubicBezTo>
                    <a:cubicBezTo>
                      <a:pt x="9623" y="3278"/>
                      <a:pt x="12233" y="6410"/>
                      <a:pt x="15188" y="7276"/>
                    </a:cubicBezTo>
                    <a:cubicBezTo>
                      <a:pt x="16125" y="7550"/>
                      <a:pt x="17093" y="7644"/>
                      <a:pt x="17978" y="7644"/>
                    </a:cubicBezTo>
                    <a:cubicBezTo>
                      <a:pt x="19623" y="7644"/>
                      <a:pt x="20981" y="7320"/>
                      <a:pt x="21323" y="7232"/>
                    </a:cubicBezTo>
                    <a:cubicBezTo>
                      <a:pt x="21491" y="6467"/>
                      <a:pt x="21600" y="5604"/>
                      <a:pt x="21316" y="5275"/>
                    </a:cubicBezTo>
                    <a:cubicBezTo>
                      <a:pt x="20836" y="4720"/>
                      <a:pt x="20996" y="3193"/>
                      <a:pt x="20996" y="3193"/>
                    </a:cubicBezTo>
                    <a:cubicBezTo>
                      <a:pt x="20996" y="3193"/>
                      <a:pt x="20596" y="4720"/>
                      <a:pt x="17397" y="4720"/>
                    </a:cubicBezTo>
                    <a:cubicBezTo>
                      <a:pt x="14198" y="4720"/>
                      <a:pt x="9880" y="0"/>
                      <a:pt x="98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6" name="Google Shape;347;p32"/>
              <p:cNvSpPr/>
              <p:nvPr/>
            </p:nvSpPr>
            <p:spPr>
              <a:xfrm>
                <a:off x="1580083" y="2400566"/>
                <a:ext cx="849132" cy="1070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46" y="0"/>
                    </a:moveTo>
                    <a:lnTo>
                      <a:pt x="16449" y="1763"/>
                    </a:lnTo>
                    <a:cubicBezTo>
                      <a:pt x="16449" y="1763"/>
                      <a:pt x="16682" y="4639"/>
                      <a:pt x="15395" y="6123"/>
                    </a:cubicBezTo>
                    <a:cubicBezTo>
                      <a:pt x="14108" y="7608"/>
                      <a:pt x="13640" y="8072"/>
                      <a:pt x="13640" y="8072"/>
                    </a:cubicBezTo>
                    <a:cubicBezTo>
                      <a:pt x="13640" y="8072"/>
                      <a:pt x="13523" y="10298"/>
                      <a:pt x="12704" y="11690"/>
                    </a:cubicBezTo>
                    <a:cubicBezTo>
                      <a:pt x="11885" y="13081"/>
                      <a:pt x="10598" y="13545"/>
                      <a:pt x="10598" y="13545"/>
                    </a:cubicBezTo>
                    <a:cubicBezTo>
                      <a:pt x="10598" y="13545"/>
                      <a:pt x="10715" y="15123"/>
                      <a:pt x="9076" y="16328"/>
                    </a:cubicBezTo>
                    <a:cubicBezTo>
                      <a:pt x="7438" y="17534"/>
                      <a:pt x="3343" y="19482"/>
                      <a:pt x="769" y="20782"/>
                    </a:cubicBezTo>
                    <a:cubicBezTo>
                      <a:pt x="500" y="20917"/>
                      <a:pt x="246" y="21061"/>
                      <a:pt x="0" y="21208"/>
                    </a:cubicBezTo>
                    <a:lnTo>
                      <a:pt x="612" y="21600"/>
                    </a:lnTo>
                    <a:cubicBezTo>
                      <a:pt x="612" y="21600"/>
                      <a:pt x="3363" y="19908"/>
                      <a:pt x="7237" y="18349"/>
                    </a:cubicBezTo>
                    <a:cubicBezTo>
                      <a:pt x="11112" y="16792"/>
                      <a:pt x="12066" y="15678"/>
                      <a:pt x="13189" y="13853"/>
                    </a:cubicBezTo>
                    <a:cubicBezTo>
                      <a:pt x="14312" y="12028"/>
                      <a:pt x="15716" y="8555"/>
                      <a:pt x="15773" y="8243"/>
                    </a:cubicBezTo>
                    <a:cubicBezTo>
                      <a:pt x="15829" y="7932"/>
                      <a:pt x="16952" y="7130"/>
                      <a:pt x="17121" y="5216"/>
                    </a:cubicBezTo>
                    <a:lnTo>
                      <a:pt x="17289" y="3301"/>
                    </a:lnTo>
                    <a:lnTo>
                      <a:pt x="21600" y="241"/>
                    </a:lnTo>
                    <a:lnTo>
                      <a:pt x="2124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7" name="Google Shape;348;p32"/>
              <p:cNvSpPr/>
              <p:nvPr/>
            </p:nvSpPr>
            <p:spPr>
              <a:xfrm>
                <a:off x="1853773" y="2507600"/>
                <a:ext cx="109358" cy="274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0" h="21600" fill="norm" stroke="1" extrusionOk="0">
                    <a:moveTo>
                      <a:pt x="18161" y="0"/>
                    </a:moveTo>
                    <a:cubicBezTo>
                      <a:pt x="17988" y="0"/>
                      <a:pt x="17808" y="20"/>
                      <a:pt x="17649" y="62"/>
                    </a:cubicBezTo>
                    <a:cubicBezTo>
                      <a:pt x="17155" y="194"/>
                      <a:pt x="5608" y="3367"/>
                      <a:pt x="1670" y="10248"/>
                    </a:cubicBezTo>
                    <a:cubicBezTo>
                      <a:pt x="-2257" y="17108"/>
                      <a:pt x="1950" y="21166"/>
                      <a:pt x="2130" y="21335"/>
                    </a:cubicBezTo>
                    <a:cubicBezTo>
                      <a:pt x="2303" y="21498"/>
                      <a:pt x="2666" y="21600"/>
                      <a:pt x="3063" y="21600"/>
                    </a:cubicBezTo>
                    <a:cubicBezTo>
                      <a:pt x="3831" y="21600"/>
                      <a:pt x="4329" y="21244"/>
                      <a:pt x="4004" y="20935"/>
                    </a:cubicBezTo>
                    <a:cubicBezTo>
                      <a:pt x="3962" y="20896"/>
                      <a:pt x="-41" y="16987"/>
                      <a:pt x="3682" y="10478"/>
                    </a:cubicBezTo>
                    <a:cubicBezTo>
                      <a:pt x="7399" y="3981"/>
                      <a:pt x="18603" y="889"/>
                      <a:pt x="18714" y="860"/>
                    </a:cubicBezTo>
                    <a:cubicBezTo>
                      <a:pt x="19194" y="727"/>
                      <a:pt x="19343" y="443"/>
                      <a:pt x="19053" y="226"/>
                    </a:cubicBezTo>
                    <a:cubicBezTo>
                      <a:pt x="18859" y="81"/>
                      <a:pt x="18513" y="0"/>
                      <a:pt x="18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8" name="Google Shape;349;p32"/>
              <p:cNvSpPr/>
              <p:nvPr/>
            </p:nvSpPr>
            <p:spPr>
              <a:xfrm>
                <a:off x="1116217" y="1843988"/>
                <a:ext cx="766572" cy="448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3" h="21600" fill="norm" stroke="1" extrusionOk="0">
                    <a:moveTo>
                      <a:pt x="9563" y="0"/>
                    </a:moveTo>
                    <a:cubicBezTo>
                      <a:pt x="6781" y="0"/>
                      <a:pt x="4144" y="1406"/>
                      <a:pt x="3026" y="2932"/>
                    </a:cubicBezTo>
                    <a:cubicBezTo>
                      <a:pt x="1454" y="5080"/>
                      <a:pt x="2890" y="5795"/>
                      <a:pt x="3641" y="6153"/>
                    </a:cubicBezTo>
                    <a:cubicBezTo>
                      <a:pt x="4394" y="6510"/>
                      <a:pt x="2138" y="6749"/>
                      <a:pt x="976" y="9015"/>
                    </a:cubicBezTo>
                    <a:cubicBezTo>
                      <a:pt x="-187" y="11282"/>
                      <a:pt x="-323" y="15338"/>
                      <a:pt x="634" y="16293"/>
                    </a:cubicBezTo>
                    <a:cubicBezTo>
                      <a:pt x="808" y="16466"/>
                      <a:pt x="1041" y="16538"/>
                      <a:pt x="1305" y="16538"/>
                    </a:cubicBezTo>
                    <a:cubicBezTo>
                      <a:pt x="2495" y="16538"/>
                      <a:pt x="4325" y="15100"/>
                      <a:pt x="4325" y="15100"/>
                    </a:cubicBezTo>
                    <a:lnTo>
                      <a:pt x="5009" y="15934"/>
                    </a:lnTo>
                    <a:lnTo>
                      <a:pt x="11981" y="12833"/>
                    </a:lnTo>
                    <a:lnTo>
                      <a:pt x="12049" y="13668"/>
                    </a:lnTo>
                    <a:cubicBezTo>
                      <a:pt x="12092" y="14199"/>
                      <a:pt x="13158" y="14296"/>
                      <a:pt x="14086" y="14296"/>
                    </a:cubicBezTo>
                    <a:cubicBezTo>
                      <a:pt x="14619" y="14296"/>
                      <a:pt x="15106" y="14265"/>
                      <a:pt x="15330" y="14265"/>
                    </a:cubicBezTo>
                    <a:cubicBezTo>
                      <a:pt x="15945" y="14265"/>
                      <a:pt x="16492" y="19155"/>
                      <a:pt x="17449" y="20586"/>
                    </a:cubicBezTo>
                    <a:cubicBezTo>
                      <a:pt x="17927" y="21302"/>
                      <a:pt x="18371" y="21600"/>
                      <a:pt x="18765" y="21600"/>
                    </a:cubicBezTo>
                    <a:cubicBezTo>
                      <a:pt x="19157" y="21600"/>
                      <a:pt x="19499" y="21302"/>
                      <a:pt x="19773" y="20825"/>
                    </a:cubicBezTo>
                    <a:cubicBezTo>
                      <a:pt x="20320" y="19872"/>
                      <a:pt x="21277" y="17604"/>
                      <a:pt x="21140" y="15100"/>
                    </a:cubicBezTo>
                    <a:cubicBezTo>
                      <a:pt x="21003" y="12594"/>
                      <a:pt x="20388" y="11521"/>
                      <a:pt x="20388" y="11521"/>
                    </a:cubicBezTo>
                    <a:cubicBezTo>
                      <a:pt x="20388" y="11521"/>
                      <a:pt x="20798" y="10924"/>
                      <a:pt x="20525" y="9970"/>
                    </a:cubicBezTo>
                    <a:cubicBezTo>
                      <a:pt x="20447" y="9697"/>
                      <a:pt x="20257" y="9600"/>
                      <a:pt x="20026" y="9600"/>
                    </a:cubicBezTo>
                    <a:cubicBezTo>
                      <a:pt x="19448" y="9600"/>
                      <a:pt x="18611" y="10209"/>
                      <a:pt x="18611" y="10209"/>
                    </a:cubicBezTo>
                    <a:cubicBezTo>
                      <a:pt x="18611" y="10209"/>
                      <a:pt x="18611" y="9613"/>
                      <a:pt x="18338" y="7942"/>
                    </a:cubicBezTo>
                    <a:cubicBezTo>
                      <a:pt x="18064" y="6272"/>
                      <a:pt x="16697" y="2694"/>
                      <a:pt x="12938" y="785"/>
                    </a:cubicBezTo>
                    <a:cubicBezTo>
                      <a:pt x="11850" y="233"/>
                      <a:pt x="10695" y="0"/>
                      <a:pt x="9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9" name="Google Shape;350;p32"/>
              <p:cNvSpPr/>
              <p:nvPr/>
            </p:nvSpPr>
            <p:spPr>
              <a:xfrm>
                <a:off x="1110258" y="1837982"/>
                <a:ext cx="778444" cy="4605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2" h="21600" fill="norm" stroke="1" extrusionOk="0">
                    <a:moveTo>
                      <a:pt x="9691" y="568"/>
                    </a:moveTo>
                    <a:cubicBezTo>
                      <a:pt x="10799" y="568"/>
                      <a:pt x="11926" y="789"/>
                      <a:pt x="12978" y="1312"/>
                    </a:cubicBezTo>
                    <a:cubicBezTo>
                      <a:pt x="16529" y="3078"/>
                      <a:pt x="17953" y="6406"/>
                      <a:pt x="18236" y="8093"/>
                    </a:cubicBezTo>
                    <a:cubicBezTo>
                      <a:pt x="18493" y="9640"/>
                      <a:pt x="18500" y="10219"/>
                      <a:pt x="18500" y="10223"/>
                    </a:cubicBezTo>
                    <a:cubicBezTo>
                      <a:pt x="18500" y="10317"/>
                      <a:pt x="18527" y="10402"/>
                      <a:pt x="18572" y="10454"/>
                    </a:cubicBezTo>
                    <a:cubicBezTo>
                      <a:pt x="18600" y="10486"/>
                      <a:pt x="18631" y="10501"/>
                      <a:pt x="18662" y="10501"/>
                    </a:cubicBezTo>
                    <a:cubicBezTo>
                      <a:pt x="18684" y="10501"/>
                      <a:pt x="18705" y="10494"/>
                      <a:pt x="18725" y="10479"/>
                    </a:cubicBezTo>
                    <a:cubicBezTo>
                      <a:pt x="19149" y="10177"/>
                      <a:pt x="19716" y="9908"/>
                      <a:pt x="20079" y="9908"/>
                    </a:cubicBezTo>
                    <a:cubicBezTo>
                      <a:pt x="20251" y="9908"/>
                      <a:pt x="20377" y="9968"/>
                      <a:pt x="20420" y="10115"/>
                    </a:cubicBezTo>
                    <a:cubicBezTo>
                      <a:pt x="20625" y="10817"/>
                      <a:pt x="20356" y="11244"/>
                      <a:pt x="20325" y="11287"/>
                    </a:cubicBezTo>
                    <a:cubicBezTo>
                      <a:pt x="20252" y="11392"/>
                      <a:pt x="20247" y="11581"/>
                      <a:pt x="20314" y="11697"/>
                    </a:cubicBezTo>
                    <a:cubicBezTo>
                      <a:pt x="20319" y="11706"/>
                      <a:pt x="20886" y="12718"/>
                      <a:pt x="21014" y="15013"/>
                    </a:cubicBezTo>
                    <a:cubicBezTo>
                      <a:pt x="21132" y="17109"/>
                      <a:pt x="20382" y="19206"/>
                      <a:pt x="19703" y="20366"/>
                    </a:cubicBezTo>
                    <a:cubicBezTo>
                      <a:pt x="19440" y="20817"/>
                      <a:pt x="19140" y="21041"/>
                      <a:pt x="18817" y="21041"/>
                    </a:cubicBezTo>
                    <a:cubicBezTo>
                      <a:pt x="18440" y="21041"/>
                      <a:pt x="18031" y="20734"/>
                      <a:pt x="17613" y="20120"/>
                    </a:cubicBezTo>
                    <a:cubicBezTo>
                      <a:pt x="17167" y="19466"/>
                      <a:pt x="16800" y="17954"/>
                      <a:pt x="16477" y="16621"/>
                    </a:cubicBezTo>
                    <a:cubicBezTo>
                      <a:pt x="16093" y="15040"/>
                      <a:pt x="15816" y="13896"/>
                      <a:pt x="15401" y="13896"/>
                    </a:cubicBezTo>
                    <a:lnTo>
                      <a:pt x="15402" y="13897"/>
                    </a:lnTo>
                    <a:cubicBezTo>
                      <a:pt x="15313" y="13897"/>
                      <a:pt x="15184" y="13901"/>
                      <a:pt x="15027" y="13906"/>
                    </a:cubicBezTo>
                    <a:cubicBezTo>
                      <a:pt x="14736" y="13917"/>
                      <a:pt x="14475" y="13923"/>
                      <a:pt x="14240" y="13923"/>
                    </a:cubicBezTo>
                    <a:cubicBezTo>
                      <a:pt x="12768" y="13923"/>
                      <a:pt x="12362" y="13724"/>
                      <a:pt x="12301" y="13554"/>
                    </a:cubicBezTo>
                    <a:lnTo>
                      <a:pt x="12233" y="12741"/>
                    </a:lnTo>
                    <a:cubicBezTo>
                      <a:pt x="12226" y="12663"/>
                      <a:pt x="12201" y="12593"/>
                      <a:pt x="12163" y="12549"/>
                    </a:cubicBezTo>
                    <a:cubicBezTo>
                      <a:pt x="12136" y="12517"/>
                      <a:pt x="12104" y="12501"/>
                      <a:pt x="12073" y="12501"/>
                    </a:cubicBezTo>
                    <a:cubicBezTo>
                      <a:pt x="12059" y="12501"/>
                      <a:pt x="12045" y="12504"/>
                      <a:pt x="12032" y="12511"/>
                    </a:cubicBezTo>
                    <a:lnTo>
                      <a:pt x="5174" y="15500"/>
                    </a:lnTo>
                    <a:lnTo>
                      <a:pt x="4555" y="14759"/>
                    </a:lnTo>
                    <a:cubicBezTo>
                      <a:pt x="4527" y="14726"/>
                      <a:pt x="4495" y="14709"/>
                      <a:pt x="4462" y="14709"/>
                    </a:cubicBezTo>
                    <a:cubicBezTo>
                      <a:pt x="4439" y="14709"/>
                      <a:pt x="4417" y="14717"/>
                      <a:pt x="4396" y="14733"/>
                    </a:cubicBezTo>
                    <a:cubicBezTo>
                      <a:pt x="3810" y="15184"/>
                      <a:pt x="2378" y="16110"/>
                      <a:pt x="1456" y="16110"/>
                    </a:cubicBezTo>
                    <a:cubicBezTo>
                      <a:pt x="1222" y="16110"/>
                      <a:pt x="1020" y="16050"/>
                      <a:pt x="874" y="15907"/>
                    </a:cubicBezTo>
                    <a:cubicBezTo>
                      <a:pt x="616" y="15655"/>
                      <a:pt x="433" y="15094"/>
                      <a:pt x="361" y="14329"/>
                    </a:cubicBezTo>
                    <a:cubicBezTo>
                      <a:pt x="226" y="12909"/>
                      <a:pt x="490" y="10707"/>
                      <a:pt x="1254" y="9246"/>
                    </a:cubicBezTo>
                    <a:cubicBezTo>
                      <a:pt x="1897" y="8018"/>
                      <a:pt x="2901" y="7423"/>
                      <a:pt x="3501" y="7067"/>
                    </a:cubicBezTo>
                    <a:cubicBezTo>
                      <a:pt x="3925" y="6815"/>
                      <a:pt x="4100" y="6711"/>
                      <a:pt x="4095" y="6406"/>
                    </a:cubicBezTo>
                    <a:cubicBezTo>
                      <a:pt x="4089" y="6129"/>
                      <a:pt x="3905" y="6043"/>
                      <a:pt x="3826" y="6006"/>
                    </a:cubicBezTo>
                    <a:cubicBezTo>
                      <a:pt x="3463" y="5836"/>
                      <a:pt x="2709" y="5484"/>
                      <a:pt x="2637" y="4878"/>
                    </a:cubicBezTo>
                    <a:cubicBezTo>
                      <a:pt x="2592" y="4497"/>
                      <a:pt x="2812" y="3972"/>
                      <a:pt x="3271" y="3355"/>
                    </a:cubicBezTo>
                    <a:cubicBezTo>
                      <a:pt x="4357" y="1903"/>
                      <a:pt x="6965" y="568"/>
                      <a:pt x="9691" y="568"/>
                    </a:cubicBezTo>
                    <a:close/>
                    <a:moveTo>
                      <a:pt x="9654" y="0"/>
                    </a:moveTo>
                    <a:cubicBezTo>
                      <a:pt x="6861" y="0"/>
                      <a:pt x="4219" y="1383"/>
                      <a:pt x="3071" y="2919"/>
                    </a:cubicBezTo>
                    <a:cubicBezTo>
                      <a:pt x="2492" y="3694"/>
                      <a:pt x="2246" y="4370"/>
                      <a:pt x="2319" y="4987"/>
                    </a:cubicBezTo>
                    <a:cubicBezTo>
                      <a:pt x="2416" y="5815"/>
                      <a:pt x="3061" y="6212"/>
                      <a:pt x="3548" y="6450"/>
                    </a:cubicBezTo>
                    <a:cubicBezTo>
                      <a:pt x="3499" y="6481"/>
                      <a:pt x="3446" y="6513"/>
                      <a:pt x="3394" y="6543"/>
                    </a:cubicBezTo>
                    <a:cubicBezTo>
                      <a:pt x="2765" y="6916"/>
                      <a:pt x="1711" y="7541"/>
                      <a:pt x="1012" y="8877"/>
                    </a:cubicBezTo>
                    <a:cubicBezTo>
                      <a:pt x="266" y="10303"/>
                      <a:pt x="-134" y="12582"/>
                      <a:pt x="40" y="14418"/>
                    </a:cubicBezTo>
                    <a:cubicBezTo>
                      <a:pt x="130" y="15366"/>
                      <a:pt x="363" y="16048"/>
                      <a:pt x="713" y="16390"/>
                    </a:cubicBezTo>
                    <a:cubicBezTo>
                      <a:pt x="913" y="16585"/>
                      <a:pt x="1175" y="16663"/>
                      <a:pt x="1468" y="16663"/>
                    </a:cubicBezTo>
                    <a:cubicBezTo>
                      <a:pt x="2539" y="16663"/>
                      <a:pt x="4029" y="15612"/>
                      <a:pt x="4444" y="15303"/>
                    </a:cubicBezTo>
                    <a:lnTo>
                      <a:pt x="5049" y="16027"/>
                    </a:lnTo>
                    <a:cubicBezTo>
                      <a:pt x="5076" y="16059"/>
                      <a:pt x="5108" y="16077"/>
                      <a:pt x="5141" y="16077"/>
                    </a:cubicBezTo>
                    <a:cubicBezTo>
                      <a:pt x="5154" y="16077"/>
                      <a:pt x="5169" y="16074"/>
                      <a:pt x="5182" y="16068"/>
                    </a:cubicBezTo>
                    <a:lnTo>
                      <a:pt x="11937" y="13124"/>
                    </a:lnTo>
                    <a:lnTo>
                      <a:pt x="11979" y="13632"/>
                    </a:lnTo>
                    <a:cubicBezTo>
                      <a:pt x="12035" y="14293"/>
                      <a:pt x="12786" y="14479"/>
                      <a:pt x="14164" y="14479"/>
                    </a:cubicBezTo>
                    <a:cubicBezTo>
                      <a:pt x="14430" y="14479"/>
                      <a:pt x="14721" y="14472"/>
                      <a:pt x="15034" y="14460"/>
                    </a:cubicBezTo>
                    <a:cubicBezTo>
                      <a:pt x="15188" y="14454"/>
                      <a:pt x="15315" y="14451"/>
                      <a:pt x="15401" y="14451"/>
                    </a:cubicBezTo>
                    <a:cubicBezTo>
                      <a:pt x="15599" y="14451"/>
                      <a:pt x="15933" y="15828"/>
                      <a:pt x="16177" y="16833"/>
                    </a:cubicBezTo>
                    <a:cubicBezTo>
                      <a:pt x="16514" y="18225"/>
                      <a:pt x="16897" y="19801"/>
                      <a:pt x="17402" y="20542"/>
                    </a:cubicBezTo>
                    <a:cubicBezTo>
                      <a:pt x="17943" y="21334"/>
                      <a:pt x="18417" y="21600"/>
                      <a:pt x="18809" y="21600"/>
                    </a:cubicBezTo>
                    <a:cubicBezTo>
                      <a:pt x="19354" y="21600"/>
                      <a:pt x="19741" y="21087"/>
                      <a:pt x="19932" y="20759"/>
                    </a:cubicBezTo>
                    <a:cubicBezTo>
                      <a:pt x="20661" y="19514"/>
                      <a:pt x="21466" y="17250"/>
                      <a:pt x="21339" y="14961"/>
                    </a:cubicBezTo>
                    <a:cubicBezTo>
                      <a:pt x="21231" y="13030"/>
                      <a:pt x="20835" y="11934"/>
                      <a:pt x="20645" y="11510"/>
                    </a:cubicBezTo>
                    <a:cubicBezTo>
                      <a:pt x="20793" y="11172"/>
                      <a:pt x="20918" y="10578"/>
                      <a:pt x="20710" y="9868"/>
                    </a:cubicBezTo>
                    <a:cubicBezTo>
                      <a:pt x="20599" y="9486"/>
                      <a:pt x="20349" y="9354"/>
                      <a:pt x="20056" y="9354"/>
                    </a:cubicBezTo>
                    <a:cubicBezTo>
                      <a:pt x="19626" y="9354"/>
                      <a:pt x="19105" y="9640"/>
                      <a:pt x="18802" y="9833"/>
                    </a:cubicBezTo>
                    <a:cubicBezTo>
                      <a:pt x="18773" y="9483"/>
                      <a:pt x="18704" y="8880"/>
                      <a:pt x="18547" y="7941"/>
                    </a:cubicBezTo>
                    <a:cubicBezTo>
                      <a:pt x="18465" y="7445"/>
                      <a:pt x="17607" y="3036"/>
                      <a:pt x="13069" y="780"/>
                    </a:cubicBezTo>
                    <a:cubicBezTo>
                      <a:pt x="11967" y="232"/>
                      <a:pt x="10798" y="0"/>
                      <a:pt x="9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0" name="Google Shape;351;p32"/>
              <p:cNvSpPr/>
              <p:nvPr/>
            </p:nvSpPr>
            <p:spPr>
              <a:xfrm>
                <a:off x="1552694" y="2362190"/>
                <a:ext cx="239311" cy="385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33" h="21600" fill="norm" stroke="1" extrusionOk="0">
                    <a:moveTo>
                      <a:pt x="17753" y="0"/>
                    </a:moveTo>
                    <a:cubicBezTo>
                      <a:pt x="16272" y="0"/>
                      <a:pt x="13411" y="3766"/>
                      <a:pt x="11457" y="7369"/>
                    </a:cubicBezTo>
                    <a:cubicBezTo>
                      <a:pt x="9037" y="11825"/>
                      <a:pt x="-1677" y="17518"/>
                      <a:pt x="225" y="18880"/>
                    </a:cubicBezTo>
                    <a:cubicBezTo>
                      <a:pt x="1384" y="19710"/>
                      <a:pt x="4986" y="21600"/>
                      <a:pt x="8678" y="21600"/>
                    </a:cubicBezTo>
                    <a:cubicBezTo>
                      <a:pt x="11039" y="21600"/>
                      <a:pt x="13437" y="20826"/>
                      <a:pt x="15257" y="18509"/>
                    </a:cubicBezTo>
                    <a:cubicBezTo>
                      <a:pt x="19923" y="12567"/>
                      <a:pt x="18542" y="685"/>
                      <a:pt x="18542" y="685"/>
                    </a:cubicBezTo>
                    <a:cubicBezTo>
                      <a:pt x="18376" y="211"/>
                      <a:pt x="18103" y="0"/>
                      <a:pt x="17753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1" name="Google Shape;352;p32"/>
              <p:cNvSpPr/>
              <p:nvPr/>
            </p:nvSpPr>
            <p:spPr>
              <a:xfrm>
                <a:off x="1546714" y="2356262"/>
                <a:ext cx="251319" cy="397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0" h="21600" fill="norm" stroke="1" extrusionOk="0">
                    <a:moveTo>
                      <a:pt x="18118" y="644"/>
                    </a:moveTo>
                    <a:cubicBezTo>
                      <a:pt x="18202" y="648"/>
                      <a:pt x="18334" y="772"/>
                      <a:pt x="18435" y="1039"/>
                    </a:cubicBezTo>
                    <a:cubicBezTo>
                      <a:pt x="18502" y="1656"/>
                      <a:pt x="19636" y="12640"/>
                      <a:pt x="15226" y="18122"/>
                    </a:cubicBezTo>
                    <a:cubicBezTo>
                      <a:pt x="13900" y="19769"/>
                      <a:pt x="12147" y="20709"/>
                      <a:pt x="10014" y="20913"/>
                    </a:cubicBezTo>
                    <a:cubicBezTo>
                      <a:pt x="9700" y="20943"/>
                      <a:pt x="9386" y="20957"/>
                      <a:pt x="9072" y="20957"/>
                    </a:cubicBezTo>
                    <a:cubicBezTo>
                      <a:pt x="5495" y="20957"/>
                      <a:pt x="2024" y="19118"/>
                      <a:pt x="1013" y="18412"/>
                    </a:cubicBezTo>
                    <a:cubicBezTo>
                      <a:pt x="355" y="17951"/>
                      <a:pt x="3054" y="15887"/>
                      <a:pt x="5220" y="14229"/>
                    </a:cubicBezTo>
                    <a:cubicBezTo>
                      <a:pt x="7966" y="12129"/>
                      <a:pt x="11078" y="9748"/>
                      <a:pt x="12279" y="7588"/>
                    </a:cubicBezTo>
                    <a:cubicBezTo>
                      <a:pt x="14564" y="3475"/>
                      <a:pt x="17167" y="644"/>
                      <a:pt x="18095" y="644"/>
                    </a:cubicBezTo>
                    <a:lnTo>
                      <a:pt x="18096" y="644"/>
                    </a:lnTo>
                    <a:cubicBezTo>
                      <a:pt x="18101" y="644"/>
                      <a:pt x="18106" y="645"/>
                      <a:pt x="18110" y="645"/>
                    </a:cubicBezTo>
                    <a:cubicBezTo>
                      <a:pt x="18112" y="645"/>
                      <a:pt x="18115" y="645"/>
                      <a:pt x="18118" y="644"/>
                    </a:cubicBezTo>
                    <a:close/>
                    <a:moveTo>
                      <a:pt x="18112" y="0"/>
                    </a:moveTo>
                    <a:cubicBezTo>
                      <a:pt x="15540" y="0"/>
                      <a:pt x="11588" y="7053"/>
                      <a:pt x="11421" y="7355"/>
                    </a:cubicBezTo>
                    <a:cubicBezTo>
                      <a:pt x="10283" y="9402"/>
                      <a:pt x="7232" y="11735"/>
                      <a:pt x="4541" y="13796"/>
                    </a:cubicBezTo>
                    <a:cubicBezTo>
                      <a:pt x="1372" y="16219"/>
                      <a:pt x="-918" y="17972"/>
                      <a:pt x="361" y="18867"/>
                    </a:cubicBezTo>
                    <a:cubicBezTo>
                      <a:pt x="1447" y="19627"/>
                      <a:pt x="5190" y="21600"/>
                      <a:pt x="9095" y="21600"/>
                    </a:cubicBezTo>
                    <a:cubicBezTo>
                      <a:pt x="9444" y="21600"/>
                      <a:pt x="9795" y="21584"/>
                      <a:pt x="10139" y="21551"/>
                    </a:cubicBezTo>
                    <a:cubicBezTo>
                      <a:pt x="12573" y="21318"/>
                      <a:pt x="14554" y="20270"/>
                      <a:pt x="16029" y="18438"/>
                    </a:cubicBezTo>
                    <a:cubicBezTo>
                      <a:pt x="20682" y="12654"/>
                      <a:pt x="19405" y="1434"/>
                      <a:pt x="19348" y="959"/>
                    </a:cubicBezTo>
                    <a:cubicBezTo>
                      <a:pt x="19346" y="943"/>
                      <a:pt x="19343" y="924"/>
                      <a:pt x="19337" y="908"/>
                    </a:cubicBezTo>
                    <a:cubicBezTo>
                      <a:pt x="19080" y="191"/>
                      <a:pt x="18562" y="19"/>
                      <a:pt x="18173" y="1"/>
                    </a:cubicBezTo>
                    <a:cubicBezTo>
                      <a:pt x="18153" y="0"/>
                      <a:pt x="18133" y="0"/>
                      <a:pt x="18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2" name="Google Shape;353;p32"/>
              <p:cNvSpPr/>
              <p:nvPr/>
            </p:nvSpPr>
            <p:spPr>
              <a:xfrm>
                <a:off x="1552694" y="2362190"/>
                <a:ext cx="239311" cy="385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33" h="21600" fill="norm" stroke="1" extrusionOk="0">
                    <a:moveTo>
                      <a:pt x="17753" y="0"/>
                    </a:moveTo>
                    <a:cubicBezTo>
                      <a:pt x="16272" y="0"/>
                      <a:pt x="13411" y="3766"/>
                      <a:pt x="11457" y="7369"/>
                    </a:cubicBezTo>
                    <a:cubicBezTo>
                      <a:pt x="9037" y="11825"/>
                      <a:pt x="-1677" y="17518"/>
                      <a:pt x="225" y="18880"/>
                    </a:cubicBezTo>
                    <a:cubicBezTo>
                      <a:pt x="1384" y="19710"/>
                      <a:pt x="4986" y="21600"/>
                      <a:pt x="8678" y="21600"/>
                    </a:cubicBezTo>
                    <a:cubicBezTo>
                      <a:pt x="11039" y="21600"/>
                      <a:pt x="13437" y="20826"/>
                      <a:pt x="15257" y="18509"/>
                    </a:cubicBezTo>
                    <a:cubicBezTo>
                      <a:pt x="19923" y="12567"/>
                      <a:pt x="18542" y="685"/>
                      <a:pt x="18542" y="685"/>
                    </a:cubicBezTo>
                    <a:cubicBezTo>
                      <a:pt x="18376" y="211"/>
                      <a:pt x="18103" y="0"/>
                      <a:pt x="17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3" name="Google Shape;354;p32"/>
              <p:cNvSpPr/>
              <p:nvPr/>
            </p:nvSpPr>
            <p:spPr>
              <a:xfrm>
                <a:off x="1272938" y="2046066"/>
                <a:ext cx="612813" cy="6936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4" h="21600" fill="norm" stroke="1" extrusionOk="0">
                    <a:moveTo>
                      <a:pt x="13393" y="0"/>
                    </a:moveTo>
                    <a:cubicBezTo>
                      <a:pt x="13392" y="0"/>
                      <a:pt x="2161" y="2623"/>
                      <a:pt x="0" y="3472"/>
                    </a:cubicBezTo>
                    <a:cubicBezTo>
                      <a:pt x="0" y="3472"/>
                      <a:pt x="174" y="8716"/>
                      <a:pt x="2419" y="14193"/>
                    </a:cubicBezTo>
                    <a:cubicBezTo>
                      <a:pt x="4666" y="19669"/>
                      <a:pt x="8468" y="21521"/>
                      <a:pt x="10109" y="21598"/>
                    </a:cubicBezTo>
                    <a:cubicBezTo>
                      <a:pt x="10132" y="21599"/>
                      <a:pt x="10154" y="21600"/>
                      <a:pt x="10177" y="21600"/>
                    </a:cubicBezTo>
                    <a:cubicBezTo>
                      <a:pt x="11835" y="21600"/>
                      <a:pt x="14880" y="18862"/>
                      <a:pt x="16243" y="16276"/>
                    </a:cubicBezTo>
                    <a:cubicBezTo>
                      <a:pt x="17626" y="13653"/>
                      <a:pt x="18576" y="10645"/>
                      <a:pt x="18576" y="10645"/>
                    </a:cubicBezTo>
                    <a:cubicBezTo>
                      <a:pt x="18576" y="10645"/>
                      <a:pt x="20564" y="10028"/>
                      <a:pt x="21081" y="8408"/>
                    </a:cubicBezTo>
                    <a:cubicBezTo>
                      <a:pt x="21600" y="6788"/>
                      <a:pt x="21513" y="5322"/>
                      <a:pt x="20131" y="5168"/>
                    </a:cubicBezTo>
                    <a:cubicBezTo>
                      <a:pt x="20073" y="5162"/>
                      <a:pt x="20018" y="5159"/>
                      <a:pt x="19963" y="5159"/>
                    </a:cubicBezTo>
                    <a:cubicBezTo>
                      <a:pt x="18699" y="5159"/>
                      <a:pt x="18144" y="6788"/>
                      <a:pt x="18144" y="6788"/>
                    </a:cubicBezTo>
                    <a:cubicBezTo>
                      <a:pt x="18144" y="6788"/>
                      <a:pt x="16416" y="5786"/>
                      <a:pt x="15725" y="3779"/>
                    </a:cubicBezTo>
                    <a:cubicBezTo>
                      <a:pt x="15106" y="1983"/>
                      <a:pt x="16151" y="558"/>
                      <a:pt x="15879" y="558"/>
                    </a:cubicBezTo>
                    <a:cubicBezTo>
                      <a:pt x="15847" y="558"/>
                      <a:pt x="15798" y="577"/>
                      <a:pt x="15725" y="617"/>
                    </a:cubicBezTo>
                    <a:cubicBezTo>
                      <a:pt x="15092" y="971"/>
                      <a:pt x="13880" y="2034"/>
                      <a:pt x="13149" y="2034"/>
                    </a:cubicBezTo>
                    <a:cubicBezTo>
                      <a:pt x="13082" y="2034"/>
                      <a:pt x="13018" y="2025"/>
                      <a:pt x="12960" y="2006"/>
                    </a:cubicBezTo>
                    <a:cubicBezTo>
                      <a:pt x="12269" y="1774"/>
                      <a:pt x="13393" y="0"/>
                      <a:pt x="13393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4" name="Google Shape;355;p32"/>
              <p:cNvSpPr/>
              <p:nvPr/>
            </p:nvSpPr>
            <p:spPr>
              <a:xfrm>
                <a:off x="1267029" y="2040140"/>
                <a:ext cx="624689" cy="705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6" h="21600" fill="norm" stroke="1" extrusionOk="0">
                    <a:moveTo>
                      <a:pt x="12955" y="461"/>
                    </a:moveTo>
                    <a:cubicBezTo>
                      <a:pt x="12708" y="916"/>
                      <a:pt x="12381" y="1639"/>
                      <a:pt x="12545" y="2041"/>
                    </a:cubicBezTo>
                    <a:cubicBezTo>
                      <a:pt x="12600" y="2178"/>
                      <a:pt x="12706" y="2275"/>
                      <a:pt x="12852" y="2323"/>
                    </a:cubicBezTo>
                    <a:cubicBezTo>
                      <a:pt x="12933" y="2351"/>
                      <a:pt x="13018" y="2363"/>
                      <a:pt x="13109" y="2363"/>
                    </a:cubicBezTo>
                    <a:cubicBezTo>
                      <a:pt x="13684" y="2363"/>
                      <a:pt x="14425" y="1843"/>
                      <a:pt x="15088" y="1378"/>
                    </a:cubicBezTo>
                    <a:cubicBezTo>
                      <a:pt x="15254" y="1261"/>
                      <a:pt x="15414" y="1148"/>
                      <a:pt x="15554" y="1059"/>
                    </a:cubicBezTo>
                    <a:cubicBezTo>
                      <a:pt x="15552" y="1066"/>
                      <a:pt x="15549" y="1073"/>
                      <a:pt x="15547" y="1079"/>
                    </a:cubicBezTo>
                    <a:cubicBezTo>
                      <a:pt x="15360" y="1646"/>
                      <a:pt x="15013" y="2700"/>
                      <a:pt x="15443" y="3951"/>
                    </a:cubicBezTo>
                    <a:cubicBezTo>
                      <a:pt x="16135" y="5964"/>
                      <a:pt x="17829" y="6966"/>
                      <a:pt x="17900" y="7008"/>
                    </a:cubicBezTo>
                    <a:cubicBezTo>
                      <a:pt x="17934" y="7028"/>
                      <a:pt x="17972" y="7038"/>
                      <a:pt x="18011" y="7038"/>
                    </a:cubicBezTo>
                    <a:cubicBezTo>
                      <a:pt x="18034" y="7038"/>
                      <a:pt x="18058" y="7034"/>
                      <a:pt x="18080" y="7026"/>
                    </a:cubicBezTo>
                    <a:cubicBezTo>
                      <a:pt x="18140" y="7007"/>
                      <a:pt x="18187" y="6964"/>
                      <a:pt x="18205" y="6909"/>
                    </a:cubicBezTo>
                    <a:cubicBezTo>
                      <a:pt x="18210" y="6893"/>
                      <a:pt x="18721" y="5435"/>
                      <a:pt x="19797" y="5435"/>
                    </a:cubicBezTo>
                    <a:cubicBezTo>
                      <a:pt x="19842" y="5435"/>
                      <a:pt x="19889" y="5438"/>
                      <a:pt x="19936" y="5443"/>
                    </a:cubicBezTo>
                    <a:cubicBezTo>
                      <a:pt x="20286" y="5482"/>
                      <a:pt x="20540" y="5616"/>
                      <a:pt x="20714" y="5851"/>
                    </a:cubicBezTo>
                    <a:cubicBezTo>
                      <a:pt x="21074" y="6337"/>
                      <a:pt x="21070" y="7242"/>
                      <a:pt x="20700" y="8398"/>
                    </a:cubicBezTo>
                    <a:cubicBezTo>
                      <a:pt x="20227" y="9879"/>
                      <a:pt x="18387" y="10472"/>
                      <a:pt x="18369" y="10477"/>
                    </a:cubicBezTo>
                    <a:cubicBezTo>
                      <a:pt x="18307" y="10496"/>
                      <a:pt x="18259" y="10542"/>
                      <a:pt x="18240" y="10599"/>
                    </a:cubicBezTo>
                    <a:cubicBezTo>
                      <a:pt x="18231" y="10628"/>
                      <a:pt x="17297" y="13572"/>
                      <a:pt x="15962" y="16108"/>
                    </a:cubicBezTo>
                    <a:cubicBezTo>
                      <a:pt x="14630" y="18640"/>
                      <a:pt x="11692" y="21238"/>
                      <a:pt x="10189" y="21238"/>
                    </a:cubicBezTo>
                    <a:cubicBezTo>
                      <a:pt x="10170" y="21238"/>
                      <a:pt x="10153" y="21238"/>
                      <a:pt x="10135" y="21237"/>
                    </a:cubicBezTo>
                    <a:cubicBezTo>
                      <a:pt x="8386" y="21154"/>
                      <a:pt x="4841" y="19138"/>
                      <a:pt x="2768" y="14075"/>
                    </a:cubicBezTo>
                    <a:cubicBezTo>
                      <a:pt x="787" y="9236"/>
                      <a:pt x="455" y="4526"/>
                      <a:pt x="411" y="3712"/>
                    </a:cubicBezTo>
                    <a:cubicBezTo>
                      <a:pt x="2494" y="2949"/>
                      <a:pt x="10921" y="942"/>
                      <a:pt x="12955" y="461"/>
                    </a:cubicBezTo>
                    <a:close/>
                    <a:moveTo>
                      <a:pt x="13349" y="0"/>
                    </a:moveTo>
                    <a:cubicBezTo>
                      <a:pt x="13332" y="0"/>
                      <a:pt x="13314" y="2"/>
                      <a:pt x="13296" y="7"/>
                    </a:cubicBezTo>
                    <a:cubicBezTo>
                      <a:pt x="12845" y="112"/>
                      <a:pt x="2232" y="2598"/>
                      <a:pt x="121" y="3428"/>
                    </a:cubicBezTo>
                    <a:cubicBezTo>
                      <a:pt x="46" y="3458"/>
                      <a:pt x="-2" y="3526"/>
                      <a:pt x="0" y="3600"/>
                    </a:cubicBezTo>
                    <a:cubicBezTo>
                      <a:pt x="2" y="3652"/>
                      <a:pt x="196" y="8848"/>
                      <a:pt x="2387" y="14199"/>
                    </a:cubicBezTo>
                    <a:cubicBezTo>
                      <a:pt x="3618" y="17205"/>
                      <a:pt x="5269" y="18960"/>
                      <a:pt x="6437" y="19902"/>
                    </a:cubicBezTo>
                    <a:cubicBezTo>
                      <a:pt x="7916" y="21095"/>
                      <a:pt x="9306" y="21561"/>
                      <a:pt x="10114" y="21599"/>
                    </a:cubicBezTo>
                    <a:cubicBezTo>
                      <a:pt x="10139" y="21600"/>
                      <a:pt x="10165" y="21600"/>
                      <a:pt x="10190" y="21600"/>
                    </a:cubicBezTo>
                    <a:cubicBezTo>
                      <a:pt x="11992" y="21600"/>
                      <a:pt x="15046" y="18700"/>
                      <a:pt x="16329" y="16262"/>
                    </a:cubicBezTo>
                    <a:cubicBezTo>
                      <a:pt x="17546" y="13946"/>
                      <a:pt x="18434" y="11296"/>
                      <a:pt x="18601" y="10785"/>
                    </a:cubicBezTo>
                    <a:cubicBezTo>
                      <a:pt x="19023" y="10633"/>
                      <a:pt x="20619" y="9969"/>
                      <a:pt x="21089" y="8498"/>
                    </a:cubicBezTo>
                    <a:cubicBezTo>
                      <a:pt x="21374" y="7607"/>
                      <a:pt x="21598" y="6390"/>
                      <a:pt x="21051" y="5649"/>
                    </a:cubicBezTo>
                    <a:cubicBezTo>
                      <a:pt x="20813" y="5327"/>
                      <a:pt x="20454" y="5136"/>
                      <a:pt x="19986" y="5083"/>
                    </a:cubicBezTo>
                    <a:cubicBezTo>
                      <a:pt x="19921" y="5076"/>
                      <a:pt x="19858" y="5072"/>
                      <a:pt x="19796" y="5072"/>
                    </a:cubicBezTo>
                    <a:cubicBezTo>
                      <a:pt x="18724" y="5072"/>
                      <a:pt x="18131" y="6089"/>
                      <a:pt x="17914" y="6566"/>
                    </a:cubicBezTo>
                    <a:cubicBezTo>
                      <a:pt x="17452" y="6237"/>
                      <a:pt x="16339" y="5322"/>
                      <a:pt x="15831" y="3845"/>
                    </a:cubicBezTo>
                    <a:cubicBezTo>
                      <a:pt x="15436" y="2698"/>
                      <a:pt x="15761" y="1712"/>
                      <a:pt x="15936" y="1182"/>
                    </a:cubicBezTo>
                    <a:cubicBezTo>
                      <a:pt x="16038" y="871"/>
                      <a:pt x="16094" y="700"/>
                      <a:pt x="15936" y="593"/>
                    </a:cubicBezTo>
                    <a:cubicBezTo>
                      <a:pt x="15889" y="561"/>
                      <a:pt x="15839" y="549"/>
                      <a:pt x="15790" y="549"/>
                    </a:cubicBezTo>
                    <a:cubicBezTo>
                      <a:pt x="15683" y="549"/>
                      <a:pt x="15582" y="605"/>
                      <a:pt x="15529" y="635"/>
                    </a:cubicBezTo>
                    <a:cubicBezTo>
                      <a:pt x="15337" y="743"/>
                      <a:pt x="15095" y="912"/>
                      <a:pt x="14838" y="1092"/>
                    </a:cubicBezTo>
                    <a:cubicBezTo>
                      <a:pt x="14312" y="1461"/>
                      <a:pt x="13541" y="2002"/>
                      <a:pt x="13114" y="2002"/>
                    </a:cubicBezTo>
                    <a:cubicBezTo>
                      <a:pt x="13070" y="2002"/>
                      <a:pt x="13030" y="1996"/>
                      <a:pt x="12994" y="1984"/>
                    </a:cubicBezTo>
                    <a:cubicBezTo>
                      <a:pt x="12966" y="1974"/>
                      <a:pt x="12943" y="1959"/>
                      <a:pt x="12926" y="1918"/>
                    </a:cubicBezTo>
                    <a:cubicBezTo>
                      <a:pt x="12807" y="1624"/>
                      <a:pt x="13204" y="778"/>
                      <a:pt x="13524" y="271"/>
                    </a:cubicBezTo>
                    <a:cubicBezTo>
                      <a:pt x="13603" y="146"/>
                      <a:pt x="13496" y="0"/>
                      <a:pt x="133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5" name="Google Shape;356;p32"/>
              <p:cNvSpPr/>
              <p:nvPr/>
            </p:nvSpPr>
            <p:spPr>
              <a:xfrm>
                <a:off x="1688142" y="2240820"/>
                <a:ext cx="120745" cy="53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2" h="21600" fill="norm" stroke="1" extrusionOk="0">
                    <a:moveTo>
                      <a:pt x="20344" y="0"/>
                    </a:moveTo>
                    <a:cubicBezTo>
                      <a:pt x="20226" y="0"/>
                      <a:pt x="20100" y="47"/>
                      <a:pt x="19982" y="150"/>
                    </a:cubicBezTo>
                    <a:lnTo>
                      <a:pt x="670" y="17018"/>
                    </a:lnTo>
                    <a:cubicBezTo>
                      <a:pt x="199" y="17428"/>
                      <a:pt x="-73" y="18540"/>
                      <a:pt x="18" y="19660"/>
                    </a:cubicBezTo>
                    <a:cubicBezTo>
                      <a:pt x="112" y="20788"/>
                      <a:pt x="541" y="21600"/>
                      <a:pt x="1047" y="21600"/>
                    </a:cubicBezTo>
                    <a:cubicBezTo>
                      <a:pt x="1179" y="21600"/>
                      <a:pt x="1305" y="21545"/>
                      <a:pt x="1427" y="21442"/>
                    </a:cubicBezTo>
                    <a:lnTo>
                      <a:pt x="20739" y="4574"/>
                    </a:lnTo>
                    <a:cubicBezTo>
                      <a:pt x="21269" y="4085"/>
                      <a:pt x="21527" y="2729"/>
                      <a:pt x="21321" y="1514"/>
                    </a:cubicBezTo>
                    <a:cubicBezTo>
                      <a:pt x="21161" y="576"/>
                      <a:pt x="20767" y="0"/>
                      <a:pt x="20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6" name="Google Shape;357;p32"/>
              <p:cNvSpPr/>
              <p:nvPr/>
            </p:nvSpPr>
            <p:spPr>
              <a:xfrm>
                <a:off x="1218456" y="2261573"/>
                <a:ext cx="486404" cy="171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7" h="21600" fill="norm" stroke="1" extrusionOk="0">
                    <a:moveTo>
                      <a:pt x="0" y="0"/>
                    </a:moveTo>
                    <a:cubicBezTo>
                      <a:pt x="0" y="0"/>
                      <a:pt x="108" y="8733"/>
                      <a:pt x="1621" y="13722"/>
                    </a:cubicBezTo>
                    <a:cubicBezTo>
                      <a:pt x="2708" y="17312"/>
                      <a:pt x="4633" y="18640"/>
                      <a:pt x="6071" y="18640"/>
                    </a:cubicBezTo>
                    <a:cubicBezTo>
                      <a:pt x="6632" y="18640"/>
                      <a:pt x="7118" y="18440"/>
                      <a:pt x="7452" y="18090"/>
                    </a:cubicBezTo>
                    <a:cubicBezTo>
                      <a:pt x="8586" y="16898"/>
                      <a:pt x="8440" y="8046"/>
                      <a:pt x="9551" y="8046"/>
                    </a:cubicBezTo>
                    <a:cubicBezTo>
                      <a:pt x="9605" y="8046"/>
                      <a:pt x="9661" y="8066"/>
                      <a:pt x="9720" y="8108"/>
                    </a:cubicBezTo>
                    <a:cubicBezTo>
                      <a:pt x="11016" y="9043"/>
                      <a:pt x="10800" y="13098"/>
                      <a:pt x="11340" y="16841"/>
                    </a:cubicBezTo>
                    <a:cubicBezTo>
                      <a:pt x="11880" y="20581"/>
                      <a:pt x="12420" y="20269"/>
                      <a:pt x="14797" y="21208"/>
                    </a:cubicBezTo>
                    <a:cubicBezTo>
                      <a:pt x="15440" y="21461"/>
                      <a:pt x="16075" y="21600"/>
                      <a:pt x="16676" y="21600"/>
                    </a:cubicBezTo>
                    <a:cubicBezTo>
                      <a:pt x="18297" y="21600"/>
                      <a:pt x="19674" y="20591"/>
                      <a:pt x="20304" y="18090"/>
                    </a:cubicBezTo>
                    <a:cubicBezTo>
                      <a:pt x="21168" y="14657"/>
                      <a:pt x="21600" y="4055"/>
                      <a:pt x="20736" y="3431"/>
                    </a:cubicBezTo>
                    <a:cubicBezTo>
                      <a:pt x="20567" y="3309"/>
                      <a:pt x="20321" y="3257"/>
                      <a:pt x="20010" y="3257"/>
                    </a:cubicBezTo>
                    <a:cubicBezTo>
                      <a:pt x="18727" y="3257"/>
                      <a:pt x="16346" y="4115"/>
                      <a:pt x="13825" y="4365"/>
                    </a:cubicBezTo>
                    <a:cubicBezTo>
                      <a:pt x="10691" y="4675"/>
                      <a:pt x="9503" y="4990"/>
                      <a:pt x="9503" y="499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7" name="Google Shape;358;p32"/>
              <p:cNvSpPr/>
              <p:nvPr/>
            </p:nvSpPr>
            <p:spPr>
              <a:xfrm>
                <a:off x="1212548" y="2255666"/>
                <a:ext cx="498291" cy="183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9" h="21600" fill="norm" stroke="1" extrusionOk="0">
                    <a:moveTo>
                      <a:pt x="529" y="1542"/>
                    </a:moveTo>
                    <a:lnTo>
                      <a:pt x="9547" y="6053"/>
                    </a:lnTo>
                    <a:cubicBezTo>
                      <a:pt x="9565" y="6058"/>
                      <a:pt x="9582" y="6063"/>
                      <a:pt x="9598" y="6063"/>
                    </a:cubicBezTo>
                    <a:cubicBezTo>
                      <a:pt x="9604" y="6063"/>
                      <a:pt x="9609" y="6060"/>
                      <a:pt x="9615" y="6060"/>
                    </a:cubicBezTo>
                    <a:cubicBezTo>
                      <a:pt x="9627" y="6058"/>
                      <a:pt x="10816" y="5766"/>
                      <a:pt x="13847" y="5478"/>
                    </a:cubicBezTo>
                    <a:cubicBezTo>
                      <a:pt x="15123" y="5358"/>
                      <a:pt x="16352" y="5091"/>
                      <a:pt x="17437" y="4854"/>
                    </a:cubicBezTo>
                    <a:cubicBezTo>
                      <a:pt x="18423" y="4639"/>
                      <a:pt x="19316" y="4444"/>
                      <a:pt x="19928" y="4444"/>
                    </a:cubicBezTo>
                    <a:cubicBezTo>
                      <a:pt x="20206" y="4444"/>
                      <a:pt x="20425" y="4483"/>
                      <a:pt x="20569" y="4581"/>
                    </a:cubicBezTo>
                    <a:cubicBezTo>
                      <a:pt x="20607" y="4609"/>
                      <a:pt x="20667" y="4782"/>
                      <a:pt x="20721" y="5186"/>
                    </a:cubicBezTo>
                    <a:cubicBezTo>
                      <a:pt x="21066" y="7795"/>
                      <a:pt x="20647" y="14765"/>
                      <a:pt x="20000" y="17209"/>
                    </a:cubicBezTo>
                    <a:cubicBezTo>
                      <a:pt x="19484" y="19162"/>
                      <a:pt x="18269" y="20206"/>
                      <a:pt x="16621" y="20206"/>
                    </a:cubicBezTo>
                    <a:cubicBezTo>
                      <a:pt x="16068" y="20206"/>
                      <a:pt x="15467" y="20088"/>
                      <a:pt x="14827" y="19849"/>
                    </a:cubicBezTo>
                    <a:cubicBezTo>
                      <a:pt x="14534" y="19740"/>
                      <a:pt x="14269" y="19645"/>
                      <a:pt x="14029" y="19564"/>
                    </a:cubicBezTo>
                    <a:cubicBezTo>
                      <a:pt x="12381" y="18993"/>
                      <a:pt x="12039" y="18875"/>
                      <a:pt x="11631" y="16187"/>
                    </a:cubicBezTo>
                    <a:cubicBezTo>
                      <a:pt x="11475" y="15164"/>
                      <a:pt x="11387" y="14104"/>
                      <a:pt x="11301" y="13079"/>
                    </a:cubicBezTo>
                    <a:cubicBezTo>
                      <a:pt x="11103" y="10739"/>
                      <a:pt x="10899" y="8315"/>
                      <a:pt x="9866" y="7607"/>
                    </a:cubicBezTo>
                    <a:cubicBezTo>
                      <a:pt x="9787" y="7552"/>
                      <a:pt x="9706" y="7522"/>
                      <a:pt x="9625" y="7522"/>
                    </a:cubicBezTo>
                    <a:lnTo>
                      <a:pt x="9624" y="7522"/>
                    </a:lnTo>
                    <a:cubicBezTo>
                      <a:pt x="8892" y="7522"/>
                      <a:pt x="8609" y="10131"/>
                      <a:pt x="8356" y="12462"/>
                    </a:cubicBezTo>
                    <a:cubicBezTo>
                      <a:pt x="8149" y="14373"/>
                      <a:pt x="7914" y="16542"/>
                      <a:pt x="7489" y="16964"/>
                    </a:cubicBezTo>
                    <a:cubicBezTo>
                      <a:pt x="7176" y="17277"/>
                      <a:pt x="6724" y="17455"/>
                      <a:pt x="6204" y="17455"/>
                    </a:cubicBezTo>
                    <a:cubicBezTo>
                      <a:pt x="4854" y="17455"/>
                      <a:pt x="3048" y="16252"/>
                      <a:pt x="2036" y="13076"/>
                    </a:cubicBezTo>
                    <a:cubicBezTo>
                      <a:pt x="906" y="9526"/>
                      <a:pt x="605" y="3732"/>
                      <a:pt x="529" y="1542"/>
                    </a:cubicBezTo>
                    <a:close/>
                    <a:moveTo>
                      <a:pt x="255" y="0"/>
                    </a:moveTo>
                    <a:cubicBezTo>
                      <a:pt x="195" y="0"/>
                      <a:pt x="135" y="60"/>
                      <a:pt x="87" y="172"/>
                    </a:cubicBezTo>
                    <a:cubicBezTo>
                      <a:pt x="30" y="308"/>
                      <a:pt x="-2" y="513"/>
                      <a:pt x="0" y="721"/>
                    </a:cubicBezTo>
                    <a:cubicBezTo>
                      <a:pt x="5" y="1067"/>
                      <a:pt x="127" y="9196"/>
                      <a:pt x="1654" y="13995"/>
                    </a:cubicBezTo>
                    <a:cubicBezTo>
                      <a:pt x="2795" y="17578"/>
                      <a:pt x="4739" y="18835"/>
                      <a:pt x="6200" y="18835"/>
                    </a:cubicBezTo>
                    <a:cubicBezTo>
                      <a:pt x="6798" y="18835"/>
                      <a:pt x="7316" y="18624"/>
                      <a:pt x="7664" y="18276"/>
                    </a:cubicBezTo>
                    <a:cubicBezTo>
                      <a:pt x="8327" y="17613"/>
                      <a:pt x="8589" y="15196"/>
                      <a:pt x="8842" y="12858"/>
                    </a:cubicBezTo>
                    <a:cubicBezTo>
                      <a:pt x="9103" y="10451"/>
                      <a:pt x="9294" y="8925"/>
                      <a:pt x="9648" y="8925"/>
                    </a:cubicBezTo>
                    <a:cubicBezTo>
                      <a:pt x="9679" y="8925"/>
                      <a:pt x="9711" y="8936"/>
                      <a:pt x="9744" y="8960"/>
                    </a:cubicBezTo>
                    <a:cubicBezTo>
                      <a:pt x="10441" y="9437"/>
                      <a:pt x="10596" y="10882"/>
                      <a:pt x="10806" y="13394"/>
                    </a:cubicBezTo>
                    <a:cubicBezTo>
                      <a:pt x="10893" y="14424"/>
                      <a:pt x="10991" y="15593"/>
                      <a:pt x="11162" y="16720"/>
                    </a:cubicBezTo>
                    <a:cubicBezTo>
                      <a:pt x="11684" y="20155"/>
                      <a:pt x="12258" y="20355"/>
                      <a:pt x="13965" y="20946"/>
                    </a:cubicBezTo>
                    <a:cubicBezTo>
                      <a:pt x="14205" y="21029"/>
                      <a:pt x="14467" y="21120"/>
                      <a:pt x="14760" y="21229"/>
                    </a:cubicBezTo>
                    <a:cubicBezTo>
                      <a:pt x="15425" y="21479"/>
                      <a:pt x="16050" y="21600"/>
                      <a:pt x="16627" y="21600"/>
                    </a:cubicBezTo>
                    <a:cubicBezTo>
                      <a:pt x="18453" y="21600"/>
                      <a:pt x="19793" y="20366"/>
                      <a:pt x="20410" y="18031"/>
                    </a:cubicBezTo>
                    <a:cubicBezTo>
                      <a:pt x="21157" y="15213"/>
                      <a:pt x="21598" y="7744"/>
                      <a:pt x="21198" y="4713"/>
                    </a:cubicBezTo>
                    <a:cubicBezTo>
                      <a:pt x="21088" y="3885"/>
                      <a:pt x="20918" y="3389"/>
                      <a:pt x="20692" y="3231"/>
                    </a:cubicBezTo>
                    <a:cubicBezTo>
                      <a:pt x="20504" y="3101"/>
                      <a:pt x="20241" y="3048"/>
                      <a:pt x="19912" y="3048"/>
                    </a:cubicBezTo>
                    <a:cubicBezTo>
                      <a:pt x="19294" y="3048"/>
                      <a:pt x="18439" y="3235"/>
                      <a:pt x="17397" y="3465"/>
                    </a:cubicBezTo>
                    <a:cubicBezTo>
                      <a:pt x="16318" y="3699"/>
                      <a:pt x="15095" y="3966"/>
                      <a:pt x="13829" y="4087"/>
                    </a:cubicBezTo>
                    <a:cubicBezTo>
                      <a:pt x="11065" y="4351"/>
                      <a:pt x="9822" y="4615"/>
                      <a:pt x="9605" y="4664"/>
                    </a:cubicBezTo>
                    <a:lnTo>
                      <a:pt x="299" y="12"/>
                    </a:lnTo>
                    <a:cubicBezTo>
                      <a:pt x="285" y="5"/>
                      <a:pt x="270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8" name="Google Shape;359;p32"/>
              <p:cNvSpPr/>
              <p:nvPr/>
            </p:nvSpPr>
            <p:spPr>
              <a:xfrm>
                <a:off x="1490067" y="2307570"/>
                <a:ext cx="209541" cy="118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1" h="21600" fill="norm" stroke="1" extrusionOk="0">
                    <a:moveTo>
                      <a:pt x="21243" y="0"/>
                    </a:moveTo>
                    <a:lnTo>
                      <a:pt x="0" y="18314"/>
                    </a:lnTo>
                    <a:cubicBezTo>
                      <a:pt x="1130" y="20091"/>
                      <a:pt x="2862" y="20149"/>
                      <a:pt x="6700" y="21062"/>
                    </a:cubicBezTo>
                    <a:cubicBezTo>
                      <a:pt x="8167" y="21409"/>
                      <a:pt x="9617" y="21600"/>
                      <a:pt x="10988" y="21600"/>
                    </a:cubicBezTo>
                    <a:cubicBezTo>
                      <a:pt x="14687" y="21600"/>
                      <a:pt x="17829" y="20214"/>
                      <a:pt x="19267" y="16778"/>
                    </a:cubicBezTo>
                    <a:cubicBezTo>
                      <a:pt x="20697" y="13363"/>
                      <a:pt x="21600" y="4802"/>
                      <a:pt x="2124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01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9" name="Google Shape;360;p32"/>
              <p:cNvSpPr/>
              <p:nvPr/>
            </p:nvSpPr>
            <p:spPr>
              <a:xfrm>
                <a:off x="1271868" y="2295921"/>
                <a:ext cx="270228" cy="107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388" y="19"/>
                      <a:pt x="21174" y="45"/>
                      <a:pt x="20961" y="64"/>
                    </a:cubicBezTo>
                    <a:cubicBezTo>
                      <a:pt x="19293" y="202"/>
                      <a:pt x="17939" y="337"/>
                      <a:pt x="16851" y="468"/>
                    </a:cubicBezTo>
                    <a:lnTo>
                      <a:pt x="0" y="16265"/>
                    </a:lnTo>
                    <a:cubicBezTo>
                      <a:pt x="2002" y="20115"/>
                      <a:pt x="4863" y="21600"/>
                      <a:pt x="7076" y="21600"/>
                    </a:cubicBezTo>
                    <a:cubicBezTo>
                      <a:pt x="8075" y="21600"/>
                      <a:pt x="8943" y="21297"/>
                      <a:pt x="9537" y="20773"/>
                    </a:cubicBezTo>
                    <a:cubicBezTo>
                      <a:pt x="11569" y="18974"/>
                      <a:pt x="11309" y="5615"/>
                      <a:pt x="13301" y="5615"/>
                    </a:cubicBezTo>
                    <a:cubicBezTo>
                      <a:pt x="13396" y="5615"/>
                      <a:pt x="13498" y="5645"/>
                      <a:pt x="13604" y="5709"/>
                    </a:cubicBezTo>
                    <a:cubicBezTo>
                      <a:pt x="14990" y="6550"/>
                      <a:pt x="15411" y="9079"/>
                      <a:pt x="15729" y="12177"/>
                    </a:cubicBez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01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10" name="Google Shape;361;p32"/>
              <p:cNvSpPr/>
              <p:nvPr/>
            </p:nvSpPr>
            <p:spPr>
              <a:xfrm>
                <a:off x="1413190" y="2374574"/>
                <a:ext cx="96057" cy="153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9" h="21600" fill="norm" stroke="1" extrusionOk="0">
                    <a:moveTo>
                      <a:pt x="1920" y="0"/>
                    </a:moveTo>
                    <a:cubicBezTo>
                      <a:pt x="1261" y="8"/>
                      <a:pt x="580" y="337"/>
                      <a:pt x="554" y="796"/>
                    </a:cubicBezTo>
                    <a:cubicBezTo>
                      <a:pt x="545" y="887"/>
                      <a:pt x="0" y="9910"/>
                      <a:pt x="0" y="15425"/>
                    </a:cubicBezTo>
                    <a:cubicBezTo>
                      <a:pt x="0" y="18086"/>
                      <a:pt x="730" y="19691"/>
                      <a:pt x="2364" y="20627"/>
                    </a:cubicBezTo>
                    <a:cubicBezTo>
                      <a:pt x="3705" y="21393"/>
                      <a:pt x="5507" y="21600"/>
                      <a:pt x="7449" y="21600"/>
                    </a:cubicBezTo>
                    <a:cubicBezTo>
                      <a:pt x="8552" y="21600"/>
                      <a:pt x="9704" y="21534"/>
                      <a:pt x="10837" y="21465"/>
                    </a:cubicBezTo>
                    <a:cubicBezTo>
                      <a:pt x="17254" y="21097"/>
                      <a:pt x="20813" y="19268"/>
                      <a:pt x="20958" y="19191"/>
                    </a:cubicBezTo>
                    <a:cubicBezTo>
                      <a:pt x="21525" y="18898"/>
                      <a:pt x="21600" y="18376"/>
                      <a:pt x="21134" y="18022"/>
                    </a:cubicBezTo>
                    <a:cubicBezTo>
                      <a:pt x="20870" y="17823"/>
                      <a:pt x="20497" y="17721"/>
                      <a:pt x="20119" y="17721"/>
                    </a:cubicBezTo>
                    <a:cubicBezTo>
                      <a:pt x="19820" y="17721"/>
                      <a:pt x="19521" y="17784"/>
                      <a:pt x="19275" y="17914"/>
                    </a:cubicBezTo>
                    <a:cubicBezTo>
                      <a:pt x="19244" y="17928"/>
                      <a:pt x="16146" y="19492"/>
                      <a:pt x="10596" y="19810"/>
                    </a:cubicBezTo>
                    <a:cubicBezTo>
                      <a:pt x="9370" y="19882"/>
                      <a:pt x="8293" y="19937"/>
                      <a:pt x="7370" y="19937"/>
                    </a:cubicBezTo>
                    <a:cubicBezTo>
                      <a:pt x="5924" y="19937"/>
                      <a:pt x="4847" y="19804"/>
                      <a:pt x="4140" y="19398"/>
                    </a:cubicBezTo>
                    <a:cubicBezTo>
                      <a:pt x="3129" y="18818"/>
                      <a:pt x="2641" y="17517"/>
                      <a:pt x="2641" y="15425"/>
                    </a:cubicBezTo>
                    <a:cubicBezTo>
                      <a:pt x="2641" y="9944"/>
                      <a:pt x="3186" y="948"/>
                      <a:pt x="3191" y="859"/>
                    </a:cubicBezTo>
                    <a:cubicBezTo>
                      <a:pt x="3217" y="401"/>
                      <a:pt x="2650" y="14"/>
                      <a:pt x="19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11" name="Google Shape;362;p32"/>
              <p:cNvSpPr/>
              <p:nvPr/>
            </p:nvSpPr>
            <p:spPr>
              <a:xfrm>
                <a:off x="1497922" y="2522643"/>
                <a:ext cx="163176" cy="107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7" h="21600" fill="norm" stroke="1" extrusionOk="0">
                    <a:moveTo>
                      <a:pt x="13749" y="2372"/>
                    </a:moveTo>
                    <a:cubicBezTo>
                      <a:pt x="14056" y="2372"/>
                      <a:pt x="14364" y="2407"/>
                      <a:pt x="14667" y="2471"/>
                    </a:cubicBezTo>
                    <a:cubicBezTo>
                      <a:pt x="17312" y="3055"/>
                      <a:pt x="19059" y="5056"/>
                      <a:pt x="19463" y="7952"/>
                    </a:cubicBezTo>
                    <a:cubicBezTo>
                      <a:pt x="19819" y="10514"/>
                      <a:pt x="19056" y="13225"/>
                      <a:pt x="17566" y="14693"/>
                    </a:cubicBezTo>
                    <a:cubicBezTo>
                      <a:pt x="14692" y="17527"/>
                      <a:pt x="8179" y="19232"/>
                      <a:pt x="4956" y="19232"/>
                    </a:cubicBezTo>
                    <a:cubicBezTo>
                      <a:pt x="4308" y="19232"/>
                      <a:pt x="3794" y="19165"/>
                      <a:pt x="3469" y="19023"/>
                    </a:cubicBezTo>
                    <a:cubicBezTo>
                      <a:pt x="2515" y="18601"/>
                      <a:pt x="1775" y="17567"/>
                      <a:pt x="1579" y="16390"/>
                    </a:cubicBezTo>
                    <a:cubicBezTo>
                      <a:pt x="1492" y="15893"/>
                      <a:pt x="1477" y="15167"/>
                      <a:pt x="1879" y="14547"/>
                    </a:cubicBezTo>
                    <a:cubicBezTo>
                      <a:pt x="1905" y="14508"/>
                      <a:pt x="1927" y="14464"/>
                      <a:pt x="1948" y="14421"/>
                    </a:cubicBezTo>
                    <a:cubicBezTo>
                      <a:pt x="2011" y="14291"/>
                      <a:pt x="7856" y="2372"/>
                      <a:pt x="13749" y="2372"/>
                    </a:cubicBezTo>
                    <a:close/>
                    <a:moveTo>
                      <a:pt x="13756" y="0"/>
                    </a:moveTo>
                    <a:cubicBezTo>
                      <a:pt x="7268" y="0"/>
                      <a:pt x="1304" y="11820"/>
                      <a:pt x="757" y="12929"/>
                    </a:cubicBezTo>
                    <a:cubicBezTo>
                      <a:pt x="89" y="14015"/>
                      <a:pt x="-153" y="15483"/>
                      <a:pt x="96" y="16986"/>
                    </a:cubicBezTo>
                    <a:cubicBezTo>
                      <a:pt x="432" y="18991"/>
                      <a:pt x="1564" y="20645"/>
                      <a:pt x="3049" y="21300"/>
                    </a:cubicBezTo>
                    <a:cubicBezTo>
                      <a:pt x="3502" y="21501"/>
                      <a:pt x="4173" y="21600"/>
                      <a:pt x="4997" y="21600"/>
                    </a:cubicBezTo>
                    <a:cubicBezTo>
                      <a:pt x="8695" y="21600"/>
                      <a:pt x="15381" y="19658"/>
                      <a:pt x="18385" y="16690"/>
                    </a:cubicBezTo>
                    <a:cubicBezTo>
                      <a:pt x="20412" y="14693"/>
                      <a:pt x="21447" y="10980"/>
                      <a:pt x="20956" y="7451"/>
                    </a:cubicBezTo>
                    <a:cubicBezTo>
                      <a:pt x="20409" y="3528"/>
                      <a:pt x="18197" y="856"/>
                      <a:pt x="14885" y="122"/>
                    </a:cubicBezTo>
                    <a:cubicBezTo>
                      <a:pt x="14506" y="39"/>
                      <a:pt x="14130" y="0"/>
                      <a:pt x="137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12" name="Google Shape;363;p32"/>
              <p:cNvSpPr/>
              <p:nvPr/>
            </p:nvSpPr>
            <p:spPr>
              <a:xfrm>
                <a:off x="1504788" y="2540541"/>
                <a:ext cx="140703" cy="68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5" h="21600" fill="norm" stroke="1" extrusionOk="0">
                    <a:moveTo>
                      <a:pt x="20584" y="0"/>
                    </a:moveTo>
                    <a:cubicBezTo>
                      <a:pt x="20376" y="0"/>
                      <a:pt x="20169" y="142"/>
                      <a:pt x="20000" y="439"/>
                    </a:cubicBezTo>
                    <a:cubicBezTo>
                      <a:pt x="19904" y="606"/>
                      <a:pt x="10280" y="17148"/>
                      <a:pt x="878" y="17884"/>
                    </a:cubicBezTo>
                    <a:cubicBezTo>
                      <a:pt x="382" y="17921"/>
                      <a:pt x="-6" y="18768"/>
                      <a:pt x="0" y="19776"/>
                    </a:cubicBezTo>
                    <a:cubicBezTo>
                      <a:pt x="12" y="20790"/>
                      <a:pt x="415" y="21600"/>
                      <a:pt x="902" y="21600"/>
                    </a:cubicBezTo>
                    <a:cubicBezTo>
                      <a:pt x="905" y="21600"/>
                      <a:pt x="908" y="21600"/>
                      <a:pt x="908" y="21600"/>
                    </a:cubicBezTo>
                    <a:lnTo>
                      <a:pt x="944" y="21600"/>
                    </a:lnTo>
                    <a:cubicBezTo>
                      <a:pt x="10977" y="20808"/>
                      <a:pt x="20752" y="3995"/>
                      <a:pt x="21164" y="3271"/>
                    </a:cubicBezTo>
                    <a:cubicBezTo>
                      <a:pt x="21546" y="2616"/>
                      <a:pt x="21594" y="1441"/>
                      <a:pt x="21272" y="655"/>
                    </a:cubicBezTo>
                    <a:cubicBezTo>
                      <a:pt x="21095" y="223"/>
                      <a:pt x="20839" y="0"/>
                      <a:pt x="20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13" name="Google Shape;364;p32"/>
              <p:cNvSpPr/>
              <p:nvPr/>
            </p:nvSpPr>
            <p:spPr>
              <a:xfrm>
                <a:off x="1448829" y="2181435"/>
                <a:ext cx="208043" cy="89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600" fill="norm" stroke="1" extrusionOk="0">
                    <a:moveTo>
                      <a:pt x="14083" y="0"/>
                    </a:moveTo>
                    <a:cubicBezTo>
                      <a:pt x="13583" y="0"/>
                      <a:pt x="13066" y="67"/>
                      <a:pt x="12539" y="214"/>
                    </a:cubicBezTo>
                    <a:cubicBezTo>
                      <a:pt x="8188" y="1409"/>
                      <a:pt x="5118" y="11590"/>
                      <a:pt x="3582" y="13385"/>
                    </a:cubicBezTo>
                    <a:cubicBezTo>
                      <a:pt x="2049" y="15179"/>
                      <a:pt x="0" y="15184"/>
                      <a:pt x="0" y="15184"/>
                    </a:cubicBezTo>
                    <a:cubicBezTo>
                      <a:pt x="0" y="15184"/>
                      <a:pt x="2547" y="21600"/>
                      <a:pt x="4042" y="21600"/>
                    </a:cubicBezTo>
                    <a:cubicBezTo>
                      <a:pt x="4256" y="21600"/>
                      <a:pt x="4447" y="21471"/>
                      <a:pt x="4608" y="21172"/>
                    </a:cubicBezTo>
                    <a:cubicBezTo>
                      <a:pt x="5887" y="18773"/>
                      <a:pt x="10493" y="7996"/>
                      <a:pt x="15867" y="6797"/>
                    </a:cubicBezTo>
                    <a:cubicBezTo>
                      <a:pt x="17084" y="6530"/>
                      <a:pt x="18062" y="6440"/>
                      <a:pt x="18842" y="6440"/>
                    </a:cubicBezTo>
                    <a:cubicBezTo>
                      <a:pt x="20237" y="6440"/>
                      <a:pt x="20992" y="6721"/>
                      <a:pt x="21309" y="6721"/>
                    </a:cubicBezTo>
                    <a:cubicBezTo>
                      <a:pt x="21600" y="6721"/>
                      <a:pt x="21525" y="6488"/>
                      <a:pt x="21242" y="5602"/>
                    </a:cubicBezTo>
                    <a:cubicBezTo>
                      <a:pt x="20569" y="3494"/>
                      <a:pt x="17719" y="0"/>
                      <a:pt x="140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14" name="Google Shape;365;p32"/>
              <p:cNvSpPr/>
              <p:nvPr/>
            </p:nvSpPr>
            <p:spPr>
              <a:xfrm>
                <a:off x="1442906" y="2175488"/>
                <a:ext cx="219928" cy="1011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5" h="21600" fill="norm" stroke="1" extrusionOk="0">
                    <a:moveTo>
                      <a:pt x="13777" y="2530"/>
                    </a:moveTo>
                    <a:cubicBezTo>
                      <a:pt x="16300" y="2530"/>
                      <a:pt x="18326" y="4291"/>
                      <a:pt x="19359" y="5758"/>
                    </a:cubicBezTo>
                    <a:cubicBezTo>
                      <a:pt x="19044" y="5720"/>
                      <a:pt x="18671" y="5695"/>
                      <a:pt x="18231" y="5695"/>
                    </a:cubicBezTo>
                    <a:cubicBezTo>
                      <a:pt x="17482" y="5695"/>
                      <a:pt x="16542" y="5771"/>
                      <a:pt x="15384" y="6019"/>
                    </a:cubicBezTo>
                    <a:cubicBezTo>
                      <a:pt x="10807" y="6977"/>
                      <a:pt x="6818" y="14619"/>
                      <a:pt x="5114" y="17876"/>
                    </a:cubicBezTo>
                    <a:cubicBezTo>
                      <a:pt x="4876" y="18343"/>
                      <a:pt x="4678" y="18717"/>
                      <a:pt x="4531" y="18973"/>
                    </a:cubicBezTo>
                    <a:cubicBezTo>
                      <a:pt x="4484" y="19057"/>
                      <a:pt x="4421" y="19095"/>
                      <a:pt x="4341" y="19095"/>
                    </a:cubicBezTo>
                    <a:cubicBezTo>
                      <a:pt x="3868" y="19095"/>
                      <a:pt x="2872" y="17712"/>
                      <a:pt x="1864" y="15711"/>
                    </a:cubicBezTo>
                    <a:cubicBezTo>
                      <a:pt x="2559" y="15489"/>
                      <a:pt x="3428" y="15056"/>
                      <a:pt x="4186" y="14219"/>
                    </a:cubicBezTo>
                    <a:cubicBezTo>
                      <a:pt x="4693" y="13660"/>
                      <a:pt x="5271" y="12488"/>
                      <a:pt x="6002" y="10991"/>
                    </a:cubicBezTo>
                    <a:cubicBezTo>
                      <a:pt x="7573" y="7784"/>
                      <a:pt x="9724" y="3400"/>
                      <a:pt x="12388" y="2707"/>
                    </a:cubicBezTo>
                    <a:cubicBezTo>
                      <a:pt x="12865" y="2585"/>
                      <a:pt x="13328" y="2530"/>
                      <a:pt x="13777" y="2530"/>
                    </a:cubicBezTo>
                    <a:close/>
                    <a:moveTo>
                      <a:pt x="13802" y="0"/>
                    </a:moveTo>
                    <a:cubicBezTo>
                      <a:pt x="13301" y="0"/>
                      <a:pt x="12783" y="63"/>
                      <a:pt x="12253" y="202"/>
                    </a:cubicBezTo>
                    <a:cubicBezTo>
                      <a:pt x="9221" y="988"/>
                      <a:pt x="6816" y="5893"/>
                      <a:pt x="5225" y="9133"/>
                    </a:cubicBezTo>
                    <a:cubicBezTo>
                      <a:pt x="4587" y="10436"/>
                      <a:pt x="4032" y="11563"/>
                      <a:pt x="3674" y="11962"/>
                    </a:cubicBezTo>
                    <a:cubicBezTo>
                      <a:pt x="2378" y="13387"/>
                      <a:pt x="592" y="13412"/>
                      <a:pt x="573" y="13412"/>
                    </a:cubicBezTo>
                    <a:cubicBezTo>
                      <a:pt x="72" y="13412"/>
                      <a:pt x="-185" y="14728"/>
                      <a:pt x="154" y="15535"/>
                    </a:cubicBezTo>
                    <a:cubicBezTo>
                      <a:pt x="829" y="17140"/>
                      <a:pt x="2847" y="21600"/>
                      <a:pt x="4371" y="21600"/>
                    </a:cubicBezTo>
                    <a:cubicBezTo>
                      <a:pt x="4690" y="21600"/>
                      <a:pt x="4987" y="21407"/>
                      <a:pt x="5246" y="20953"/>
                    </a:cubicBezTo>
                    <a:cubicBezTo>
                      <a:pt x="5404" y="20675"/>
                      <a:pt x="5612" y="20276"/>
                      <a:pt x="5867" y="19788"/>
                    </a:cubicBezTo>
                    <a:cubicBezTo>
                      <a:pt x="7487" y="16682"/>
                      <a:pt x="11279" y="9415"/>
                      <a:pt x="15492" y="8532"/>
                    </a:cubicBezTo>
                    <a:cubicBezTo>
                      <a:pt x="16613" y="8297"/>
                      <a:pt x="17518" y="8221"/>
                      <a:pt x="18236" y="8221"/>
                    </a:cubicBezTo>
                    <a:cubicBezTo>
                      <a:pt x="19100" y="8221"/>
                      <a:pt x="19692" y="8331"/>
                      <a:pt x="20066" y="8398"/>
                    </a:cubicBezTo>
                    <a:cubicBezTo>
                      <a:pt x="20230" y="8432"/>
                      <a:pt x="20378" y="8457"/>
                      <a:pt x="20514" y="8457"/>
                    </a:cubicBezTo>
                    <a:cubicBezTo>
                      <a:pt x="20822" y="8457"/>
                      <a:pt x="21055" y="8314"/>
                      <a:pt x="21202" y="7721"/>
                    </a:cubicBezTo>
                    <a:cubicBezTo>
                      <a:pt x="21415" y="6881"/>
                      <a:pt x="21179" y="6191"/>
                      <a:pt x="20929" y="5460"/>
                    </a:cubicBezTo>
                    <a:cubicBezTo>
                      <a:pt x="20234" y="3409"/>
                      <a:pt x="17463" y="0"/>
                      <a:pt x="138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15" name="Google Shape;366;p32"/>
              <p:cNvSpPr/>
              <p:nvPr/>
            </p:nvSpPr>
            <p:spPr>
              <a:xfrm>
                <a:off x="1272888" y="2209356"/>
                <a:ext cx="118979" cy="485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1" h="21600" fill="norm" stroke="1" extrusionOk="0">
                    <a:moveTo>
                      <a:pt x="5713" y="0"/>
                    </a:moveTo>
                    <a:cubicBezTo>
                      <a:pt x="5426" y="0"/>
                      <a:pt x="5142" y="35"/>
                      <a:pt x="4862" y="88"/>
                    </a:cubicBezTo>
                    <a:cubicBezTo>
                      <a:pt x="-429" y="1191"/>
                      <a:pt x="9" y="9994"/>
                      <a:pt x="9" y="9994"/>
                    </a:cubicBezTo>
                    <a:cubicBezTo>
                      <a:pt x="9" y="9994"/>
                      <a:pt x="2220" y="11098"/>
                      <a:pt x="9711" y="16616"/>
                    </a:cubicBezTo>
                    <a:cubicBezTo>
                      <a:pt x="14885" y="20426"/>
                      <a:pt x="16697" y="21600"/>
                      <a:pt x="17758" y="21600"/>
                    </a:cubicBezTo>
                    <a:cubicBezTo>
                      <a:pt x="18231" y="21600"/>
                      <a:pt x="18557" y="21364"/>
                      <a:pt x="18967" y="21031"/>
                    </a:cubicBezTo>
                    <a:cubicBezTo>
                      <a:pt x="20288" y="19927"/>
                      <a:pt x="21171" y="11107"/>
                      <a:pt x="21171" y="11107"/>
                    </a:cubicBezTo>
                    <a:cubicBezTo>
                      <a:pt x="20866" y="11869"/>
                      <a:pt x="20467" y="12166"/>
                      <a:pt x="20032" y="12166"/>
                    </a:cubicBezTo>
                    <a:cubicBezTo>
                      <a:pt x="18589" y="12166"/>
                      <a:pt x="16760" y="8899"/>
                      <a:pt x="16760" y="8899"/>
                    </a:cubicBezTo>
                    <a:cubicBezTo>
                      <a:pt x="16760" y="8899"/>
                      <a:pt x="10832" y="0"/>
                      <a:pt x="57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16" name="Google Shape;367;p32"/>
              <p:cNvSpPr/>
              <p:nvPr/>
            </p:nvSpPr>
            <p:spPr>
              <a:xfrm>
                <a:off x="1266991" y="2203449"/>
                <a:ext cx="130783" cy="60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600" fill="norm" stroke="1" extrusionOk="0">
                    <a:moveTo>
                      <a:pt x="6211" y="4238"/>
                    </a:moveTo>
                    <a:cubicBezTo>
                      <a:pt x="10573" y="4238"/>
                      <a:pt x="15802" y="10997"/>
                      <a:pt x="15805" y="10997"/>
                    </a:cubicBezTo>
                    <a:cubicBezTo>
                      <a:pt x="16040" y="11370"/>
                      <a:pt x="17496" y="13546"/>
                      <a:pt x="18960" y="13940"/>
                    </a:cubicBezTo>
                    <a:cubicBezTo>
                      <a:pt x="18651" y="15552"/>
                      <a:pt x="18313" y="16791"/>
                      <a:pt x="18088" y="17010"/>
                    </a:cubicBezTo>
                    <a:cubicBezTo>
                      <a:pt x="17817" y="17207"/>
                      <a:pt x="17608" y="17362"/>
                      <a:pt x="17267" y="17362"/>
                    </a:cubicBezTo>
                    <a:cubicBezTo>
                      <a:pt x="16465" y="17362"/>
                      <a:pt x="14936" y="16517"/>
                      <a:pt x="10158" y="13447"/>
                    </a:cubicBezTo>
                    <a:cubicBezTo>
                      <a:pt x="5609" y="10518"/>
                      <a:pt x="3172" y="9131"/>
                      <a:pt x="2022" y="8512"/>
                    </a:cubicBezTo>
                    <a:cubicBezTo>
                      <a:pt x="2100" y="7970"/>
                      <a:pt x="2225" y="7463"/>
                      <a:pt x="2393" y="7019"/>
                    </a:cubicBezTo>
                    <a:cubicBezTo>
                      <a:pt x="2953" y="5506"/>
                      <a:pt x="4031" y="4562"/>
                      <a:pt x="5512" y="4295"/>
                    </a:cubicBezTo>
                    <a:cubicBezTo>
                      <a:pt x="5741" y="4252"/>
                      <a:pt x="5976" y="4238"/>
                      <a:pt x="6211" y="4238"/>
                    </a:cubicBezTo>
                    <a:close/>
                    <a:moveTo>
                      <a:pt x="6221" y="0"/>
                    </a:moveTo>
                    <a:cubicBezTo>
                      <a:pt x="5928" y="0"/>
                      <a:pt x="5638" y="28"/>
                      <a:pt x="5351" y="84"/>
                    </a:cubicBezTo>
                    <a:cubicBezTo>
                      <a:pt x="3304" y="451"/>
                      <a:pt x="1803" y="1887"/>
                      <a:pt x="889" y="4358"/>
                    </a:cubicBezTo>
                    <a:cubicBezTo>
                      <a:pt x="-138" y="7118"/>
                      <a:pt x="-3" y="10089"/>
                      <a:pt x="17" y="10427"/>
                    </a:cubicBezTo>
                    <a:cubicBezTo>
                      <a:pt x="68" y="11328"/>
                      <a:pt x="377" y="12053"/>
                      <a:pt x="786" y="12236"/>
                    </a:cubicBezTo>
                    <a:cubicBezTo>
                      <a:pt x="805" y="12243"/>
                      <a:pt x="2885" y="13173"/>
                      <a:pt x="9614" y="17502"/>
                    </a:cubicBezTo>
                    <a:cubicBezTo>
                      <a:pt x="14318" y="20530"/>
                      <a:pt x="16108" y="21600"/>
                      <a:pt x="17277" y="21600"/>
                    </a:cubicBezTo>
                    <a:cubicBezTo>
                      <a:pt x="17808" y="21600"/>
                      <a:pt x="18213" y="21375"/>
                      <a:pt x="18696" y="21023"/>
                    </a:cubicBezTo>
                    <a:cubicBezTo>
                      <a:pt x="20293" y="19854"/>
                      <a:pt x="21134" y="13482"/>
                      <a:pt x="21356" y="11553"/>
                    </a:cubicBezTo>
                    <a:cubicBezTo>
                      <a:pt x="21462" y="10631"/>
                      <a:pt x="21269" y="9666"/>
                      <a:pt x="20892" y="9195"/>
                    </a:cubicBezTo>
                    <a:cubicBezTo>
                      <a:pt x="20744" y="9012"/>
                      <a:pt x="20580" y="8920"/>
                      <a:pt x="20419" y="8920"/>
                    </a:cubicBezTo>
                    <a:cubicBezTo>
                      <a:pt x="20168" y="8920"/>
                      <a:pt x="19920" y="9138"/>
                      <a:pt x="19733" y="9547"/>
                    </a:cubicBezTo>
                    <a:cubicBezTo>
                      <a:pt x="19656" y="9709"/>
                      <a:pt x="19533" y="9786"/>
                      <a:pt x="19376" y="9786"/>
                    </a:cubicBezTo>
                    <a:cubicBezTo>
                      <a:pt x="18783" y="9786"/>
                      <a:pt x="17708" y="8758"/>
                      <a:pt x="16864" y="7463"/>
                    </a:cubicBezTo>
                    <a:cubicBezTo>
                      <a:pt x="16620" y="7139"/>
                      <a:pt x="11124" y="0"/>
                      <a:pt x="6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17" name="Google Shape;368;p32"/>
              <p:cNvSpPr/>
              <p:nvPr/>
            </p:nvSpPr>
            <p:spPr>
              <a:xfrm>
                <a:off x="1681683" y="1898824"/>
                <a:ext cx="143694" cy="2339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8" h="21600" fill="norm" stroke="1" extrusionOk="0">
                    <a:moveTo>
                      <a:pt x="2049" y="0"/>
                    </a:moveTo>
                    <a:cubicBezTo>
                      <a:pt x="789" y="0"/>
                      <a:pt x="0" y="102"/>
                      <a:pt x="0" y="102"/>
                    </a:cubicBezTo>
                    <a:cubicBezTo>
                      <a:pt x="0" y="102"/>
                      <a:pt x="16475" y="4447"/>
                      <a:pt x="17939" y="21600"/>
                    </a:cubicBezTo>
                    <a:lnTo>
                      <a:pt x="21233" y="21371"/>
                    </a:lnTo>
                    <a:cubicBezTo>
                      <a:pt x="21233" y="21371"/>
                      <a:pt x="21600" y="13367"/>
                      <a:pt x="16111" y="6048"/>
                    </a:cubicBezTo>
                    <a:cubicBezTo>
                      <a:pt x="12115" y="725"/>
                      <a:pt x="5410" y="0"/>
                      <a:pt x="2049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18" name="Google Shape;369;p32"/>
              <p:cNvSpPr/>
              <p:nvPr/>
            </p:nvSpPr>
            <p:spPr>
              <a:xfrm>
                <a:off x="1675767" y="1893016"/>
                <a:ext cx="155554" cy="2456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0" h="21600" fill="norm" stroke="1" extrusionOk="0">
                    <a:moveTo>
                      <a:pt x="3615" y="1040"/>
                    </a:moveTo>
                    <a:cubicBezTo>
                      <a:pt x="6712" y="1172"/>
                      <a:pt x="11797" y="2110"/>
                      <a:pt x="14993" y="6490"/>
                    </a:cubicBezTo>
                    <a:cubicBezTo>
                      <a:pt x="19235" y="12307"/>
                      <a:pt x="19639" y="18673"/>
                      <a:pt x="19664" y="20397"/>
                    </a:cubicBezTo>
                    <a:lnTo>
                      <a:pt x="18179" y="20504"/>
                    </a:lnTo>
                    <a:cubicBezTo>
                      <a:pt x="16920" y="8301"/>
                      <a:pt x="8048" y="2964"/>
                      <a:pt x="3615" y="1040"/>
                    </a:cubicBezTo>
                    <a:close/>
                    <a:moveTo>
                      <a:pt x="2624" y="0"/>
                    </a:moveTo>
                    <a:cubicBezTo>
                      <a:pt x="1430" y="0"/>
                      <a:pt x="675" y="95"/>
                      <a:pt x="645" y="99"/>
                    </a:cubicBezTo>
                    <a:cubicBezTo>
                      <a:pt x="300" y="144"/>
                      <a:pt x="39" y="329"/>
                      <a:pt x="4" y="556"/>
                    </a:cubicBezTo>
                    <a:cubicBezTo>
                      <a:pt x="-31" y="782"/>
                      <a:pt x="166" y="997"/>
                      <a:pt x="492" y="1085"/>
                    </a:cubicBezTo>
                    <a:cubicBezTo>
                      <a:pt x="643" y="1127"/>
                      <a:pt x="15303" y="5327"/>
                      <a:pt x="16616" y="21107"/>
                    </a:cubicBezTo>
                    <a:cubicBezTo>
                      <a:pt x="16637" y="21382"/>
                      <a:pt x="16993" y="21600"/>
                      <a:pt x="17421" y="21600"/>
                    </a:cubicBezTo>
                    <a:cubicBezTo>
                      <a:pt x="17454" y="21600"/>
                      <a:pt x="17481" y="21600"/>
                      <a:pt x="17513" y="21598"/>
                    </a:cubicBezTo>
                    <a:lnTo>
                      <a:pt x="20561" y="21380"/>
                    </a:lnTo>
                    <a:cubicBezTo>
                      <a:pt x="20965" y="21351"/>
                      <a:pt x="21275" y="21138"/>
                      <a:pt x="21283" y="20876"/>
                    </a:cubicBezTo>
                    <a:cubicBezTo>
                      <a:pt x="21300" y="20561"/>
                      <a:pt x="21569" y="13050"/>
                      <a:pt x="16462" y="6049"/>
                    </a:cubicBezTo>
                    <a:cubicBezTo>
                      <a:pt x="12573" y="720"/>
                      <a:pt x="5925" y="0"/>
                      <a:pt x="2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19" name="Google Shape;370;p32"/>
              <p:cNvSpPr/>
              <p:nvPr/>
            </p:nvSpPr>
            <p:spPr>
              <a:xfrm>
                <a:off x="1743597" y="2102635"/>
                <a:ext cx="174840" cy="10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80" h="21600" fill="norm" stroke="1" extrusionOk="0">
                    <a:moveTo>
                      <a:pt x="16583" y="0"/>
                    </a:moveTo>
                    <a:cubicBezTo>
                      <a:pt x="16113" y="0"/>
                      <a:pt x="15636" y="134"/>
                      <a:pt x="15168" y="418"/>
                    </a:cubicBezTo>
                    <a:lnTo>
                      <a:pt x="2781" y="7879"/>
                    </a:lnTo>
                    <a:cubicBezTo>
                      <a:pt x="862" y="9037"/>
                      <a:pt x="-287" y="12354"/>
                      <a:pt x="62" y="15742"/>
                    </a:cubicBezTo>
                    <a:cubicBezTo>
                      <a:pt x="413" y="19122"/>
                      <a:pt x="2154" y="21592"/>
                      <a:pt x="4194" y="21600"/>
                    </a:cubicBezTo>
                    <a:cubicBezTo>
                      <a:pt x="4677" y="21600"/>
                      <a:pt x="5156" y="21458"/>
                      <a:pt x="5608" y="21182"/>
                    </a:cubicBezTo>
                    <a:lnTo>
                      <a:pt x="17995" y="13717"/>
                    </a:lnTo>
                    <a:cubicBezTo>
                      <a:pt x="20178" y="12405"/>
                      <a:pt x="21313" y="8360"/>
                      <a:pt x="20534" y="4684"/>
                    </a:cubicBezTo>
                    <a:cubicBezTo>
                      <a:pt x="19918" y="1800"/>
                      <a:pt x="18306" y="0"/>
                      <a:pt x="16583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20" name="Google Shape;371;p32"/>
              <p:cNvSpPr/>
              <p:nvPr/>
            </p:nvSpPr>
            <p:spPr>
              <a:xfrm>
                <a:off x="1737656" y="2096709"/>
                <a:ext cx="186693" cy="119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4" h="21600" fill="norm" stroke="1" extrusionOk="0">
                    <a:moveTo>
                      <a:pt x="16135" y="2133"/>
                    </a:moveTo>
                    <a:cubicBezTo>
                      <a:pt x="17720" y="2140"/>
                      <a:pt x="19070" y="3997"/>
                      <a:pt x="19340" y="6535"/>
                    </a:cubicBezTo>
                    <a:cubicBezTo>
                      <a:pt x="19609" y="9073"/>
                      <a:pt x="18718" y="11558"/>
                      <a:pt x="17229" y="12428"/>
                    </a:cubicBezTo>
                    <a:lnTo>
                      <a:pt x="5673" y="19154"/>
                    </a:lnTo>
                    <a:cubicBezTo>
                      <a:pt x="5326" y="19357"/>
                      <a:pt x="4968" y="19456"/>
                      <a:pt x="4614" y="19456"/>
                    </a:cubicBezTo>
                    <a:cubicBezTo>
                      <a:pt x="3267" y="19456"/>
                      <a:pt x="1970" y="18068"/>
                      <a:pt x="1505" y="15945"/>
                    </a:cubicBezTo>
                    <a:cubicBezTo>
                      <a:pt x="896" y="13191"/>
                      <a:pt x="1778" y="10156"/>
                      <a:pt x="3477" y="9176"/>
                    </a:cubicBezTo>
                    <a:lnTo>
                      <a:pt x="15034" y="2449"/>
                    </a:lnTo>
                    <a:cubicBezTo>
                      <a:pt x="15386" y="2240"/>
                      <a:pt x="15759" y="2133"/>
                      <a:pt x="16135" y="2133"/>
                    </a:cubicBezTo>
                    <a:close/>
                    <a:moveTo>
                      <a:pt x="16131" y="0"/>
                    </a:moveTo>
                    <a:cubicBezTo>
                      <a:pt x="15620" y="0"/>
                      <a:pt x="15100" y="142"/>
                      <a:pt x="14589" y="437"/>
                    </a:cubicBezTo>
                    <a:lnTo>
                      <a:pt x="3031" y="7163"/>
                    </a:lnTo>
                    <a:cubicBezTo>
                      <a:pt x="939" y="8381"/>
                      <a:pt x="-314" y="11874"/>
                      <a:pt x="68" y="15434"/>
                    </a:cubicBezTo>
                    <a:cubicBezTo>
                      <a:pt x="448" y="18995"/>
                      <a:pt x="2348" y="21593"/>
                      <a:pt x="4573" y="21600"/>
                    </a:cubicBezTo>
                    <a:cubicBezTo>
                      <a:pt x="5097" y="21593"/>
                      <a:pt x="5621" y="21447"/>
                      <a:pt x="6114" y="21160"/>
                    </a:cubicBezTo>
                    <a:lnTo>
                      <a:pt x="17672" y="14437"/>
                    </a:lnTo>
                    <a:cubicBezTo>
                      <a:pt x="20050" y="13052"/>
                      <a:pt x="21286" y="8796"/>
                      <a:pt x="20434" y="4931"/>
                    </a:cubicBezTo>
                    <a:cubicBezTo>
                      <a:pt x="19768" y="1892"/>
                      <a:pt x="18008" y="0"/>
                      <a:pt x="16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21" name="Google Shape;372;p32"/>
              <p:cNvSpPr/>
              <p:nvPr/>
            </p:nvSpPr>
            <p:spPr>
              <a:xfrm>
                <a:off x="1745998" y="2149754"/>
                <a:ext cx="46065" cy="57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26" h="21600" fill="norm" stroke="1" extrusionOk="0">
                    <a:moveTo>
                      <a:pt x="7618" y="0"/>
                    </a:moveTo>
                    <a:cubicBezTo>
                      <a:pt x="6792" y="0"/>
                      <a:pt x="5975" y="133"/>
                      <a:pt x="5191" y="399"/>
                    </a:cubicBezTo>
                    <a:cubicBezTo>
                      <a:pt x="523" y="1994"/>
                      <a:pt x="-1338" y="7946"/>
                      <a:pt x="1024" y="13691"/>
                    </a:cubicBezTo>
                    <a:cubicBezTo>
                      <a:pt x="2990" y="18469"/>
                      <a:pt x="7253" y="21600"/>
                      <a:pt x="11315" y="21600"/>
                    </a:cubicBezTo>
                    <a:cubicBezTo>
                      <a:pt x="12140" y="21600"/>
                      <a:pt x="12949" y="21474"/>
                      <a:pt x="13733" y="21201"/>
                    </a:cubicBezTo>
                    <a:cubicBezTo>
                      <a:pt x="18393" y="19599"/>
                      <a:pt x="20262" y="13654"/>
                      <a:pt x="17908" y="7916"/>
                    </a:cubicBezTo>
                    <a:cubicBezTo>
                      <a:pt x="15934" y="3131"/>
                      <a:pt x="11671" y="0"/>
                      <a:pt x="7618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22" name="Google Shape;373;p32"/>
              <p:cNvSpPr/>
              <p:nvPr/>
            </p:nvSpPr>
            <p:spPr>
              <a:xfrm>
                <a:off x="1740103" y="2143847"/>
                <a:ext cx="57872" cy="69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01" h="21600" fill="norm" stroke="1" extrusionOk="0">
                    <a:moveTo>
                      <a:pt x="8322" y="3685"/>
                    </a:moveTo>
                    <a:cubicBezTo>
                      <a:pt x="8342" y="3685"/>
                      <a:pt x="8362" y="3685"/>
                      <a:pt x="8383" y="3685"/>
                    </a:cubicBezTo>
                    <a:cubicBezTo>
                      <a:pt x="10929" y="3685"/>
                      <a:pt x="13786" y="5867"/>
                      <a:pt x="15113" y="9050"/>
                    </a:cubicBezTo>
                    <a:cubicBezTo>
                      <a:pt x="15912" y="10987"/>
                      <a:pt x="16061" y="12998"/>
                      <a:pt x="15519" y="14702"/>
                    </a:cubicBezTo>
                    <a:cubicBezTo>
                      <a:pt x="15039" y="16217"/>
                      <a:pt x="14077" y="17284"/>
                      <a:pt x="12811" y="17713"/>
                    </a:cubicBezTo>
                    <a:cubicBezTo>
                      <a:pt x="12391" y="17854"/>
                      <a:pt x="11958" y="17921"/>
                      <a:pt x="11518" y="17921"/>
                    </a:cubicBezTo>
                    <a:cubicBezTo>
                      <a:pt x="8978" y="17921"/>
                      <a:pt x="6114" y="15739"/>
                      <a:pt x="4787" y="12550"/>
                    </a:cubicBezTo>
                    <a:cubicBezTo>
                      <a:pt x="3236" y="8810"/>
                      <a:pt x="4293" y="4837"/>
                      <a:pt x="7082" y="3887"/>
                    </a:cubicBezTo>
                    <a:cubicBezTo>
                      <a:pt x="7482" y="3758"/>
                      <a:pt x="7902" y="3685"/>
                      <a:pt x="8322" y="3685"/>
                    </a:cubicBezTo>
                    <a:close/>
                    <a:moveTo>
                      <a:pt x="8362" y="0"/>
                    </a:moveTo>
                    <a:cubicBezTo>
                      <a:pt x="7441" y="0"/>
                      <a:pt x="6534" y="141"/>
                      <a:pt x="5654" y="441"/>
                    </a:cubicBezTo>
                    <a:cubicBezTo>
                      <a:pt x="704" y="2128"/>
                      <a:pt x="-1395" y="8142"/>
                      <a:pt x="975" y="13856"/>
                    </a:cubicBezTo>
                    <a:cubicBezTo>
                      <a:pt x="2925" y="18553"/>
                      <a:pt x="7292" y="21600"/>
                      <a:pt x="11538" y="21600"/>
                    </a:cubicBezTo>
                    <a:cubicBezTo>
                      <a:pt x="12466" y="21600"/>
                      <a:pt x="13380" y="21459"/>
                      <a:pt x="14240" y="21165"/>
                    </a:cubicBezTo>
                    <a:cubicBezTo>
                      <a:pt x="16745" y="20306"/>
                      <a:pt x="18587" y="18381"/>
                      <a:pt x="19433" y="15720"/>
                    </a:cubicBezTo>
                    <a:cubicBezTo>
                      <a:pt x="20205" y="13256"/>
                      <a:pt x="20015" y="10429"/>
                      <a:pt x="18912" y="7756"/>
                    </a:cubicBezTo>
                    <a:cubicBezTo>
                      <a:pt x="16962" y="3053"/>
                      <a:pt x="12601" y="0"/>
                      <a:pt x="8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23" name="Google Shape;374;p32"/>
              <p:cNvSpPr/>
              <p:nvPr/>
            </p:nvSpPr>
            <p:spPr>
              <a:xfrm>
                <a:off x="1723878" y="2296956"/>
                <a:ext cx="59169" cy="100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4" y="4364"/>
                    </a:moveTo>
                    <a:cubicBezTo>
                      <a:pt x="13844" y="8542"/>
                      <a:pt x="17280" y="13747"/>
                      <a:pt x="17280" y="15253"/>
                    </a:cubicBezTo>
                    <a:cubicBezTo>
                      <a:pt x="17237" y="17338"/>
                      <a:pt x="14347" y="19012"/>
                      <a:pt x="10804" y="19012"/>
                    </a:cubicBezTo>
                    <a:cubicBezTo>
                      <a:pt x="7253" y="19012"/>
                      <a:pt x="4363" y="17338"/>
                      <a:pt x="4327" y="15253"/>
                    </a:cubicBezTo>
                    <a:cubicBezTo>
                      <a:pt x="4327" y="13747"/>
                      <a:pt x="7756" y="8542"/>
                      <a:pt x="10804" y="4364"/>
                    </a:cubicBezTo>
                    <a:close/>
                    <a:moveTo>
                      <a:pt x="10804" y="0"/>
                    </a:moveTo>
                    <a:cubicBezTo>
                      <a:pt x="9991" y="0"/>
                      <a:pt x="9179" y="224"/>
                      <a:pt x="8834" y="677"/>
                    </a:cubicBezTo>
                    <a:cubicBezTo>
                      <a:pt x="7361" y="2601"/>
                      <a:pt x="0" y="12322"/>
                      <a:pt x="0" y="15253"/>
                    </a:cubicBezTo>
                    <a:cubicBezTo>
                      <a:pt x="14" y="18758"/>
                      <a:pt x="4845" y="21600"/>
                      <a:pt x="10804" y="21600"/>
                    </a:cubicBezTo>
                    <a:cubicBezTo>
                      <a:pt x="16755" y="21600"/>
                      <a:pt x="21593" y="18758"/>
                      <a:pt x="21600" y="15253"/>
                    </a:cubicBezTo>
                    <a:cubicBezTo>
                      <a:pt x="21600" y="12322"/>
                      <a:pt x="14247" y="2601"/>
                      <a:pt x="12766" y="677"/>
                    </a:cubicBezTo>
                    <a:cubicBezTo>
                      <a:pt x="12421" y="224"/>
                      <a:pt x="11609" y="0"/>
                      <a:pt x="108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24" name="Google Shape;375;p32"/>
              <p:cNvSpPr/>
              <p:nvPr/>
            </p:nvSpPr>
            <p:spPr>
              <a:xfrm>
                <a:off x="1891559" y="620137"/>
                <a:ext cx="1512003" cy="17995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2" h="21600" fill="norm" stroke="1" extrusionOk="0">
                    <a:moveTo>
                      <a:pt x="6737" y="0"/>
                    </a:moveTo>
                    <a:cubicBezTo>
                      <a:pt x="6433" y="0"/>
                      <a:pt x="6053" y="123"/>
                      <a:pt x="5686" y="230"/>
                    </a:cubicBezTo>
                    <a:cubicBezTo>
                      <a:pt x="4868" y="469"/>
                      <a:pt x="2667" y="2271"/>
                      <a:pt x="2163" y="3410"/>
                    </a:cubicBezTo>
                    <a:cubicBezTo>
                      <a:pt x="1660" y="4549"/>
                      <a:pt x="2101" y="4920"/>
                      <a:pt x="2981" y="5609"/>
                    </a:cubicBezTo>
                    <a:cubicBezTo>
                      <a:pt x="3862" y="6298"/>
                      <a:pt x="4931" y="7702"/>
                      <a:pt x="5497" y="9027"/>
                    </a:cubicBezTo>
                    <a:cubicBezTo>
                      <a:pt x="6063" y="10352"/>
                      <a:pt x="6787" y="11624"/>
                      <a:pt x="7950" y="11968"/>
                    </a:cubicBezTo>
                    <a:cubicBezTo>
                      <a:pt x="7950" y="11968"/>
                      <a:pt x="6095" y="12710"/>
                      <a:pt x="4868" y="13452"/>
                    </a:cubicBezTo>
                    <a:cubicBezTo>
                      <a:pt x="3642" y="14194"/>
                      <a:pt x="3044" y="14539"/>
                      <a:pt x="3044" y="14539"/>
                    </a:cubicBezTo>
                    <a:cubicBezTo>
                      <a:pt x="3044" y="14539"/>
                      <a:pt x="1377" y="14936"/>
                      <a:pt x="748" y="15625"/>
                    </a:cubicBezTo>
                    <a:cubicBezTo>
                      <a:pt x="372" y="16037"/>
                      <a:pt x="133" y="16361"/>
                      <a:pt x="0" y="16557"/>
                    </a:cubicBezTo>
                    <a:cubicBezTo>
                      <a:pt x="343" y="16451"/>
                      <a:pt x="920" y="16318"/>
                      <a:pt x="1650" y="16318"/>
                    </a:cubicBezTo>
                    <a:cubicBezTo>
                      <a:pt x="2449" y="16318"/>
                      <a:pt x="3430" y="16477"/>
                      <a:pt x="4491" y="17003"/>
                    </a:cubicBezTo>
                    <a:cubicBezTo>
                      <a:pt x="7010" y="18251"/>
                      <a:pt x="7546" y="20323"/>
                      <a:pt x="7547" y="21600"/>
                    </a:cubicBezTo>
                    <a:lnTo>
                      <a:pt x="8548" y="20845"/>
                    </a:lnTo>
                    <a:cubicBezTo>
                      <a:pt x="8548" y="20845"/>
                      <a:pt x="11159" y="19970"/>
                      <a:pt x="13328" y="17957"/>
                    </a:cubicBezTo>
                    <a:cubicBezTo>
                      <a:pt x="15498" y="15943"/>
                      <a:pt x="15845" y="14963"/>
                      <a:pt x="16065" y="13161"/>
                    </a:cubicBezTo>
                    <a:cubicBezTo>
                      <a:pt x="16285" y="11359"/>
                      <a:pt x="17166" y="4231"/>
                      <a:pt x="17197" y="4125"/>
                    </a:cubicBezTo>
                    <a:cubicBezTo>
                      <a:pt x="17228" y="4020"/>
                      <a:pt x="17511" y="3489"/>
                      <a:pt x="17889" y="3436"/>
                    </a:cubicBezTo>
                    <a:cubicBezTo>
                      <a:pt x="17895" y="3436"/>
                      <a:pt x="17902" y="3435"/>
                      <a:pt x="17910" y="3435"/>
                    </a:cubicBezTo>
                    <a:cubicBezTo>
                      <a:pt x="18337" y="3435"/>
                      <a:pt x="20347" y="4923"/>
                      <a:pt x="20625" y="5079"/>
                    </a:cubicBezTo>
                    <a:cubicBezTo>
                      <a:pt x="20746" y="5147"/>
                      <a:pt x="20917" y="5200"/>
                      <a:pt x="21080" y="5200"/>
                    </a:cubicBezTo>
                    <a:cubicBezTo>
                      <a:pt x="21299" y="5200"/>
                      <a:pt x="21501" y="5103"/>
                      <a:pt x="21537" y="4814"/>
                    </a:cubicBezTo>
                    <a:cubicBezTo>
                      <a:pt x="21600" y="4311"/>
                      <a:pt x="21097" y="3066"/>
                      <a:pt x="19493" y="1714"/>
                    </a:cubicBezTo>
                    <a:cubicBezTo>
                      <a:pt x="18324" y="729"/>
                      <a:pt x="17388" y="350"/>
                      <a:pt x="16821" y="350"/>
                    </a:cubicBezTo>
                    <a:cubicBezTo>
                      <a:pt x="16610" y="350"/>
                      <a:pt x="16450" y="402"/>
                      <a:pt x="16348" y="495"/>
                    </a:cubicBezTo>
                    <a:cubicBezTo>
                      <a:pt x="15971" y="840"/>
                      <a:pt x="16222" y="1582"/>
                      <a:pt x="15971" y="2668"/>
                    </a:cubicBezTo>
                    <a:cubicBezTo>
                      <a:pt x="15719" y="3754"/>
                      <a:pt x="14146" y="7676"/>
                      <a:pt x="13360" y="9531"/>
                    </a:cubicBezTo>
                    <a:cubicBezTo>
                      <a:pt x="12574" y="11386"/>
                      <a:pt x="12825" y="13903"/>
                      <a:pt x="12825" y="13903"/>
                    </a:cubicBezTo>
                    <a:cubicBezTo>
                      <a:pt x="12825" y="13903"/>
                      <a:pt x="11756" y="14221"/>
                      <a:pt x="11001" y="14698"/>
                    </a:cubicBezTo>
                    <a:cubicBezTo>
                      <a:pt x="10246" y="15174"/>
                      <a:pt x="9083" y="15837"/>
                      <a:pt x="9083" y="15837"/>
                    </a:cubicBezTo>
                    <a:lnTo>
                      <a:pt x="8768" y="15704"/>
                    </a:lnTo>
                    <a:cubicBezTo>
                      <a:pt x="8768" y="15704"/>
                      <a:pt x="10529" y="14221"/>
                      <a:pt x="11064" y="13373"/>
                    </a:cubicBezTo>
                    <a:cubicBezTo>
                      <a:pt x="11599" y="12525"/>
                      <a:pt x="11756" y="12472"/>
                      <a:pt x="11473" y="11968"/>
                    </a:cubicBezTo>
                    <a:cubicBezTo>
                      <a:pt x="11190" y="11465"/>
                      <a:pt x="8894" y="9027"/>
                      <a:pt x="7887" y="7941"/>
                    </a:cubicBezTo>
                    <a:cubicBezTo>
                      <a:pt x="6881" y="6854"/>
                      <a:pt x="5654" y="5026"/>
                      <a:pt x="5403" y="4496"/>
                    </a:cubicBezTo>
                    <a:cubicBezTo>
                      <a:pt x="5151" y="3966"/>
                      <a:pt x="5183" y="3436"/>
                      <a:pt x="5372" y="3066"/>
                    </a:cubicBezTo>
                    <a:cubicBezTo>
                      <a:pt x="5560" y="2695"/>
                      <a:pt x="7321" y="1952"/>
                      <a:pt x="7353" y="813"/>
                    </a:cubicBezTo>
                    <a:cubicBezTo>
                      <a:pt x="7370" y="185"/>
                      <a:pt x="7111" y="0"/>
                      <a:pt x="6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25" name="Google Shape;376;p32"/>
              <p:cNvSpPr/>
              <p:nvPr/>
            </p:nvSpPr>
            <p:spPr>
              <a:xfrm>
                <a:off x="1885616" y="614268"/>
                <a:ext cx="1523874" cy="1811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9" h="21600" fill="norm" stroke="1" extrusionOk="0">
                    <a:moveTo>
                      <a:pt x="6762" y="141"/>
                    </a:moveTo>
                    <a:cubicBezTo>
                      <a:pt x="6878" y="141"/>
                      <a:pt x="6979" y="161"/>
                      <a:pt x="7059" y="210"/>
                    </a:cubicBezTo>
                    <a:cubicBezTo>
                      <a:pt x="7221" y="309"/>
                      <a:pt x="7298" y="533"/>
                      <a:pt x="7288" y="876"/>
                    </a:cubicBezTo>
                    <a:cubicBezTo>
                      <a:pt x="7268" y="1620"/>
                      <a:pt x="6473" y="2188"/>
                      <a:pt x="5893" y="2602"/>
                    </a:cubicBezTo>
                    <a:cubicBezTo>
                      <a:pt x="5616" y="2800"/>
                      <a:pt x="5398" y="2956"/>
                      <a:pt x="5331" y="3087"/>
                    </a:cubicBezTo>
                    <a:cubicBezTo>
                      <a:pt x="5115" y="3514"/>
                      <a:pt x="5126" y="4066"/>
                      <a:pt x="5362" y="4563"/>
                    </a:cubicBezTo>
                    <a:cubicBezTo>
                      <a:pt x="5615" y="5098"/>
                      <a:pt x="6834" y="6919"/>
                      <a:pt x="7836" y="8003"/>
                    </a:cubicBezTo>
                    <a:lnTo>
                      <a:pt x="8290" y="8492"/>
                    </a:lnTo>
                    <a:cubicBezTo>
                      <a:pt x="9356" y="9640"/>
                      <a:pt x="11140" y="11563"/>
                      <a:pt x="11380" y="11991"/>
                    </a:cubicBezTo>
                    <a:cubicBezTo>
                      <a:pt x="11595" y="12375"/>
                      <a:pt x="11544" y="12453"/>
                      <a:pt x="11210" y="12961"/>
                    </a:cubicBezTo>
                    <a:cubicBezTo>
                      <a:pt x="11142" y="13064"/>
                      <a:pt x="11065" y="13182"/>
                      <a:pt x="10976" y="13322"/>
                    </a:cubicBezTo>
                    <a:cubicBezTo>
                      <a:pt x="10459" y="14146"/>
                      <a:pt x="8733" y="15608"/>
                      <a:pt x="8715" y="15622"/>
                    </a:cubicBezTo>
                    <a:cubicBezTo>
                      <a:pt x="8675" y="15656"/>
                      <a:pt x="8686" y="15714"/>
                      <a:pt x="8737" y="15735"/>
                    </a:cubicBezTo>
                    <a:lnTo>
                      <a:pt x="9049" y="15867"/>
                    </a:lnTo>
                    <a:cubicBezTo>
                      <a:pt x="9061" y="15872"/>
                      <a:pt x="9073" y="15874"/>
                      <a:pt x="9086" y="15874"/>
                    </a:cubicBezTo>
                    <a:cubicBezTo>
                      <a:pt x="9103" y="15874"/>
                      <a:pt x="9119" y="15870"/>
                      <a:pt x="9133" y="15862"/>
                    </a:cubicBezTo>
                    <a:cubicBezTo>
                      <a:pt x="9144" y="15855"/>
                      <a:pt x="10297" y="15198"/>
                      <a:pt x="11038" y="14728"/>
                    </a:cubicBezTo>
                    <a:cubicBezTo>
                      <a:pt x="11767" y="14267"/>
                      <a:pt x="12813" y="13952"/>
                      <a:pt x="12823" y="13949"/>
                    </a:cubicBezTo>
                    <a:cubicBezTo>
                      <a:pt x="12859" y="13938"/>
                      <a:pt x="12882" y="13908"/>
                      <a:pt x="12879" y="13876"/>
                    </a:cubicBezTo>
                    <a:cubicBezTo>
                      <a:pt x="12877" y="13851"/>
                      <a:pt x="12640" y="11369"/>
                      <a:pt x="13404" y="9562"/>
                    </a:cubicBezTo>
                    <a:cubicBezTo>
                      <a:pt x="14183" y="7722"/>
                      <a:pt x="15742" y="3830"/>
                      <a:pt x="15995" y="2734"/>
                    </a:cubicBezTo>
                    <a:cubicBezTo>
                      <a:pt x="16104" y="2261"/>
                      <a:pt x="16119" y="1849"/>
                      <a:pt x="16131" y="1518"/>
                    </a:cubicBezTo>
                    <a:cubicBezTo>
                      <a:pt x="16147" y="1092"/>
                      <a:pt x="16157" y="784"/>
                      <a:pt x="16349" y="610"/>
                    </a:cubicBezTo>
                    <a:cubicBezTo>
                      <a:pt x="16433" y="533"/>
                      <a:pt x="16567" y="491"/>
                      <a:pt x="16737" y="488"/>
                    </a:cubicBezTo>
                    <a:cubicBezTo>
                      <a:pt x="16744" y="488"/>
                      <a:pt x="16751" y="487"/>
                      <a:pt x="16757" y="487"/>
                    </a:cubicBezTo>
                    <a:cubicBezTo>
                      <a:pt x="17394" y="487"/>
                      <a:pt x="18353" y="985"/>
                      <a:pt x="19346" y="1823"/>
                    </a:cubicBezTo>
                    <a:cubicBezTo>
                      <a:pt x="20925" y="3156"/>
                      <a:pt x="21408" y="4361"/>
                      <a:pt x="21347" y="4845"/>
                    </a:cubicBezTo>
                    <a:cubicBezTo>
                      <a:pt x="21329" y="4994"/>
                      <a:pt x="21262" y="5092"/>
                      <a:pt x="21149" y="5136"/>
                    </a:cubicBezTo>
                    <a:cubicBezTo>
                      <a:pt x="21098" y="5157"/>
                      <a:pt x="21039" y="5166"/>
                      <a:pt x="20977" y="5166"/>
                    </a:cubicBezTo>
                    <a:cubicBezTo>
                      <a:pt x="20837" y="5166"/>
                      <a:pt x="20684" y="5120"/>
                      <a:pt x="20573" y="5057"/>
                    </a:cubicBezTo>
                    <a:cubicBezTo>
                      <a:pt x="20505" y="5019"/>
                      <a:pt x="20318" y="4890"/>
                      <a:pt x="20081" y="4726"/>
                    </a:cubicBezTo>
                    <a:cubicBezTo>
                      <a:pt x="18881" y="3897"/>
                      <a:pt x="18116" y="3412"/>
                      <a:pt x="17831" y="3412"/>
                    </a:cubicBezTo>
                    <a:cubicBezTo>
                      <a:pt x="17820" y="3412"/>
                      <a:pt x="17810" y="3413"/>
                      <a:pt x="17801" y="3414"/>
                    </a:cubicBezTo>
                    <a:cubicBezTo>
                      <a:pt x="17388" y="3473"/>
                      <a:pt x="17087" y="4017"/>
                      <a:pt x="17048" y="4151"/>
                    </a:cubicBezTo>
                    <a:cubicBezTo>
                      <a:pt x="17013" y="4269"/>
                      <a:pt x="16077" y="11880"/>
                      <a:pt x="15924" y="13138"/>
                    </a:cubicBezTo>
                    <a:cubicBezTo>
                      <a:pt x="15711" y="14880"/>
                      <a:pt x="15392" y="15854"/>
                      <a:pt x="13233" y="17862"/>
                    </a:cubicBezTo>
                    <a:cubicBezTo>
                      <a:pt x="11121" y="19827"/>
                      <a:pt x="8551" y="20705"/>
                      <a:pt x="8525" y="20713"/>
                    </a:cubicBezTo>
                    <a:cubicBezTo>
                      <a:pt x="8516" y="20716"/>
                      <a:pt x="8508" y="20721"/>
                      <a:pt x="8500" y="20727"/>
                    </a:cubicBezTo>
                    <a:lnTo>
                      <a:pt x="7644" y="21374"/>
                    </a:lnTo>
                    <a:cubicBezTo>
                      <a:pt x="7609" y="20359"/>
                      <a:pt x="7203" y="18206"/>
                      <a:pt x="4577" y="16901"/>
                    </a:cubicBezTo>
                    <a:cubicBezTo>
                      <a:pt x="3511" y="16371"/>
                      <a:pt x="2520" y="16214"/>
                      <a:pt x="1718" y="16214"/>
                    </a:cubicBezTo>
                    <a:cubicBezTo>
                      <a:pt x="1110" y="16214"/>
                      <a:pt x="611" y="16305"/>
                      <a:pt x="271" y="16392"/>
                    </a:cubicBezTo>
                    <a:cubicBezTo>
                      <a:pt x="411" y="16199"/>
                      <a:pt x="614" y="15941"/>
                      <a:pt x="892" y="15636"/>
                    </a:cubicBezTo>
                    <a:cubicBezTo>
                      <a:pt x="1491" y="14979"/>
                      <a:pt x="3108" y="14586"/>
                      <a:pt x="3124" y="14582"/>
                    </a:cubicBezTo>
                    <a:cubicBezTo>
                      <a:pt x="3132" y="14580"/>
                      <a:pt x="3141" y="14577"/>
                      <a:pt x="3148" y="14572"/>
                    </a:cubicBezTo>
                    <a:cubicBezTo>
                      <a:pt x="3154" y="14569"/>
                      <a:pt x="3755" y="14221"/>
                      <a:pt x="4958" y="13492"/>
                    </a:cubicBezTo>
                    <a:cubicBezTo>
                      <a:pt x="6154" y="12767"/>
                      <a:pt x="7981" y="12031"/>
                      <a:pt x="8000" y="12024"/>
                    </a:cubicBezTo>
                    <a:cubicBezTo>
                      <a:pt x="8067" y="11997"/>
                      <a:pt x="8062" y="11915"/>
                      <a:pt x="7992" y="11894"/>
                    </a:cubicBezTo>
                    <a:cubicBezTo>
                      <a:pt x="6822" y="11547"/>
                      <a:pt x="6105" y="10173"/>
                      <a:pt x="5611" y="9014"/>
                    </a:cubicBezTo>
                    <a:cubicBezTo>
                      <a:pt x="5072" y="7751"/>
                      <a:pt x="4015" y="6312"/>
                      <a:pt x="3096" y="5591"/>
                    </a:cubicBezTo>
                    <a:cubicBezTo>
                      <a:pt x="2246" y="4924"/>
                      <a:pt x="1819" y="4590"/>
                      <a:pt x="2307" y="3482"/>
                    </a:cubicBezTo>
                    <a:cubicBezTo>
                      <a:pt x="2798" y="2367"/>
                      <a:pt x="4943" y="600"/>
                      <a:pt x="5747" y="365"/>
                    </a:cubicBezTo>
                    <a:lnTo>
                      <a:pt x="5866" y="330"/>
                    </a:lnTo>
                    <a:cubicBezTo>
                      <a:pt x="6183" y="236"/>
                      <a:pt x="6507" y="141"/>
                      <a:pt x="6762" y="141"/>
                    </a:cubicBezTo>
                    <a:close/>
                    <a:moveTo>
                      <a:pt x="6762" y="0"/>
                    </a:moveTo>
                    <a:cubicBezTo>
                      <a:pt x="6477" y="0"/>
                      <a:pt x="6140" y="100"/>
                      <a:pt x="5811" y="197"/>
                    </a:cubicBezTo>
                    <a:lnTo>
                      <a:pt x="5692" y="232"/>
                    </a:lnTo>
                    <a:cubicBezTo>
                      <a:pt x="4863" y="475"/>
                      <a:pt x="2654" y="2289"/>
                      <a:pt x="2150" y="3433"/>
                    </a:cubicBezTo>
                    <a:cubicBezTo>
                      <a:pt x="1623" y="4629"/>
                      <a:pt x="2134" y="5030"/>
                      <a:pt x="2982" y="5694"/>
                    </a:cubicBezTo>
                    <a:cubicBezTo>
                      <a:pt x="3884" y="6402"/>
                      <a:pt x="4923" y="7818"/>
                      <a:pt x="5454" y="9062"/>
                    </a:cubicBezTo>
                    <a:cubicBezTo>
                      <a:pt x="5965" y="10262"/>
                      <a:pt x="6637" y="11531"/>
                      <a:pt x="7759" y="11966"/>
                    </a:cubicBezTo>
                    <a:cubicBezTo>
                      <a:pt x="7274" y="12168"/>
                      <a:pt x="5853" y="12775"/>
                      <a:pt x="4860" y="13377"/>
                    </a:cubicBezTo>
                    <a:cubicBezTo>
                      <a:pt x="3748" y="14051"/>
                      <a:pt x="3152" y="14399"/>
                      <a:pt x="3065" y="14449"/>
                    </a:cubicBezTo>
                    <a:cubicBezTo>
                      <a:pt x="2894" y="14491"/>
                      <a:pt x="1369" y="14880"/>
                      <a:pt x="759" y="15550"/>
                    </a:cubicBezTo>
                    <a:cubicBezTo>
                      <a:pt x="388" y="15957"/>
                      <a:pt x="148" y="16283"/>
                      <a:pt x="11" y="16484"/>
                    </a:cubicBezTo>
                    <a:cubicBezTo>
                      <a:pt x="-22" y="16533"/>
                      <a:pt x="23" y="16590"/>
                      <a:pt x="83" y="16590"/>
                    </a:cubicBezTo>
                    <a:cubicBezTo>
                      <a:pt x="93" y="16590"/>
                      <a:pt x="103" y="16588"/>
                      <a:pt x="113" y="16585"/>
                    </a:cubicBezTo>
                    <a:cubicBezTo>
                      <a:pt x="426" y="16489"/>
                      <a:pt x="991" y="16355"/>
                      <a:pt x="1717" y="16355"/>
                    </a:cubicBezTo>
                    <a:cubicBezTo>
                      <a:pt x="2494" y="16355"/>
                      <a:pt x="3456" y="16508"/>
                      <a:pt x="4492" y="17023"/>
                    </a:cubicBezTo>
                    <a:cubicBezTo>
                      <a:pt x="7188" y="18362"/>
                      <a:pt x="7480" y="20620"/>
                      <a:pt x="7480" y="21530"/>
                    </a:cubicBezTo>
                    <a:cubicBezTo>
                      <a:pt x="7480" y="21568"/>
                      <a:pt x="7518" y="21600"/>
                      <a:pt x="7564" y="21600"/>
                    </a:cubicBezTo>
                    <a:cubicBezTo>
                      <a:pt x="7584" y="21600"/>
                      <a:pt x="7604" y="21594"/>
                      <a:pt x="7619" y="21582"/>
                    </a:cubicBezTo>
                    <a:lnTo>
                      <a:pt x="8601" y="20840"/>
                    </a:lnTo>
                    <a:cubicBezTo>
                      <a:pt x="8812" y="20766"/>
                      <a:pt x="11299" y="19871"/>
                      <a:pt x="13357" y="17957"/>
                    </a:cubicBezTo>
                    <a:cubicBezTo>
                      <a:pt x="15550" y="15918"/>
                      <a:pt x="15874" y="14927"/>
                      <a:pt x="16090" y="13153"/>
                    </a:cubicBezTo>
                    <a:cubicBezTo>
                      <a:pt x="16318" y="11286"/>
                      <a:pt x="17174" y="4345"/>
                      <a:pt x="17210" y="4186"/>
                    </a:cubicBezTo>
                    <a:cubicBezTo>
                      <a:pt x="17245" y="4069"/>
                      <a:pt x="17518" y="3598"/>
                      <a:pt x="17828" y="3554"/>
                    </a:cubicBezTo>
                    <a:cubicBezTo>
                      <a:pt x="17833" y="3554"/>
                      <a:pt x="17837" y="3553"/>
                      <a:pt x="17842" y="3553"/>
                    </a:cubicBezTo>
                    <a:cubicBezTo>
                      <a:pt x="18120" y="3553"/>
                      <a:pt x="19415" y="4449"/>
                      <a:pt x="19975" y="4836"/>
                    </a:cubicBezTo>
                    <a:cubicBezTo>
                      <a:pt x="20225" y="5008"/>
                      <a:pt x="20406" y="5133"/>
                      <a:pt x="20481" y="5175"/>
                    </a:cubicBezTo>
                    <a:cubicBezTo>
                      <a:pt x="20612" y="5249"/>
                      <a:pt x="20799" y="5307"/>
                      <a:pt x="20979" y="5307"/>
                    </a:cubicBezTo>
                    <a:cubicBezTo>
                      <a:pt x="21063" y="5307"/>
                      <a:pt x="21146" y="5294"/>
                      <a:pt x="21220" y="5265"/>
                    </a:cubicBezTo>
                    <a:cubicBezTo>
                      <a:pt x="21337" y="5218"/>
                      <a:pt x="21483" y="5111"/>
                      <a:pt x="21514" y="4860"/>
                    </a:cubicBezTo>
                    <a:cubicBezTo>
                      <a:pt x="21578" y="4349"/>
                      <a:pt x="21084" y="3092"/>
                      <a:pt x="19464" y="1723"/>
                    </a:cubicBezTo>
                    <a:cubicBezTo>
                      <a:pt x="18425" y="847"/>
                      <a:pt x="17441" y="347"/>
                      <a:pt x="16756" y="347"/>
                    </a:cubicBezTo>
                    <a:cubicBezTo>
                      <a:pt x="16748" y="347"/>
                      <a:pt x="16741" y="347"/>
                      <a:pt x="16734" y="347"/>
                    </a:cubicBezTo>
                    <a:cubicBezTo>
                      <a:pt x="16517" y="351"/>
                      <a:pt x="16342" y="409"/>
                      <a:pt x="16226" y="514"/>
                    </a:cubicBezTo>
                    <a:cubicBezTo>
                      <a:pt x="15992" y="728"/>
                      <a:pt x="15981" y="1058"/>
                      <a:pt x="15964" y="1514"/>
                    </a:cubicBezTo>
                    <a:cubicBezTo>
                      <a:pt x="15953" y="1840"/>
                      <a:pt x="15938" y="2246"/>
                      <a:pt x="15831" y="2707"/>
                    </a:cubicBezTo>
                    <a:cubicBezTo>
                      <a:pt x="15583" y="3782"/>
                      <a:pt x="14000" y="7736"/>
                      <a:pt x="13248" y="9515"/>
                    </a:cubicBezTo>
                    <a:cubicBezTo>
                      <a:pt x="12534" y="11202"/>
                      <a:pt x="12678" y="13459"/>
                      <a:pt x="12708" y="13835"/>
                    </a:cubicBezTo>
                    <a:cubicBezTo>
                      <a:pt x="12471" y="13909"/>
                      <a:pt x="11595" y="14200"/>
                      <a:pt x="10938" y="14616"/>
                    </a:cubicBezTo>
                    <a:cubicBezTo>
                      <a:pt x="10278" y="15033"/>
                      <a:pt x="9291" y="15601"/>
                      <a:pt x="9080" y="15722"/>
                    </a:cubicBezTo>
                    <a:lnTo>
                      <a:pt x="8915" y="15653"/>
                    </a:lnTo>
                    <a:cubicBezTo>
                      <a:pt x="9270" y="15348"/>
                      <a:pt x="10654" y="14136"/>
                      <a:pt x="11124" y="13389"/>
                    </a:cubicBezTo>
                    <a:cubicBezTo>
                      <a:pt x="11212" y="13250"/>
                      <a:pt x="11289" y="13132"/>
                      <a:pt x="11356" y="13030"/>
                    </a:cubicBezTo>
                    <a:cubicBezTo>
                      <a:pt x="11693" y="12518"/>
                      <a:pt x="11784" y="12380"/>
                      <a:pt x="11531" y="11930"/>
                    </a:cubicBezTo>
                    <a:cubicBezTo>
                      <a:pt x="11284" y="11489"/>
                      <a:pt x="9561" y="9633"/>
                      <a:pt x="8421" y="8405"/>
                    </a:cubicBezTo>
                    <a:lnTo>
                      <a:pt x="7968" y="7916"/>
                    </a:lnTo>
                    <a:cubicBezTo>
                      <a:pt x="6974" y="6841"/>
                      <a:pt x="5767" y="5040"/>
                      <a:pt x="5517" y="4511"/>
                    </a:cubicBezTo>
                    <a:cubicBezTo>
                      <a:pt x="5297" y="4047"/>
                      <a:pt x="5285" y="3536"/>
                      <a:pt x="5485" y="3143"/>
                    </a:cubicBezTo>
                    <a:cubicBezTo>
                      <a:pt x="5536" y="3042"/>
                      <a:pt x="5751" y="2889"/>
                      <a:pt x="6001" y="2710"/>
                    </a:cubicBezTo>
                    <a:cubicBezTo>
                      <a:pt x="6571" y="2303"/>
                      <a:pt x="7433" y="1687"/>
                      <a:pt x="7455" y="879"/>
                    </a:cubicBezTo>
                    <a:cubicBezTo>
                      <a:pt x="7466" y="482"/>
                      <a:pt x="7369" y="225"/>
                      <a:pt x="7157" y="96"/>
                    </a:cubicBezTo>
                    <a:cubicBezTo>
                      <a:pt x="7046" y="27"/>
                      <a:pt x="6911" y="0"/>
                      <a:pt x="67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26" name="Google Shape;377;p32"/>
              <p:cNvSpPr/>
              <p:nvPr/>
            </p:nvSpPr>
            <p:spPr>
              <a:xfrm>
                <a:off x="2269235" y="1843102"/>
                <a:ext cx="369484" cy="232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4" h="21600" fill="norm" stroke="1" extrusionOk="0">
                    <a:moveTo>
                      <a:pt x="343" y="0"/>
                    </a:moveTo>
                    <a:cubicBezTo>
                      <a:pt x="174" y="0"/>
                      <a:pt x="25" y="199"/>
                      <a:pt x="3" y="477"/>
                    </a:cubicBezTo>
                    <a:cubicBezTo>
                      <a:pt x="-23" y="779"/>
                      <a:pt x="111" y="1057"/>
                      <a:pt x="300" y="1094"/>
                    </a:cubicBezTo>
                    <a:cubicBezTo>
                      <a:pt x="435" y="1123"/>
                      <a:pt x="13832" y="4131"/>
                      <a:pt x="20852" y="21349"/>
                    </a:cubicBezTo>
                    <a:cubicBezTo>
                      <a:pt x="20914" y="21507"/>
                      <a:pt x="21023" y="21600"/>
                      <a:pt x="21140" y="21600"/>
                    </a:cubicBezTo>
                    <a:cubicBezTo>
                      <a:pt x="21413" y="21600"/>
                      <a:pt x="21577" y="21115"/>
                      <a:pt x="21428" y="20752"/>
                    </a:cubicBezTo>
                    <a:cubicBezTo>
                      <a:pt x="14237" y="3112"/>
                      <a:pt x="528" y="33"/>
                      <a:pt x="391" y="5"/>
                    </a:cubicBezTo>
                    <a:cubicBezTo>
                      <a:pt x="375" y="2"/>
                      <a:pt x="35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27" name="Google Shape;378;p32"/>
              <p:cNvSpPr/>
              <p:nvPr/>
            </p:nvSpPr>
            <p:spPr>
              <a:xfrm>
                <a:off x="3000716" y="649238"/>
                <a:ext cx="402846" cy="404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5" h="21600" fill="norm" stroke="1" extrusionOk="0">
                    <a:moveTo>
                      <a:pt x="3793" y="0"/>
                    </a:moveTo>
                    <a:cubicBezTo>
                      <a:pt x="3007" y="0"/>
                      <a:pt x="2411" y="234"/>
                      <a:pt x="2030" y="649"/>
                    </a:cubicBezTo>
                    <a:cubicBezTo>
                      <a:pt x="625" y="2183"/>
                      <a:pt x="1562" y="5486"/>
                      <a:pt x="625" y="10324"/>
                    </a:cubicBezTo>
                    <a:cubicBezTo>
                      <a:pt x="499" y="10972"/>
                      <a:pt x="282" y="11851"/>
                      <a:pt x="0" y="12900"/>
                    </a:cubicBezTo>
                    <a:cubicBezTo>
                      <a:pt x="220" y="12864"/>
                      <a:pt x="466" y="12840"/>
                      <a:pt x="739" y="12840"/>
                    </a:cubicBezTo>
                    <a:cubicBezTo>
                      <a:pt x="1585" y="12840"/>
                      <a:pt x="2672" y="13070"/>
                      <a:pt x="3905" y="13865"/>
                    </a:cubicBezTo>
                    <a:cubicBezTo>
                      <a:pt x="4616" y="14322"/>
                      <a:pt x="5248" y="14892"/>
                      <a:pt x="5781" y="15551"/>
                    </a:cubicBezTo>
                    <a:cubicBezTo>
                      <a:pt x="6246" y="14758"/>
                      <a:pt x="6946" y="13886"/>
                      <a:pt x="7773" y="13746"/>
                    </a:cubicBezTo>
                    <a:cubicBezTo>
                      <a:pt x="7796" y="13742"/>
                      <a:pt x="7823" y="13740"/>
                      <a:pt x="7850" y="13740"/>
                    </a:cubicBezTo>
                    <a:cubicBezTo>
                      <a:pt x="9439" y="13740"/>
                      <a:pt x="16931" y="20366"/>
                      <a:pt x="17968" y="21062"/>
                    </a:cubicBezTo>
                    <a:cubicBezTo>
                      <a:pt x="18417" y="21363"/>
                      <a:pt x="19058" y="21600"/>
                      <a:pt x="19663" y="21600"/>
                    </a:cubicBezTo>
                    <a:cubicBezTo>
                      <a:pt x="20479" y="21600"/>
                      <a:pt x="21231" y="21170"/>
                      <a:pt x="21366" y="19882"/>
                    </a:cubicBezTo>
                    <a:cubicBezTo>
                      <a:pt x="21600" y="17641"/>
                      <a:pt x="19726" y="12096"/>
                      <a:pt x="13749" y="6077"/>
                    </a:cubicBezTo>
                    <a:cubicBezTo>
                      <a:pt x="9392" y="1690"/>
                      <a:pt x="5907" y="0"/>
                      <a:pt x="3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28" name="Google Shape;379;p32"/>
              <p:cNvSpPr/>
              <p:nvPr/>
            </p:nvSpPr>
            <p:spPr>
              <a:xfrm>
                <a:off x="2994793" y="643330"/>
                <a:ext cx="414670" cy="415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6" h="21600" fill="norm" stroke="1" extrusionOk="0">
                    <a:moveTo>
                      <a:pt x="3986" y="614"/>
                    </a:moveTo>
                    <a:cubicBezTo>
                      <a:pt x="6305" y="614"/>
                      <a:pt x="9804" y="2780"/>
                      <a:pt x="13422" y="6430"/>
                    </a:cubicBezTo>
                    <a:cubicBezTo>
                      <a:pt x="19178" y="12237"/>
                      <a:pt x="20940" y="17482"/>
                      <a:pt x="20720" y="19592"/>
                    </a:cubicBezTo>
                    <a:cubicBezTo>
                      <a:pt x="20653" y="20237"/>
                      <a:pt x="20409" y="20663"/>
                      <a:pt x="19995" y="20859"/>
                    </a:cubicBezTo>
                    <a:cubicBezTo>
                      <a:pt x="19808" y="20948"/>
                      <a:pt x="19594" y="20986"/>
                      <a:pt x="19369" y="20986"/>
                    </a:cubicBezTo>
                    <a:cubicBezTo>
                      <a:pt x="18860" y="20986"/>
                      <a:pt x="18299" y="20786"/>
                      <a:pt x="17897" y="20514"/>
                    </a:cubicBezTo>
                    <a:cubicBezTo>
                      <a:pt x="17650" y="20348"/>
                      <a:pt x="16967" y="19786"/>
                      <a:pt x="16103" y="19072"/>
                    </a:cubicBezTo>
                    <a:cubicBezTo>
                      <a:pt x="11731" y="15464"/>
                      <a:pt x="8959" y="13352"/>
                      <a:pt x="7902" y="13352"/>
                    </a:cubicBezTo>
                    <a:cubicBezTo>
                      <a:pt x="7897" y="13351"/>
                      <a:pt x="7892" y="13351"/>
                      <a:pt x="7888" y="13351"/>
                    </a:cubicBezTo>
                    <a:cubicBezTo>
                      <a:pt x="7856" y="13351"/>
                      <a:pt x="7823" y="13355"/>
                      <a:pt x="7791" y="13360"/>
                    </a:cubicBezTo>
                    <a:cubicBezTo>
                      <a:pt x="6986" y="13495"/>
                      <a:pt x="6330" y="14210"/>
                      <a:pt x="5871" y="14900"/>
                    </a:cubicBezTo>
                    <a:cubicBezTo>
                      <a:pt x="5396" y="14369"/>
                      <a:pt x="4852" y="13904"/>
                      <a:pt x="4254" y="13519"/>
                    </a:cubicBezTo>
                    <a:cubicBezTo>
                      <a:pt x="2997" y="12706"/>
                      <a:pt x="1878" y="12475"/>
                      <a:pt x="1020" y="12475"/>
                    </a:cubicBezTo>
                    <a:cubicBezTo>
                      <a:pt x="914" y="12475"/>
                      <a:pt x="811" y="12479"/>
                      <a:pt x="713" y="12485"/>
                    </a:cubicBezTo>
                    <a:cubicBezTo>
                      <a:pt x="942" y="11623"/>
                      <a:pt x="1107" y="10923"/>
                      <a:pt x="1210" y="10397"/>
                    </a:cubicBezTo>
                    <a:cubicBezTo>
                      <a:pt x="1607" y="8339"/>
                      <a:pt x="1662" y="6544"/>
                      <a:pt x="1704" y="5101"/>
                    </a:cubicBezTo>
                    <a:cubicBezTo>
                      <a:pt x="1761" y="3248"/>
                      <a:pt x="1802" y="1907"/>
                      <a:pt x="2498" y="1147"/>
                    </a:cubicBezTo>
                    <a:cubicBezTo>
                      <a:pt x="2804" y="811"/>
                      <a:pt x="3295" y="628"/>
                      <a:pt x="3914" y="615"/>
                    </a:cubicBezTo>
                    <a:cubicBezTo>
                      <a:pt x="3937" y="615"/>
                      <a:pt x="3962" y="614"/>
                      <a:pt x="3986" y="614"/>
                    </a:cubicBezTo>
                    <a:close/>
                    <a:moveTo>
                      <a:pt x="3984" y="0"/>
                    </a:moveTo>
                    <a:cubicBezTo>
                      <a:pt x="3957" y="0"/>
                      <a:pt x="3929" y="1"/>
                      <a:pt x="3902" y="1"/>
                    </a:cubicBezTo>
                    <a:cubicBezTo>
                      <a:pt x="3112" y="17"/>
                      <a:pt x="2472" y="268"/>
                      <a:pt x="2050" y="730"/>
                    </a:cubicBezTo>
                    <a:cubicBezTo>
                      <a:pt x="1199" y="1660"/>
                      <a:pt x="1156" y="3095"/>
                      <a:pt x="1095" y="5083"/>
                    </a:cubicBezTo>
                    <a:cubicBezTo>
                      <a:pt x="1053" y="6503"/>
                      <a:pt x="999" y="8271"/>
                      <a:pt x="611" y="10280"/>
                    </a:cubicBezTo>
                    <a:cubicBezTo>
                      <a:pt x="496" y="10877"/>
                      <a:pt x="294" y="11710"/>
                      <a:pt x="11" y="12760"/>
                    </a:cubicBezTo>
                    <a:cubicBezTo>
                      <a:pt x="-43" y="12960"/>
                      <a:pt x="108" y="13149"/>
                      <a:pt x="304" y="13149"/>
                    </a:cubicBezTo>
                    <a:cubicBezTo>
                      <a:pt x="320" y="13149"/>
                      <a:pt x="337" y="13148"/>
                      <a:pt x="354" y="13145"/>
                    </a:cubicBezTo>
                    <a:cubicBezTo>
                      <a:pt x="549" y="13112"/>
                      <a:pt x="771" y="13090"/>
                      <a:pt x="1018" y="13090"/>
                    </a:cubicBezTo>
                    <a:cubicBezTo>
                      <a:pt x="1782" y="13090"/>
                      <a:pt x="2785" y="13298"/>
                      <a:pt x="3928" y="14037"/>
                    </a:cubicBezTo>
                    <a:cubicBezTo>
                      <a:pt x="4589" y="14465"/>
                      <a:pt x="5179" y="14995"/>
                      <a:pt x="5676" y="15611"/>
                    </a:cubicBezTo>
                    <a:cubicBezTo>
                      <a:pt x="5735" y="15682"/>
                      <a:pt x="5822" y="15722"/>
                      <a:pt x="5915" y="15722"/>
                    </a:cubicBezTo>
                    <a:cubicBezTo>
                      <a:pt x="5921" y="15722"/>
                      <a:pt x="5927" y="15722"/>
                      <a:pt x="5934" y="15722"/>
                    </a:cubicBezTo>
                    <a:cubicBezTo>
                      <a:pt x="6033" y="15713"/>
                      <a:pt x="6122" y="15658"/>
                      <a:pt x="6173" y="15572"/>
                    </a:cubicBezTo>
                    <a:cubicBezTo>
                      <a:pt x="6725" y="14629"/>
                      <a:pt x="7335" y="14060"/>
                      <a:pt x="7891" y="13967"/>
                    </a:cubicBezTo>
                    <a:cubicBezTo>
                      <a:pt x="7906" y="13964"/>
                      <a:pt x="7924" y="13963"/>
                      <a:pt x="7942" y="13963"/>
                    </a:cubicBezTo>
                    <a:cubicBezTo>
                      <a:pt x="8955" y="13963"/>
                      <a:pt x="13676" y="17863"/>
                      <a:pt x="15717" y="19547"/>
                    </a:cubicBezTo>
                    <a:cubicBezTo>
                      <a:pt x="16628" y="20300"/>
                      <a:pt x="17288" y="20843"/>
                      <a:pt x="17560" y="21026"/>
                    </a:cubicBezTo>
                    <a:cubicBezTo>
                      <a:pt x="18036" y="21347"/>
                      <a:pt x="18719" y="21600"/>
                      <a:pt x="19375" y="21600"/>
                    </a:cubicBezTo>
                    <a:cubicBezTo>
                      <a:pt x="19682" y="21600"/>
                      <a:pt x="19983" y="21545"/>
                      <a:pt x="20254" y="21415"/>
                    </a:cubicBezTo>
                    <a:cubicBezTo>
                      <a:pt x="20679" y="21215"/>
                      <a:pt x="21211" y="20745"/>
                      <a:pt x="21326" y="19656"/>
                    </a:cubicBezTo>
                    <a:cubicBezTo>
                      <a:pt x="21557" y="17429"/>
                      <a:pt x="19758" y="11954"/>
                      <a:pt x="13852" y="5994"/>
                    </a:cubicBezTo>
                    <a:cubicBezTo>
                      <a:pt x="10068" y="2178"/>
                      <a:pt x="6479" y="0"/>
                      <a:pt x="39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29" name="Google Shape;380;p32"/>
              <p:cNvSpPr/>
              <p:nvPr/>
            </p:nvSpPr>
            <p:spPr>
              <a:xfrm>
                <a:off x="2028515" y="620137"/>
                <a:ext cx="379177" cy="507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36" h="21600" fill="norm" stroke="1" extrusionOk="0">
                    <a:moveTo>
                      <a:pt x="18105" y="0"/>
                    </a:moveTo>
                    <a:cubicBezTo>
                      <a:pt x="16953" y="0"/>
                      <a:pt x="15517" y="436"/>
                      <a:pt x="14127" y="816"/>
                    </a:cubicBezTo>
                    <a:cubicBezTo>
                      <a:pt x="11034" y="1660"/>
                      <a:pt x="2706" y="8044"/>
                      <a:pt x="802" y="12081"/>
                    </a:cubicBezTo>
                    <a:cubicBezTo>
                      <a:pt x="-1101" y="16117"/>
                      <a:pt x="564" y="17431"/>
                      <a:pt x="3896" y="19872"/>
                    </a:cubicBezTo>
                    <a:cubicBezTo>
                      <a:pt x="4555" y="20355"/>
                      <a:pt x="5242" y="20939"/>
                      <a:pt x="5937" y="21600"/>
                    </a:cubicBezTo>
                    <a:cubicBezTo>
                      <a:pt x="8413" y="21577"/>
                      <a:pt x="11835" y="20888"/>
                      <a:pt x="14179" y="17767"/>
                    </a:cubicBezTo>
                    <a:cubicBezTo>
                      <a:pt x="13663" y="16986"/>
                      <a:pt x="13266" y="16343"/>
                      <a:pt x="13057" y="15930"/>
                    </a:cubicBezTo>
                    <a:cubicBezTo>
                      <a:pt x="12105" y="14052"/>
                      <a:pt x="12225" y="12174"/>
                      <a:pt x="12938" y="10861"/>
                    </a:cubicBezTo>
                    <a:cubicBezTo>
                      <a:pt x="13652" y="9546"/>
                      <a:pt x="20314" y="6917"/>
                      <a:pt x="20433" y="2880"/>
                    </a:cubicBezTo>
                    <a:cubicBezTo>
                      <a:pt x="20499" y="656"/>
                      <a:pt x="19517" y="0"/>
                      <a:pt x="181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30" name="Google Shape;381;p32"/>
              <p:cNvSpPr/>
              <p:nvPr/>
            </p:nvSpPr>
            <p:spPr>
              <a:xfrm>
                <a:off x="2022698" y="614268"/>
                <a:ext cx="390901" cy="519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5" h="21600" fill="norm" stroke="1" extrusionOk="0">
                    <a:moveTo>
                      <a:pt x="17837" y="490"/>
                    </a:moveTo>
                    <a:cubicBezTo>
                      <a:pt x="18267" y="490"/>
                      <a:pt x="18643" y="560"/>
                      <a:pt x="18939" y="732"/>
                    </a:cubicBezTo>
                    <a:cubicBezTo>
                      <a:pt x="19535" y="1076"/>
                      <a:pt x="19819" y="1858"/>
                      <a:pt x="19785" y="3053"/>
                    </a:cubicBezTo>
                    <a:cubicBezTo>
                      <a:pt x="19709" y="5645"/>
                      <a:pt x="16772" y="7625"/>
                      <a:pt x="14625" y="9071"/>
                    </a:cubicBezTo>
                    <a:cubicBezTo>
                      <a:pt x="13604" y="9759"/>
                      <a:pt x="12796" y="10303"/>
                      <a:pt x="12550" y="10761"/>
                    </a:cubicBezTo>
                    <a:cubicBezTo>
                      <a:pt x="11750" y="12247"/>
                      <a:pt x="11791" y="14170"/>
                      <a:pt x="12662" y="15904"/>
                    </a:cubicBezTo>
                    <a:cubicBezTo>
                      <a:pt x="12852" y="16282"/>
                      <a:pt x="13204" y="16867"/>
                      <a:pt x="13683" y="17601"/>
                    </a:cubicBezTo>
                    <a:cubicBezTo>
                      <a:pt x="11531" y="20398"/>
                      <a:pt x="8459" y="21060"/>
                      <a:pt x="6196" y="21106"/>
                    </a:cubicBezTo>
                    <a:cubicBezTo>
                      <a:pt x="5533" y="20477"/>
                      <a:pt x="4892" y="19932"/>
                      <a:pt x="4286" y="19485"/>
                    </a:cubicBezTo>
                    <a:cubicBezTo>
                      <a:pt x="1144" y="17162"/>
                      <a:pt x="-433" y="15996"/>
                      <a:pt x="1369" y="12136"/>
                    </a:cubicBezTo>
                    <a:cubicBezTo>
                      <a:pt x="3186" y="8250"/>
                      <a:pt x="11114" y="2092"/>
                      <a:pt x="14087" y="1274"/>
                    </a:cubicBezTo>
                    <a:lnTo>
                      <a:pt x="14529" y="1151"/>
                    </a:lnTo>
                    <a:cubicBezTo>
                      <a:pt x="15699" y="824"/>
                      <a:pt x="16896" y="490"/>
                      <a:pt x="17837" y="490"/>
                    </a:cubicBezTo>
                    <a:close/>
                    <a:moveTo>
                      <a:pt x="17841" y="0"/>
                    </a:moveTo>
                    <a:cubicBezTo>
                      <a:pt x="16787" y="0"/>
                      <a:pt x="15541" y="347"/>
                      <a:pt x="14324" y="687"/>
                    </a:cubicBezTo>
                    <a:lnTo>
                      <a:pt x="13884" y="809"/>
                    </a:lnTo>
                    <a:cubicBezTo>
                      <a:pt x="10818" y="1654"/>
                      <a:pt x="2653" y="7979"/>
                      <a:pt x="790" y="11965"/>
                    </a:cubicBezTo>
                    <a:cubicBezTo>
                      <a:pt x="-1158" y="16133"/>
                      <a:pt x="733" y="17530"/>
                      <a:pt x="3866" y="19845"/>
                    </a:cubicBezTo>
                    <a:cubicBezTo>
                      <a:pt x="4480" y="20300"/>
                      <a:pt x="5136" y="20860"/>
                      <a:pt x="5816" y="21511"/>
                    </a:cubicBezTo>
                    <a:cubicBezTo>
                      <a:pt x="5874" y="21567"/>
                      <a:pt x="5962" y="21600"/>
                      <a:pt x="6053" y="21600"/>
                    </a:cubicBezTo>
                    <a:lnTo>
                      <a:pt x="6056" y="21600"/>
                    </a:lnTo>
                    <a:cubicBezTo>
                      <a:pt x="8522" y="21578"/>
                      <a:pt x="11954" y="20890"/>
                      <a:pt x="14304" y="17734"/>
                    </a:cubicBezTo>
                    <a:cubicBezTo>
                      <a:pt x="14357" y="17661"/>
                      <a:pt x="14360" y="17571"/>
                      <a:pt x="14311" y="17494"/>
                    </a:cubicBezTo>
                    <a:cubicBezTo>
                      <a:pt x="13801" y="16719"/>
                      <a:pt x="13428" y="16106"/>
                      <a:pt x="13236" y="15721"/>
                    </a:cubicBezTo>
                    <a:cubicBezTo>
                      <a:pt x="12426" y="14106"/>
                      <a:pt x="12381" y="12324"/>
                      <a:pt x="13118" y="10955"/>
                    </a:cubicBezTo>
                    <a:cubicBezTo>
                      <a:pt x="13307" y="10603"/>
                      <a:pt x="14103" y="10067"/>
                      <a:pt x="15023" y="9446"/>
                    </a:cubicBezTo>
                    <a:cubicBezTo>
                      <a:pt x="17132" y="8026"/>
                      <a:pt x="20320" y="5878"/>
                      <a:pt x="20402" y="3066"/>
                    </a:cubicBezTo>
                    <a:cubicBezTo>
                      <a:pt x="20442" y="1678"/>
                      <a:pt x="20082" y="785"/>
                      <a:pt x="19301" y="334"/>
                    </a:cubicBezTo>
                    <a:cubicBezTo>
                      <a:pt x="18887" y="94"/>
                      <a:pt x="18389" y="0"/>
                      <a:pt x="17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31" name="Google Shape;382;p32"/>
              <p:cNvSpPr/>
              <p:nvPr/>
            </p:nvSpPr>
            <p:spPr>
              <a:xfrm>
                <a:off x="2028555" y="620156"/>
                <a:ext cx="379119" cy="433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9" h="21600" fill="norm" stroke="1" extrusionOk="0">
                    <a:moveTo>
                      <a:pt x="18452" y="0"/>
                    </a:moveTo>
                    <a:cubicBezTo>
                      <a:pt x="17280" y="0"/>
                      <a:pt x="15815" y="511"/>
                      <a:pt x="14399" y="956"/>
                    </a:cubicBezTo>
                    <a:cubicBezTo>
                      <a:pt x="11246" y="1947"/>
                      <a:pt x="2756" y="9435"/>
                      <a:pt x="815" y="14170"/>
                    </a:cubicBezTo>
                    <a:cubicBezTo>
                      <a:pt x="-707" y="17885"/>
                      <a:pt x="18" y="19635"/>
                      <a:pt x="2037" y="21600"/>
                    </a:cubicBezTo>
                    <a:cubicBezTo>
                      <a:pt x="2764" y="21433"/>
                      <a:pt x="3623" y="21095"/>
                      <a:pt x="4574" y="20446"/>
                    </a:cubicBezTo>
                    <a:cubicBezTo>
                      <a:pt x="7486" y="18464"/>
                      <a:pt x="8698" y="14941"/>
                      <a:pt x="10519" y="13730"/>
                    </a:cubicBezTo>
                    <a:cubicBezTo>
                      <a:pt x="11553" y="13040"/>
                      <a:pt x="13415" y="11958"/>
                      <a:pt x="15295" y="10809"/>
                    </a:cubicBezTo>
                    <a:cubicBezTo>
                      <a:pt x="17543" y="9080"/>
                      <a:pt x="20744" y="6617"/>
                      <a:pt x="20826" y="3379"/>
                    </a:cubicBezTo>
                    <a:cubicBezTo>
                      <a:pt x="20893" y="770"/>
                      <a:pt x="19892" y="0"/>
                      <a:pt x="18452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32" name="Google Shape;383;p32"/>
              <p:cNvSpPr/>
              <p:nvPr/>
            </p:nvSpPr>
            <p:spPr>
              <a:xfrm>
                <a:off x="2022546" y="614268"/>
                <a:ext cx="391053" cy="444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9" h="21600" fill="norm" stroke="1" extrusionOk="0">
                    <a:moveTo>
                      <a:pt x="18208" y="574"/>
                    </a:moveTo>
                    <a:cubicBezTo>
                      <a:pt x="18646" y="574"/>
                      <a:pt x="19030" y="655"/>
                      <a:pt x="19332" y="855"/>
                    </a:cubicBezTo>
                    <a:cubicBezTo>
                      <a:pt x="19939" y="1257"/>
                      <a:pt x="20230" y="2170"/>
                      <a:pt x="20195" y="3568"/>
                    </a:cubicBezTo>
                    <a:cubicBezTo>
                      <a:pt x="20117" y="6596"/>
                      <a:pt x="17127" y="8904"/>
                      <a:pt x="14971" y="10570"/>
                    </a:cubicBezTo>
                    <a:cubicBezTo>
                      <a:pt x="14336" y="10959"/>
                      <a:pt x="13702" y="11342"/>
                      <a:pt x="13105" y="11702"/>
                    </a:cubicBezTo>
                    <a:cubicBezTo>
                      <a:pt x="11971" y="12388"/>
                      <a:pt x="10990" y="12978"/>
                      <a:pt x="10330" y="13420"/>
                    </a:cubicBezTo>
                    <a:cubicBezTo>
                      <a:pt x="9499" y="13976"/>
                      <a:pt x="8830" y="14947"/>
                      <a:pt x="8053" y="16072"/>
                    </a:cubicBezTo>
                    <a:cubicBezTo>
                      <a:pt x="7132" y="17405"/>
                      <a:pt x="6090" y="18919"/>
                      <a:pt x="4566" y="19960"/>
                    </a:cubicBezTo>
                    <a:cubicBezTo>
                      <a:pt x="3846" y="20453"/>
                      <a:pt x="3117" y="20799"/>
                      <a:pt x="2397" y="20990"/>
                    </a:cubicBezTo>
                    <a:cubicBezTo>
                      <a:pt x="621" y="19214"/>
                      <a:pt x="-3" y="17631"/>
                      <a:pt x="1405" y="14180"/>
                    </a:cubicBezTo>
                    <a:cubicBezTo>
                      <a:pt x="3259" y="9640"/>
                      <a:pt x="11349" y="2447"/>
                      <a:pt x="14382" y="1489"/>
                    </a:cubicBezTo>
                    <a:lnTo>
                      <a:pt x="14832" y="1345"/>
                    </a:lnTo>
                    <a:cubicBezTo>
                      <a:pt x="16026" y="964"/>
                      <a:pt x="17248" y="574"/>
                      <a:pt x="18208" y="574"/>
                    </a:cubicBezTo>
                    <a:close/>
                    <a:moveTo>
                      <a:pt x="18212" y="0"/>
                    </a:moveTo>
                    <a:cubicBezTo>
                      <a:pt x="17137" y="0"/>
                      <a:pt x="15866" y="405"/>
                      <a:pt x="14624" y="802"/>
                    </a:cubicBezTo>
                    <a:lnTo>
                      <a:pt x="14175" y="946"/>
                    </a:lnTo>
                    <a:cubicBezTo>
                      <a:pt x="11047" y="1932"/>
                      <a:pt x="2715" y="9322"/>
                      <a:pt x="814" y="13980"/>
                    </a:cubicBezTo>
                    <a:cubicBezTo>
                      <a:pt x="-734" y="17772"/>
                      <a:pt x="59" y="19552"/>
                      <a:pt x="2064" y="21508"/>
                    </a:cubicBezTo>
                    <a:cubicBezTo>
                      <a:pt x="2124" y="21567"/>
                      <a:pt x="2207" y="21600"/>
                      <a:pt x="2295" y="21600"/>
                    </a:cubicBezTo>
                    <a:cubicBezTo>
                      <a:pt x="2320" y="21600"/>
                      <a:pt x="2346" y="21597"/>
                      <a:pt x="2370" y="21591"/>
                    </a:cubicBezTo>
                    <a:cubicBezTo>
                      <a:pt x="3231" y="21394"/>
                      <a:pt x="4095" y="21000"/>
                      <a:pt x="4944" y="20420"/>
                    </a:cubicBezTo>
                    <a:cubicBezTo>
                      <a:pt x="6560" y="19315"/>
                      <a:pt x="7637" y="17753"/>
                      <a:pt x="8587" y="16377"/>
                    </a:cubicBezTo>
                    <a:cubicBezTo>
                      <a:pt x="9328" y="15302"/>
                      <a:pt x="9968" y="14375"/>
                      <a:pt x="10702" y="13882"/>
                    </a:cubicBezTo>
                    <a:cubicBezTo>
                      <a:pt x="11350" y="13450"/>
                      <a:pt x="12325" y="12861"/>
                      <a:pt x="13452" y="12181"/>
                    </a:cubicBezTo>
                    <a:cubicBezTo>
                      <a:pt x="14051" y="11820"/>
                      <a:pt x="14686" y="11437"/>
                      <a:pt x="15350" y="11027"/>
                    </a:cubicBezTo>
                    <a:cubicBezTo>
                      <a:pt x="17497" y="9371"/>
                      <a:pt x="20741" y="6868"/>
                      <a:pt x="20825" y="3583"/>
                    </a:cubicBezTo>
                    <a:cubicBezTo>
                      <a:pt x="20866" y="1961"/>
                      <a:pt x="20499" y="917"/>
                      <a:pt x="19702" y="390"/>
                    </a:cubicBezTo>
                    <a:cubicBezTo>
                      <a:pt x="19280" y="110"/>
                      <a:pt x="18773" y="0"/>
                      <a:pt x="18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33" name="Google Shape;384;p32"/>
              <p:cNvSpPr/>
              <p:nvPr/>
            </p:nvSpPr>
            <p:spPr>
              <a:xfrm>
                <a:off x="2028538" y="620156"/>
                <a:ext cx="379154" cy="4003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3" h="21600" fill="norm" stroke="1" extrusionOk="0">
                    <a:moveTo>
                      <a:pt x="18837" y="0"/>
                    </a:moveTo>
                    <a:cubicBezTo>
                      <a:pt x="17640" y="0"/>
                      <a:pt x="16145" y="552"/>
                      <a:pt x="14699" y="1034"/>
                    </a:cubicBezTo>
                    <a:cubicBezTo>
                      <a:pt x="11480" y="2105"/>
                      <a:pt x="2814" y="10204"/>
                      <a:pt x="833" y="15325"/>
                    </a:cubicBezTo>
                    <a:cubicBezTo>
                      <a:pt x="-271" y="18183"/>
                      <a:pt x="-218" y="19963"/>
                      <a:pt x="644" y="21519"/>
                    </a:cubicBezTo>
                    <a:cubicBezTo>
                      <a:pt x="906" y="21570"/>
                      <a:pt x="1180" y="21600"/>
                      <a:pt x="1466" y="21600"/>
                    </a:cubicBezTo>
                    <a:cubicBezTo>
                      <a:pt x="2345" y="21600"/>
                      <a:pt x="3339" y="21324"/>
                      <a:pt x="4424" y="20565"/>
                    </a:cubicBezTo>
                    <a:cubicBezTo>
                      <a:pt x="8510" y="17707"/>
                      <a:pt x="7024" y="14729"/>
                      <a:pt x="10613" y="13062"/>
                    </a:cubicBezTo>
                    <a:cubicBezTo>
                      <a:pt x="13529" y="11708"/>
                      <a:pt x="17749" y="9098"/>
                      <a:pt x="20626" y="6189"/>
                    </a:cubicBezTo>
                    <a:cubicBezTo>
                      <a:pt x="20999" y="5397"/>
                      <a:pt x="21240" y="4555"/>
                      <a:pt x="21261" y="3654"/>
                    </a:cubicBezTo>
                    <a:cubicBezTo>
                      <a:pt x="21329" y="833"/>
                      <a:pt x="20306" y="0"/>
                      <a:pt x="18837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34" name="Google Shape;385;p32"/>
              <p:cNvSpPr/>
              <p:nvPr/>
            </p:nvSpPr>
            <p:spPr>
              <a:xfrm>
                <a:off x="2022647" y="614268"/>
                <a:ext cx="390972" cy="412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2" h="21600" fill="norm" stroke="1" extrusionOk="0">
                    <a:moveTo>
                      <a:pt x="18612" y="618"/>
                    </a:moveTo>
                    <a:cubicBezTo>
                      <a:pt x="19060" y="618"/>
                      <a:pt x="19452" y="706"/>
                      <a:pt x="19761" y="922"/>
                    </a:cubicBezTo>
                    <a:cubicBezTo>
                      <a:pt x="20383" y="1357"/>
                      <a:pt x="20679" y="2342"/>
                      <a:pt x="20644" y="3851"/>
                    </a:cubicBezTo>
                    <a:cubicBezTo>
                      <a:pt x="20626" y="4609"/>
                      <a:pt x="20440" y="5361"/>
                      <a:pt x="20078" y="6145"/>
                    </a:cubicBezTo>
                    <a:cubicBezTo>
                      <a:pt x="17196" y="9046"/>
                      <a:pt x="13116" y="11496"/>
                      <a:pt x="10487" y="12718"/>
                    </a:cubicBezTo>
                    <a:cubicBezTo>
                      <a:pt x="8629" y="13581"/>
                      <a:pt x="8081" y="14803"/>
                      <a:pt x="7500" y="16098"/>
                    </a:cubicBezTo>
                    <a:cubicBezTo>
                      <a:pt x="6926" y="17378"/>
                      <a:pt x="6332" y="18701"/>
                      <a:pt x="4428" y="20035"/>
                    </a:cubicBezTo>
                    <a:cubicBezTo>
                      <a:pt x="3529" y="20663"/>
                      <a:pt x="2625" y="20979"/>
                      <a:pt x="1737" y="20979"/>
                    </a:cubicBezTo>
                    <a:cubicBezTo>
                      <a:pt x="1544" y="20979"/>
                      <a:pt x="1352" y="20964"/>
                      <a:pt x="1161" y="20934"/>
                    </a:cubicBezTo>
                    <a:cubicBezTo>
                      <a:pt x="397" y="19456"/>
                      <a:pt x="483" y="17760"/>
                      <a:pt x="1432" y="15303"/>
                    </a:cubicBezTo>
                    <a:cubicBezTo>
                      <a:pt x="3326" y="10403"/>
                      <a:pt x="11598" y="2638"/>
                      <a:pt x="14699" y="1607"/>
                    </a:cubicBezTo>
                    <a:lnTo>
                      <a:pt x="15160" y="1451"/>
                    </a:lnTo>
                    <a:cubicBezTo>
                      <a:pt x="16381" y="1039"/>
                      <a:pt x="17631" y="618"/>
                      <a:pt x="18612" y="618"/>
                    </a:cubicBezTo>
                    <a:close/>
                    <a:moveTo>
                      <a:pt x="18616" y="0"/>
                    </a:moveTo>
                    <a:cubicBezTo>
                      <a:pt x="17517" y="0"/>
                      <a:pt x="16217" y="438"/>
                      <a:pt x="14947" y="866"/>
                    </a:cubicBezTo>
                    <a:lnTo>
                      <a:pt x="14489" y="1021"/>
                    </a:lnTo>
                    <a:cubicBezTo>
                      <a:pt x="11289" y="2085"/>
                      <a:pt x="2772" y="10061"/>
                      <a:pt x="828" y="15087"/>
                    </a:cubicBezTo>
                    <a:cubicBezTo>
                      <a:pt x="-222" y="17801"/>
                      <a:pt x="-270" y="19677"/>
                      <a:pt x="663" y="21359"/>
                    </a:cubicBezTo>
                    <a:cubicBezTo>
                      <a:pt x="708" y="21439"/>
                      <a:pt x="788" y="21497"/>
                      <a:pt x="883" y="21515"/>
                    </a:cubicBezTo>
                    <a:cubicBezTo>
                      <a:pt x="1167" y="21571"/>
                      <a:pt x="1455" y="21600"/>
                      <a:pt x="1745" y="21600"/>
                    </a:cubicBezTo>
                    <a:cubicBezTo>
                      <a:pt x="2769" y="21600"/>
                      <a:pt x="3794" y="21244"/>
                      <a:pt x="4806" y="20535"/>
                    </a:cubicBezTo>
                    <a:cubicBezTo>
                      <a:pt x="6854" y="19103"/>
                      <a:pt x="7512" y="17637"/>
                      <a:pt x="8093" y="16344"/>
                    </a:cubicBezTo>
                    <a:cubicBezTo>
                      <a:pt x="8647" y="15106"/>
                      <a:pt x="9126" y="14040"/>
                      <a:pt x="10768" y="13277"/>
                    </a:cubicBezTo>
                    <a:cubicBezTo>
                      <a:pt x="13456" y="12027"/>
                      <a:pt x="17639" y="9512"/>
                      <a:pt x="20583" y="6534"/>
                    </a:cubicBezTo>
                    <a:cubicBezTo>
                      <a:pt x="20606" y="6509"/>
                      <a:pt x="20627" y="6480"/>
                      <a:pt x="20643" y="6448"/>
                    </a:cubicBezTo>
                    <a:cubicBezTo>
                      <a:pt x="21055" y="5569"/>
                      <a:pt x="21267" y="4724"/>
                      <a:pt x="21288" y="3864"/>
                    </a:cubicBezTo>
                    <a:cubicBezTo>
                      <a:pt x="21330" y="2116"/>
                      <a:pt x="20954" y="990"/>
                      <a:pt x="20140" y="421"/>
                    </a:cubicBezTo>
                    <a:cubicBezTo>
                      <a:pt x="19708" y="119"/>
                      <a:pt x="19189" y="0"/>
                      <a:pt x="18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35" name="Google Shape;386;p32"/>
              <p:cNvSpPr/>
              <p:nvPr/>
            </p:nvSpPr>
            <p:spPr>
              <a:xfrm>
                <a:off x="3025211" y="649238"/>
                <a:ext cx="378351" cy="403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1" h="21600" fill="norm" stroke="1" extrusionOk="0">
                    <a:moveTo>
                      <a:pt x="2653" y="0"/>
                    </a:moveTo>
                    <a:cubicBezTo>
                      <a:pt x="1816" y="0"/>
                      <a:pt x="1182" y="234"/>
                      <a:pt x="776" y="650"/>
                    </a:cubicBezTo>
                    <a:cubicBezTo>
                      <a:pt x="346" y="1094"/>
                      <a:pt x="123" y="1689"/>
                      <a:pt x="0" y="2423"/>
                    </a:cubicBezTo>
                    <a:cubicBezTo>
                      <a:pt x="546" y="2239"/>
                      <a:pt x="1268" y="2084"/>
                      <a:pt x="2147" y="2084"/>
                    </a:cubicBezTo>
                    <a:cubicBezTo>
                      <a:pt x="3154" y="2084"/>
                      <a:pt x="4370" y="2289"/>
                      <a:pt x="5766" y="2892"/>
                    </a:cubicBezTo>
                    <a:cubicBezTo>
                      <a:pt x="10129" y="4781"/>
                      <a:pt x="18109" y="14223"/>
                      <a:pt x="19356" y="16822"/>
                    </a:cubicBezTo>
                    <a:cubicBezTo>
                      <a:pt x="20083" y="18335"/>
                      <a:pt x="19877" y="20206"/>
                      <a:pt x="19704" y="21600"/>
                    </a:cubicBezTo>
                    <a:cubicBezTo>
                      <a:pt x="20507" y="21546"/>
                      <a:pt x="21217" y="21096"/>
                      <a:pt x="21351" y="19891"/>
                    </a:cubicBezTo>
                    <a:cubicBezTo>
                      <a:pt x="21600" y="17649"/>
                      <a:pt x="19606" y="12101"/>
                      <a:pt x="13246" y="6079"/>
                    </a:cubicBezTo>
                    <a:cubicBezTo>
                      <a:pt x="8610" y="1691"/>
                      <a:pt x="4901" y="0"/>
                      <a:pt x="2653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36" name="Google Shape;387;p32"/>
              <p:cNvSpPr/>
              <p:nvPr/>
            </p:nvSpPr>
            <p:spPr>
              <a:xfrm>
                <a:off x="3019267" y="643331"/>
                <a:ext cx="390203" cy="415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5" h="21600" fill="norm" stroke="1" extrusionOk="0">
                    <a:moveTo>
                      <a:pt x="2901" y="614"/>
                    </a:moveTo>
                    <a:cubicBezTo>
                      <a:pt x="5365" y="614"/>
                      <a:pt x="9082" y="2781"/>
                      <a:pt x="12925" y="6430"/>
                    </a:cubicBezTo>
                    <a:cubicBezTo>
                      <a:pt x="19043" y="12240"/>
                      <a:pt x="20915" y="17487"/>
                      <a:pt x="20681" y="19597"/>
                    </a:cubicBezTo>
                    <a:cubicBezTo>
                      <a:pt x="20603" y="20304"/>
                      <a:pt x="20301" y="20745"/>
                      <a:pt x="19780" y="20912"/>
                    </a:cubicBezTo>
                    <a:cubicBezTo>
                      <a:pt x="19922" y="19697"/>
                      <a:pt x="20047" y="17945"/>
                      <a:pt x="19366" y="16521"/>
                    </a:cubicBezTo>
                    <a:cubicBezTo>
                      <a:pt x="18102" y="13881"/>
                      <a:pt x="10341" y="4702"/>
                      <a:pt x="6044" y="2836"/>
                    </a:cubicBezTo>
                    <a:cubicBezTo>
                      <a:pt x="4648" y="2232"/>
                      <a:pt x="3426" y="2023"/>
                      <a:pt x="2404" y="2023"/>
                    </a:cubicBezTo>
                    <a:cubicBezTo>
                      <a:pt x="2399" y="2023"/>
                      <a:pt x="2394" y="2023"/>
                      <a:pt x="2389" y="2023"/>
                    </a:cubicBezTo>
                    <a:cubicBezTo>
                      <a:pt x="1836" y="2023"/>
                      <a:pt x="1287" y="2089"/>
                      <a:pt x="752" y="2217"/>
                    </a:cubicBezTo>
                    <a:cubicBezTo>
                      <a:pt x="878" y="1751"/>
                      <a:pt x="1060" y="1412"/>
                      <a:pt x="1316" y="1146"/>
                    </a:cubicBezTo>
                    <a:cubicBezTo>
                      <a:pt x="1643" y="811"/>
                      <a:pt x="2163" y="627"/>
                      <a:pt x="2822" y="615"/>
                    </a:cubicBezTo>
                    <a:cubicBezTo>
                      <a:pt x="2848" y="615"/>
                      <a:pt x="2875" y="614"/>
                      <a:pt x="2901" y="614"/>
                    </a:cubicBezTo>
                    <a:close/>
                    <a:moveTo>
                      <a:pt x="2895" y="0"/>
                    </a:moveTo>
                    <a:cubicBezTo>
                      <a:pt x="2866" y="0"/>
                      <a:pt x="2837" y="1"/>
                      <a:pt x="2808" y="1"/>
                    </a:cubicBezTo>
                    <a:cubicBezTo>
                      <a:pt x="1969" y="17"/>
                      <a:pt x="1288" y="269"/>
                      <a:pt x="840" y="730"/>
                    </a:cubicBezTo>
                    <a:cubicBezTo>
                      <a:pt x="414" y="1169"/>
                      <a:pt x="149" y="1768"/>
                      <a:pt x="4" y="2612"/>
                    </a:cubicBezTo>
                    <a:cubicBezTo>
                      <a:pt x="-28" y="2806"/>
                      <a:pt x="134" y="2969"/>
                      <a:pt x="324" y="2969"/>
                    </a:cubicBezTo>
                    <a:cubicBezTo>
                      <a:pt x="360" y="2969"/>
                      <a:pt x="396" y="2963"/>
                      <a:pt x="434" y="2951"/>
                    </a:cubicBezTo>
                    <a:cubicBezTo>
                      <a:pt x="942" y="2779"/>
                      <a:pt x="1604" y="2639"/>
                      <a:pt x="2403" y="2639"/>
                    </a:cubicBezTo>
                    <a:cubicBezTo>
                      <a:pt x="3342" y="2639"/>
                      <a:pt x="4472" y="2833"/>
                      <a:pt x="5773" y="3397"/>
                    </a:cubicBezTo>
                    <a:cubicBezTo>
                      <a:pt x="9867" y="5174"/>
                      <a:pt x="17573" y="14264"/>
                      <a:pt x="18776" y="16776"/>
                    </a:cubicBezTo>
                    <a:cubicBezTo>
                      <a:pt x="19464" y="18216"/>
                      <a:pt x="19237" y="20046"/>
                      <a:pt x="19086" y="21255"/>
                    </a:cubicBezTo>
                    <a:cubicBezTo>
                      <a:pt x="19062" y="21438"/>
                      <a:pt x="19213" y="21600"/>
                      <a:pt x="19407" y="21600"/>
                    </a:cubicBezTo>
                    <a:cubicBezTo>
                      <a:pt x="19415" y="21600"/>
                      <a:pt x="19422" y="21598"/>
                      <a:pt x="19430" y="21598"/>
                    </a:cubicBezTo>
                    <a:cubicBezTo>
                      <a:pt x="20063" y="21556"/>
                      <a:pt x="21149" y="21249"/>
                      <a:pt x="21324" y="19663"/>
                    </a:cubicBezTo>
                    <a:cubicBezTo>
                      <a:pt x="21572" y="17435"/>
                      <a:pt x="19660" y="11958"/>
                      <a:pt x="13382" y="5996"/>
                    </a:cubicBezTo>
                    <a:cubicBezTo>
                      <a:pt x="9361" y="2179"/>
                      <a:pt x="5547" y="0"/>
                      <a:pt x="28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37" name="Google Shape;388;p32"/>
              <p:cNvSpPr/>
              <p:nvPr/>
            </p:nvSpPr>
            <p:spPr>
              <a:xfrm>
                <a:off x="2414419" y="2256907"/>
                <a:ext cx="127543" cy="192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2" h="21600" fill="norm" stroke="1" extrusionOk="0">
                    <a:moveTo>
                      <a:pt x="18886" y="0"/>
                    </a:moveTo>
                    <a:cubicBezTo>
                      <a:pt x="18577" y="0"/>
                      <a:pt x="18260" y="68"/>
                      <a:pt x="17984" y="216"/>
                    </a:cubicBezTo>
                    <a:lnTo>
                      <a:pt x="533" y="9656"/>
                    </a:lnTo>
                    <a:cubicBezTo>
                      <a:pt x="177" y="9844"/>
                      <a:pt x="-19" y="10135"/>
                      <a:pt x="1" y="10436"/>
                    </a:cubicBezTo>
                    <a:lnTo>
                      <a:pt x="607" y="20679"/>
                    </a:lnTo>
                    <a:cubicBezTo>
                      <a:pt x="636" y="21231"/>
                      <a:pt x="1329" y="21600"/>
                      <a:pt x="2057" y="21600"/>
                    </a:cubicBezTo>
                    <a:cubicBezTo>
                      <a:pt x="2363" y="21600"/>
                      <a:pt x="2679" y="21534"/>
                      <a:pt x="2955" y="21388"/>
                    </a:cubicBezTo>
                    <a:lnTo>
                      <a:pt x="21012" y="11760"/>
                    </a:lnTo>
                    <a:cubicBezTo>
                      <a:pt x="21385" y="11562"/>
                      <a:pt x="21581" y="11253"/>
                      <a:pt x="21548" y="10937"/>
                    </a:cubicBezTo>
                    <a:lnTo>
                      <a:pt x="20337" y="885"/>
                    </a:lnTo>
                    <a:cubicBezTo>
                      <a:pt x="20270" y="349"/>
                      <a:pt x="19595" y="0"/>
                      <a:pt x="188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38" name="Google Shape;389;p32"/>
              <p:cNvSpPr/>
              <p:nvPr/>
            </p:nvSpPr>
            <p:spPr>
              <a:xfrm>
                <a:off x="2408508" y="2251000"/>
                <a:ext cx="139383" cy="204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3" h="21600" fill="norm" stroke="1" extrusionOk="0">
                    <a:moveTo>
                      <a:pt x="18175" y="1250"/>
                    </a:moveTo>
                    <a:cubicBezTo>
                      <a:pt x="18232" y="1250"/>
                      <a:pt x="18290" y="1258"/>
                      <a:pt x="18342" y="1275"/>
                    </a:cubicBezTo>
                    <a:cubicBezTo>
                      <a:pt x="18485" y="1313"/>
                      <a:pt x="18576" y="1404"/>
                      <a:pt x="18585" y="1506"/>
                    </a:cubicBezTo>
                    <a:lnTo>
                      <a:pt x="19695" y="10977"/>
                    </a:lnTo>
                    <a:cubicBezTo>
                      <a:pt x="19701" y="11068"/>
                      <a:pt x="19649" y="11158"/>
                      <a:pt x="19543" y="11216"/>
                    </a:cubicBezTo>
                    <a:lnTo>
                      <a:pt x="3042" y="20287"/>
                    </a:lnTo>
                    <a:cubicBezTo>
                      <a:pt x="2966" y="20331"/>
                      <a:pt x="2878" y="20350"/>
                      <a:pt x="2790" y="20350"/>
                    </a:cubicBezTo>
                    <a:cubicBezTo>
                      <a:pt x="2586" y="20350"/>
                      <a:pt x="2391" y="20242"/>
                      <a:pt x="2382" y="20084"/>
                    </a:cubicBezTo>
                    <a:lnTo>
                      <a:pt x="1829" y="10430"/>
                    </a:lnTo>
                    <a:cubicBezTo>
                      <a:pt x="1823" y="10344"/>
                      <a:pt x="1877" y="10259"/>
                      <a:pt x="1978" y="10205"/>
                    </a:cubicBezTo>
                    <a:lnTo>
                      <a:pt x="17925" y="1315"/>
                    </a:lnTo>
                    <a:cubicBezTo>
                      <a:pt x="17992" y="1273"/>
                      <a:pt x="18083" y="1250"/>
                      <a:pt x="18175" y="1250"/>
                    </a:cubicBezTo>
                    <a:close/>
                    <a:moveTo>
                      <a:pt x="18181" y="0"/>
                    </a:moveTo>
                    <a:cubicBezTo>
                      <a:pt x="17676" y="0"/>
                      <a:pt x="17174" y="119"/>
                      <a:pt x="16770" y="345"/>
                    </a:cubicBezTo>
                    <a:lnTo>
                      <a:pt x="822" y="9236"/>
                    </a:lnTo>
                    <a:cubicBezTo>
                      <a:pt x="278" y="9539"/>
                      <a:pt x="-26" y="9999"/>
                      <a:pt x="1" y="10480"/>
                    </a:cubicBezTo>
                    <a:lnTo>
                      <a:pt x="552" y="20131"/>
                    </a:lnTo>
                    <a:cubicBezTo>
                      <a:pt x="585" y="20708"/>
                      <a:pt x="1090" y="21221"/>
                      <a:pt x="1856" y="21461"/>
                    </a:cubicBezTo>
                    <a:cubicBezTo>
                      <a:pt x="2148" y="21552"/>
                      <a:pt x="2467" y="21600"/>
                      <a:pt x="2787" y="21600"/>
                    </a:cubicBezTo>
                    <a:cubicBezTo>
                      <a:pt x="3294" y="21600"/>
                      <a:pt x="3790" y="21481"/>
                      <a:pt x="4185" y="21261"/>
                    </a:cubicBezTo>
                    <a:lnTo>
                      <a:pt x="20686" y="12192"/>
                    </a:lnTo>
                    <a:cubicBezTo>
                      <a:pt x="21264" y="11875"/>
                      <a:pt x="21574" y="11382"/>
                      <a:pt x="21516" y="10877"/>
                    </a:cubicBezTo>
                    <a:lnTo>
                      <a:pt x="20406" y="1408"/>
                    </a:lnTo>
                    <a:cubicBezTo>
                      <a:pt x="20340" y="840"/>
                      <a:pt x="19820" y="347"/>
                      <a:pt x="19056" y="123"/>
                    </a:cubicBezTo>
                    <a:cubicBezTo>
                      <a:pt x="18777" y="42"/>
                      <a:pt x="18479" y="0"/>
                      <a:pt x="18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39" name="Google Shape;390;p32"/>
              <p:cNvSpPr/>
              <p:nvPr/>
            </p:nvSpPr>
            <p:spPr>
              <a:xfrm>
                <a:off x="2465582" y="0"/>
                <a:ext cx="14217" cy="1326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6" h="21600" fill="norm" stroke="1" extrusionOk="0">
                    <a:moveTo>
                      <a:pt x="11905" y="0"/>
                    </a:moveTo>
                    <a:cubicBezTo>
                      <a:pt x="7257" y="0"/>
                      <a:pt x="3401" y="43"/>
                      <a:pt x="3401" y="96"/>
                    </a:cubicBezTo>
                    <a:cubicBezTo>
                      <a:pt x="-1134" y="7117"/>
                      <a:pt x="-1134" y="14319"/>
                      <a:pt x="3401" y="21504"/>
                    </a:cubicBezTo>
                    <a:cubicBezTo>
                      <a:pt x="3458" y="21557"/>
                      <a:pt x="7257" y="21600"/>
                      <a:pt x="11905" y="21600"/>
                    </a:cubicBezTo>
                    <a:lnTo>
                      <a:pt x="11990" y="21600"/>
                    </a:lnTo>
                    <a:cubicBezTo>
                      <a:pt x="16696" y="21599"/>
                      <a:pt x="20466" y="21556"/>
                      <a:pt x="20466" y="21503"/>
                    </a:cubicBezTo>
                    <a:cubicBezTo>
                      <a:pt x="15874" y="14319"/>
                      <a:pt x="15874" y="7117"/>
                      <a:pt x="20466" y="97"/>
                    </a:cubicBezTo>
                    <a:cubicBezTo>
                      <a:pt x="20466" y="44"/>
                      <a:pt x="16696" y="0"/>
                      <a:pt x="119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0" name="Google Shape;391;p32"/>
              <p:cNvSpPr/>
              <p:nvPr/>
            </p:nvSpPr>
            <p:spPr>
              <a:xfrm>
                <a:off x="2467501" y="1314937"/>
                <a:ext cx="12701" cy="985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9" h="21600" fill="norm" stroke="1" extrusionOk="0">
                    <a:moveTo>
                      <a:pt x="10643" y="0"/>
                    </a:moveTo>
                    <a:cubicBezTo>
                      <a:pt x="4685" y="0"/>
                      <a:pt x="-139" y="60"/>
                      <a:pt x="3" y="132"/>
                    </a:cubicBezTo>
                    <a:lnTo>
                      <a:pt x="3" y="21471"/>
                    </a:lnTo>
                    <a:cubicBezTo>
                      <a:pt x="3" y="21542"/>
                      <a:pt x="4756" y="21600"/>
                      <a:pt x="10643" y="21600"/>
                    </a:cubicBezTo>
                    <a:cubicBezTo>
                      <a:pt x="16531" y="21600"/>
                      <a:pt x="21355" y="21542"/>
                      <a:pt x="21284" y="21471"/>
                    </a:cubicBezTo>
                    <a:lnTo>
                      <a:pt x="21284" y="132"/>
                    </a:lnTo>
                    <a:cubicBezTo>
                      <a:pt x="21461" y="60"/>
                      <a:pt x="16637" y="0"/>
                      <a:pt x="10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1" name="Google Shape;392;p32"/>
              <p:cNvSpPr/>
              <p:nvPr/>
            </p:nvSpPr>
            <p:spPr>
              <a:xfrm>
                <a:off x="1823353" y="452"/>
                <a:ext cx="13642" cy="20310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68" h="21600" fill="norm" stroke="1" extrusionOk="0">
                    <a:moveTo>
                      <a:pt x="9010" y="0"/>
                    </a:moveTo>
                    <a:cubicBezTo>
                      <a:pt x="3162" y="1"/>
                      <a:pt x="0" y="28"/>
                      <a:pt x="0" y="63"/>
                    </a:cubicBezTo>
                    <a:cubicBezTo>
                      <a:pt x="3610" y="7160"/>
                      <a:pt x="3610" y="14385"/>
                      <a:pt x="0" y="21537"/>
                    </a:cubicBezTo>
                    <a:cubicBezTo>
                      <a:pt x="-30" y="21572"/>
                      <a:pt x="3998" y="21600"/>
                      <a:pt x="8950" y="21600"/>
                    </a:cubicBezTo>
                    <a:cubicBezTo>
                      <a:pt x="13903" y="21600"/>
                      <a:pt x="17900" y="21572"/>
                      <a:pt x="17960" y="21537"/>
                    </a:cubicBezTo>
                    <a:cubicBezTo>
                      <a:pt x="21570" y="14385"/>
                      <a:pt x="21570" y="7160"/>
                      <a:pt x="17960" y="62"/>
                    </a:cubicBezTo>
                    <a:cubicBezTo>
                      <a:pt x="17900" y="28"/>
                      <a:pt x="13903" y="0"/>
                      <a:pt x="90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2" name="Google Shape;393;p32"/>
              <p:cNvSpPr/>
              <p:nvPr/>
            </p:nvSpPr>
            <p:spPr>
              <a:xfrm>
                <a:off x="1567953" y="3168435"/>
                <a:ext cx="267135" cy="2107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945" y="0"/>
                    </a:moveTo>
                    <a:cubicBezTo>
                      <a:pt x="3396" y="3437"/>
                      <a:pt x="1632" y="7275"/>
                      <a:pt x="0" y="10793"/>
                    </a:cubicBezTo>
                    <a:cubicBezTo>
                      <a:pt x="2944" y="11406"/>
                      <a:pt x="7348" y="12799"/>
                      <a:pt x="10064" y="15873"/>
                    </a:cubicBezTo>
                    <a:cubicBezTo>
                      <a:pt x="11879" y="17927"/>
                      <a:pt x="13148" y="19941"/>
                      <a:pt x="14020" y="21600"/>
                    </a:cubicBezTo>
                    <a:cubicBezTo>
                      <a:pt x="16292" y="19846"/>
                      <a:pt x="18836" y="17984"/>
                      <a:pt x="21600" y="16119"/>
                    </a:cubicBezTo>
                    <a:cubicBezTo>
                      <a:pt x="20065" y="12347"/>
                      <a:pt x="17099" y="6482"/>
                      <a:pt x="12562" y="3411"/>
                    </a:cubicBezTo>
                    <a:cubicBezTo>
                      <a:pt x="8417" y="611"/>
                      <a:pt x="6131" y="18"/>
                      <a:pt x="49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3" name="Google Shape;394;p32"/>
              <p:cNvSpPr/>
              <p:nvPr/>
            </p:nvSpPr>
            <p:spPr>
              <a:xfrm>
                <a:off x="1562033" y="3162528"/>
                <a:ext cx="278965" cy="222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8" h="21600" fill="norm" stroke="1" extrusionOk="0">
                    <a:moveTo>
                      <a:pt x="5412" y="1160"/>
                    </a:moveTo>
                    <a:cubicBezTo>
                      <a:pt x="6566" y="1259"/>
                      <a:pt x="8630" y="1921"/>
                      <a:pt x="12177" y="4311"/>
                    </a:cubicBezTo>
                    <a:cubicBezTo>
                      <a:pt x="16093" y="6946"/>
                      <a:pt x="18767" y="11804"/>
                      <a:pt x="20371" y="15599"/>
                    </a:cubicBezTo>
                    <a:cubicBezTo>
                      <a:pt x="18225" y="17052"/>
                      <a:pt x="16057" y="18615"/>
                      <a:pt x="13913" y="20251"/>
                    </a:cubicBezTo>
                    <a:cubicBezTo>
                      <a:pt x="12915" y="18443"/>
                      <a:pt x="11710" y="16738"/>
                      <a:pt x="10323" y="15175"/>
                    </a:cubicBezTo>
                    <a:cubicBezTo>
                      <a:pt x="7889" y="12429"/>
                      <a:pt x="4126" y="11055"/>
                      <a:pt x="1178" y="10369"/>
                    </a:cubicBezTo>
                    <a:cubicBezTo>
                      <a:pt x="2823" y="6836"/>
                      <a:pt x="4245" y="3742"/>
                      <a:pt x="5412" y="1160"/>
                    </a:cubicBezTo>
                    <a:close/>
                    <a:moveTo>
                      <a:pt x="5161" y="0"/>
                    </a:moveTo>
                    <a:cubicBezTo>
                      <a:pt x="4996" y="0"/>
                      <a:pt x="4844" y="109"/>
                      <a:pt x="4760" y="289"/>
                    </a:cubicBezTo>
                    <a:cubicBezTo>
                      <a:pt x="3492" y="3098"/>
                      <a:pt x="1912" y="6532"/>
                      <a:pt x="63" y="10503"/>
                    </a:cubicBezTo>
                    <a:cubicBezTo>
                      <a:pt x="-99" y="10853"/>
                      <a:pt x="66" y="11294"/>
                      <a:pt x="382" y="11361"/>
                    </a:cubicBezTo>
                    <a:cubicBezTo>
                      <a:pt x="3284" y="11965"/>
                      <a:pt x="7262" y="13264"/>
                      <a:pt x="9717" y="16031"/>
                    </a:cubicBezTo>
                    <a:cubicBezTo>
                      <a:pt x="11162" y="17663"/>
                      <a:pt x="12403" y="19446"/>
                      <a:pt x="13401" y="21346"/>
                    </a:cubicBezTo>
                    <a:cubicBezTo>
                      <a:pt x="13486" y="21504"/>
                      <a:pt x="13627" y="21600"/>
                      <a:pt x="13779" y="21600"/>
                    </a:cubicBezTo>
                    <a:cubicBezTo>
                      <a:pt x="13863" y="21600"/>
                      <a:pt x="13944" y="21569"/>
                      <a:pt x="14016" y="21516"/>
                    </a:cubicBezTo>
                    <a:cubicBezTo>
                      <a:pt x="16397" y="19687"/>
                      <a:pt x="18812" y="17946"/>
                      <a:pt x="21197" y="16345"/>
                    </a:cubicBezTo>
                    <a:cubicBezTo>
                      <a:pt x="21418" y="16198"/>
                      <a:pt x="21501" y="15854"/>
                      <a:pt x="21386" y="15575"/>
                    </a:cubicBezTo>
                    <a:cubicBezTo>
                      <a:pt x="19752" y="11571"/>
                      <a:pt x="16901" y="6192"/>
                      <a:pt x="12607" y="3298"/>
                    </a:cubicBezTo>
                    <a:cubicBezTo>
                      <a:pt x="8609" y="606"/>
                      <a:pt x="6350" y="17"/>
                      <a:pt x="5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4" name="Google Shape;395;p32"/>
              <p:cNvSpPr/>
              <p:nvPr/>
            </p:nvSpPr>
            <p:spPr>
              <a:xfrm>
                <a:off x="1562362" y="3130335"/>
                <a:ext cx="311241" cy="275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25" y="0"/>
                    </a:moveTo>
                    <a:lnTo>
                      <a:pt x="0" y="16326"/>
                    </a:lnTo>
                    <a:lnTo>
                      <a:pt x="7349" y="21600"/>
                    </a:lnTo>
                    <a:lnTo>
                      <a:pt x="21600" y="5524"/>
                    </a:lnTo>
                    <a:lnTo>
                      <a:pt x="120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5" name="Google Shape;396;p32"/>
              <p:cNvSpPr/>
              <p:nvPr/>
            </p:nvSpPr>
            <p:spPr>
              <a:xfrm>
                <a:off x="1556452" y="3124409"/>
                <a:ext cx="323078" cy="287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7" h="21600" fill="norm" stroke="1" extrusionOk="0">
                    <a:moveTo>
                      <a:pt x="12008" y="1002"/>
                    </a:moveTo>
                    <a:lnTo>
                      <a:pt x="20415" y="5859"/>
                    </a:lnTo>
                    <a:lnTo>
                      <a:pt x="7372" y="20591"/>
                    </a:lnTo>
                    <a:lnTo>
                      <a:pt x="980" y="15994"/>
                    </a:lnTo>
                    <a:lnTo>
                      <a:pt x="12008" y="1002"/>
                    </a:lnTo>
                    <a:close/>
                    <a:moveTo>
                      <a:pt x="11907" y="0"/>
                    </a:moveTo>
                    <a:cubicBezTo>
                      <a:pt x="11792" y="0"/>
                      <a:pt x="11681" y="56"/>
                      <a:pt x="11603" y="161"/>
                    </a:cubicBezTo>
                    <a:lnTo>
                      <a:pt x="90" y="15815"/>
                    </a:lnTo>
                    <a:cubicBezTo>
                      <a:pt x="-60" y="16021"/>
                      <a:pt x="-18" y="16330"/>
                      <a:pt x="182" y="16473"/>
                    </a:cubicBezTo>
                    <a:lnTo>
                      <a:pt x="7218" y="21532"/>
                    </a:lnTo>
                    <a:cubicBezTo>
                      <a:pt x="7280" y="21578"/>
                      <a:pt x="7354" y="21600"/>
                      <a:pt x="7429" y="21600"/>
                    </a:cubicBezTo>
                    <a:cubicBezTo>
                      <a:pt x="7532" y="21600"/>
                      <a:pt x="7631" y="21554"/>
                      <a:pt x="7706" y="21470"/>
                    </a:cubicBezTo>
                    <a:lnTo>
                      <a:pt x="21352" y="6057"/>
                    </a:lnTo>
                    <a:cubicBezTo>
                      <a:pt x="21540" y="5844"/>
                      <a:pt x="21490" y="5485"/>
                      <a:pt x="21253" y="5347"/>
                    </a:cubicBezTo>
                    <a:lnTo>
                      <a:pt x="12085" y="49"/>
                    </a:lnTo>
                    <a:cubicBezTo>
                      <a:pt x="12029" y="16"/>
                      <a:pt x="11967" y="0"/>
                      <a:pt x="119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6" name="Google Shape;397;p32"/>
              <p:cNvSpPr/>
              <p:nvPr/>
            </p:nvSpPr>
            <p:spPr>
              <a:xfrm>
                <a:off x="1614777" y="3166683"/>
                <a:ext cx="201075" cy="1839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017" y="0"/>
                    </a:moveTo>
                    <a:lnTo>
                      <a:pt x="0" y="18084"/>
                    </a:lnTo>
                    <a:lnTo>
                      <a:pt x="5514" y="21600"/>
                    </a:lnTo>
                    <a:lnTo>
                      <a:pt x="21600" y="3768"/>
                    </a:lnTo>
                    <a:lnTo>
                      <a:pt x="14017" y="0"/>
                    </a:ln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7" name="Google Shape;398;p32"/>
              <p:cNvSpPr/>
              <p:nvPr/>
            </p:nvSpPr>
            <p:spPr>
              <a:xfrm>
                <a:off x="1608859" y="3160757"/>
                <a:ext cx="212902" cy="195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600" fill="norm" stroke="1" extrusionOk="0">
                    <a:moveTo>
                      <a:pt x="13862" y="1455"/>
                    </a:moveTo>
                    <a:lnTo>
                      <a:pt x="19770" y="4403"/>
                    </a:lnTo>
                    <a:lnTo>
                      <a:pt x="5651" y="20127"/>
                    </a:lnTo>
                    <a:lnTo>
                      <a:pt x="1506" y="17471"/>
                    </a:lnTo>
                    <a:lnTo>
                      <a:pt x="13862" y="1455"/>
                    </a:lnTo>
                    <a:close/>
                    <a:moveTo>
                      <a:pt x="13698" y="0"/>
                    </a:moveTo>
                    <a:cubicBezTo>
                      <a:pt x="13528" y="0"/>
                      <a:pt x="13362" y="83"/>
                      <a:pt x="13245" y="235"/>
                    </a:cubicBezTo>
                    <a:lnTo>
                      <a:pt x="141" y="17221"/>
                    </a:lnTo>
                    <a:cubicBezTo>
                      <a:pt x="-98" y="17532"/>
                      <a:pt x="-25" y="18003"/>
                      <a:pt x="294" y="18205"/>
                    </a:cubicBezTo>
                    <a:lnTo>
                      <a:pt x="5449" y="21509"/>
                    </a:lnTo>
                    <a:cubicBezTo>
                      <a:pt x="5540" y="21570"/>
                      <a:pt x="5645" y="21600"/>
                      <a:pt x="5750" y="21600"/>
                    </a:cubicBezTo>
                    <a:cubicBezTo>
                      <a:pt x="5910" y="21600"/>
                      <a:pt x="6062" y="21530"/>
                      <a:pt x="6175" y="21405"/>
                    </a:cubicBezTo>
                    <a:lnTo>
                      <a:pt x="21213" y="4650"/>
                    </a:lnTo>
                    <a:cubicBezTo>
                      <a:pt x="21502" y="4329"/>
                      <a:pt x="21411" y="3788"/>
                      <a:pt x="21035" y="3599"/>
                    </a:cubicBezTo>
                    <a:lnTo>
                      <a:pt x="13945" y="61"/>
                    </a:lnTo>
                    <a:cubicBezTo>
                      <a:pt x="13866" y="20"/>
                      <a:pt x="13781" y="0"/>
                      <a:pt x="13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8" name="Google Shape;399;p32"/>
              <p:cNvSpPr/>
              <p:nvPr/>
            </p:nvSpPr>
            <p:spPr>
              <a:xfrm>
                <a:off x="485947" y="3185173"/>
                <a:ext cx="109560" cy="251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29" h="21600" fill="norm" stroke="1" extrusionOk="0">
                    <a:moveTo>
                      <a:pt x="6048" y="0"/>
                    </a:moveTo>
                    <a:cubicBezTo>
                      <a:pt x="4658" y="0"/>
                      <a:pt x="3261" y="264"/>
                      <a:pt x="1964" y="824"/>
                    </a:cubicBezTo>
                    <a:cubicBezTo>
                      <a:pt x="-1561" y="2350"/>
                      <a:pt x="570" y="5806"/>
                      <a:pt x="1393" y="7654"/>
                    </a:cubicBezTo>
                    <a:cubicBezTo>
                      <a:pt x="2862" y="10946"/>
                      <a:pt x="3941" y="14280"/>
                      <a:pt x="6368" y="17457"/>
                    </a:cubicBezTo>
                    <a:cubicBezTo>
                      <a:pt x="7338" y="18728"/>
                      <a:pt x="8489" y="21165"/>
                      <a:pt x="11832" y="21500"/>
                    </a:cubicBezTo>
                    <a:cubicBezTo>
                      <a:pt x="12502" y="21568"/>
                      <a:pt x="13125" y="21600"/>
                      <a:pt x="13699" y="21600"/>
                    </a:cubicBezTo>
                    <a:cubicBezTo>
                      <a:pt x="18122" y="21600"/>
                      <a:pt x="19697" y="19683"/>
                      <a:pt x="19822" y="17107"/>
                    </a:cubicBezTo>
                    <a:cubicBezTo>
                      <a:pt x="20039" y="12433"/>
                      <a:pt x="15474" y="5584"/>
                      <a:pt x="14451" y="4100"/>
                    </a:cubicBezTo>
                    <a:cubicBezTo>
                      <a:pt x="12673" y="1514"/>
                      <a:pt x="9380" y="0"/>
                      <a:pt x="6048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9" name="Google Shape;400;p32"/>
              <p:cNvSpPr/>
              <p:nvPr/>
            </p:nvSpPr>
            <p:spPr>
              <a:xfrm>
                <a:off x="480026" y="3179246"/>
                <a:ext cx="121390" cy="263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07" h="21600" fill="norm" stroke="1" extrusionOk="0">
                    <a:moveTo>
                      <a:pt x="6559" y="973"/>
                    </a:moveTo>
                    <a:cubicBezTo>
                      <a:pt x="6899" y="973"/>
                      <a:pt x="7240" y="995"/>
                      <a:pt x="7568" y="1037"/>
                    </a:cubicBezTo>
                    <a:cubicBezTo>
                      <a:pt x="9931" y="1344"/>
                      <a:pt x="12088" y="2661"/>
                      <a:pt x="13343" y="4553"/>
                    </a:cubicBezTo>
                    <a:cubicBezTo>
                      <a:pt x="14536" y="6360"/>
                      <a:pt x="18424" y="12584"/>
                      <a:pt x="18230" y="16813"/>
                    </a:cubicBezTo>
                    <a:cubicBezTo>
                      <a:pt x="18152" y="18553"/>
                      <a:pt x="17404" y="19710"/>
                      <a:pt x="16015" y="20254"/>
                    </a:cubicBezTo>
                    <a:cubicBezTo>
                      <a:pt x="15366" y="20505"/>
                      <a:pt x="14566" y="20629"/>
                      <a:pt x="13593" y="20629"/>
                    </a:cubicBezTo>
                    <a:cubicBezTo>
                      <a:pt x="13127" y="20629"/>
                      <a:pt x="12622" y="20602"/>
                      <a:pt x="12075" y="20545"/>
                    </a:cubicBezTo>
                    <a:cubicBezTo>
                      <a:pt x="10003" y="20329"/>
                      <a:pt x="8955" y="18752"/>
                      <a:pt x="8188" y="17601"/>
                    </a:cubicBezTo>
                    <a:cubicBezTo>
                      <a:pt x="8040" y="17380"/>
                      <a:pt x="7902" y="17175"/>
                      <a:pt x="7771" y="16994"/>
                    </a:cubicBezTo>
                    <a:cubicBezTo>
                      <a:pt x="6057" y="14664"/>
                      <a:pt x="5057" y="12186"/>
                      <a:pt x="4094" y="9792"/>
                    </a:cubicBezTo>
                    <a:cubicBezTo>
                      <a:pt x="3812" y="9092"/>
                      <a:pt x="3533" y="8394"/>
                      <a:pt x="3232" y="7698"/>
                    </a:cubicBezTo>
                    <a:lnTo>
                      <a:pt x="2963" y="7100"/>
                    </a:lnTo>
                    <a:cubicBezTo>
                      <a:pt x="2173" y="5367"/>
                      <a:pt x="970" y="2750"/>
                      <a:pt x="3458" y="1632"/>
                    </a:cubicBezTo>
                    <a:cubicBezTo>
                      <a:pt x="4428" y="1194"/>
                      <a:pt x="5487" y="973"/>
                      <a:pt x="6559" y="973"/>
                    </a:cubicBezTo>
                    <a:close/>
                    <a:moveTo>
                      <a:pt x="6565" y="0"/>
                    </a:moveTo>
                    <a:cubicBezTo>
                      <a:pt x="5005" y="0"/>
                      <a:pt x="3468" y="312"/>
                      <a:pt x="2130" y="913"/>
                    </a:cubicBezTo>
                    <a:cubicBezTo>
                      <a:pt x="-1203" y="2410"/>
                      <a:pt x="151" y="5360"/>
                      <a:pt x="1042" y="7312"/>
                    </a:cubicBezTo>
                    <a:lnTo>
                      <a:pt x="1304" y="7897"/>
                    </a:lnTo>
                    <a:cubicBezTo>
                      <a:pt x="1599" y="8590"/>
                      <a:pt x="1881" y="9286"/>
                      <a:pt x="2163" y="9979"/>
                    </a:cubicBezTo>
                    <a:cubicBezTo>
                      <a:pt x="3143" y="12412"/>
                      <a:pt x="4153" y="14925"/>
                      <a:pt x="5919" y="17324"/>
                    </a:cubicBezTo>
                    <a:cubicBezTo>
                      <a:pt x="6047" y="17495"/>
                      <a:pt x="6175" y="17694"/>
                      <a:pt x="6313" y="17904"/>
                    </a:cubicBezTo>
                    <a:cubicBezTo>
                      <a:pt x="7231" y="19278"/>
                      <a:pt x="8486" y="21164"/>
                      <a:pt x="11665" y="21495"/>
                    </a:cubicBezTo>
                    <a:cubicBezTo>
                      <a:pt x="12298" y="21563"/>
                      <a:pt x="12944" y="21598"/>
                      <a:pt x="13589" y="21600"/>
                    </a:cubicBezTo>
                    <a:cubicBezTo>
                      <a:pt x="15015" y="21600"/>
                      <a:pt x="16241" y="21405"/>
                      <a:pt x="17234" y="21012"/>
                    </a:cubicBezTo>
                    <a:cubicBezTo>
                      <a:pt x="19109" y="20283"/>
                      <a:pt x="20102" y="18876"/>
                      <a:pt x="20200" y="16834"/>
                    </a:cubicBezTo>
                    <a:cubicBezTo>
                      <a:pt x="20397" y="12449"/>
                      <a:pt x="16434" y="6094"/>
                      <a:pt x="15215" y="4251"/>
                    </a:cubicBezTo>
                    <a:cubicBezTo>
                      <a:pt x="13733" y="2008"/>
                      <a:pt x="11128" y="496"/>
                      <a:pt x="8070" y="97"/>
                    </a:cubicBezTo>
                    <a:cubicBezTo>
                      <a:pt x="7571" y="32"/>
                      <a:pt x="7067" y="0"/>
                      <a:pt x="6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0" name="Google Shape;401;p32"/>
              <p:cNvSpPr/>
              <p:nvPr/>
            </p:nvSpPr>
            <p:spPr>
              <a:xfrm>
                <a:off x="445393" y="3280157"/>
                <a:ext cx="82255" cy="188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23" h="21600" fill="norm" stroke="1" extrusionOk="0">
                    <a:moveTo>
                      <a:pt x="6049" y="0"/>
                    </a:moveTo>
                    <a:cubicBezTo>
                      <a:pt x="4658" y="0"/>
                      <a:pt x="3258" y="266"/>
                      <a:pt x="1963" y="827"/>
                    </a:cubicBezTo>
                    <a:cubicBezTo>
                      <a:pt x="-1558" y="2352"/>
                      <a:pt x="568" y="5807"/>
                      <a:pt x="1389" y="7654"/>
                    </a:cubicBezTo>
                    <a:cubicBezTo>
                      <a:pt x="2860" y="10945"/>
                      <a:pt x="3946" y="14279"/>
                      <a:pt x="6371" y="17458"/>
                    </a:cubicBezTo>
                    <a:cubicBezTo>
                      <a:pt x="7339" y="18728"/>
                      <a:pt x="8492" y="21168"/>
                      <a:pt x="11833" y="21501"/>
                    </a:cubicBezTo>
                    <a:cubicBezTo>
                      <a:pt x="12507" y="21568"/>
                      <a:pt x="13128" y="21600"/>
                      <a:pt x="13702" y="21600"/>
                    </a:cubicBezTo>
                    <a:cubicBezTo>
                      <a:pt x="18120" y="21600"/>
                      <a:pt x="19696" y="19683"/>
                      <a:pt x="19814" y="17111"/>
                    </a:cubicBezTo>
                    <a:cubicBezTo>
                      <a:pt x="20042" y="12432"/>
                      <a:pt x="15468" y="5584"/>
                      <a:pt x="14447" y="4100"/>
                    </a:cubicBezTo>
                    <a:cubicBezTo>
                      <a:pt x="12673" y="1516"/>
                      <a:pt x="9380" y="0"/>
                      <a:pt x="6049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1" name="Google Shape;402;p32"/>
              <p:cNvSpPr/>
              <p:nvPr/>
            </p:nvSpPr>
            <p:spPr>
              <a:xfrm>
                <a:off x="439487" y="3274269"/>
                <a:ext cx="94088" cy="200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10" h="21600" fill="norm" stroke="1" extrusionOk="0">
                    <a:moveTo>
                      <a:pt x="6652" y="1270"/>
                    </a:moveTo>
                    <a:cubicBezTo>
                      <a:pt x="6961" y="1270"/>
                      <a:pt x="7265" y="1293"/>
                      <a:pt x="7570" y="1333"/>
                    </a:cubicBezTo>
                    <a:cubicBezTo>
                      <a:pt x="9748" y="1622"/>
                      <a:pt x="11761" y="2879"/>
                      <a:pt x="12937" y="4694"/>
                    </a:cubicBezTo>
                    <a:cubicBezTo>
                      <a:pt x="14092" y="6468"/>
                      <a:pt x="17847" y="12578"/>
                      <a:pt x="17661" y="16720"/>
                    </a:cubicBezTo>
                    <a:cubicBezTo>
                      <a:pt x="17589" y="18359"/>
                      <a:pt x="16887" y="19491"/>
                      <a:pt x="15631" y="19989"/>
                    </a:cubicBezTo>
                    <a:cubicBezTo>
                      <a:pt x="15069" y="20214"/>
                      <a:pt x="14358" y="20324"/>
                      <a:pt x="13487" y="20324"/>
                    </a:cubicBezTo>
                    <a:cubicBezTo>
                      <a:pt x="13055" y="20324"/>
                      <a:pt x="12586" y="20298"/>
                      <a:pt x="12078" y="20245"/>
                    </a:cubicBezTo>
                    <a:cubicBezTo>
                      <a:pt x="10251" y="20050"/>
                      <a:pt x="9262" y="18547"/>
                      <a:pt x="8547" y="17449"/>
                    </a:cubicBezTo>
                    <a:cubicBezTo>
                      <a:pt x="8399" y="17229"/>
                      <a:pt x="8272" y="17025"/>
                      <a:pt x="8141" y="16847"/>
                    </a:cubicBezTo>
                    <a:cubicBezTo>
                      <a:pt x="6491" y="14562"/>
                      <a:pt x="5523" y="12128"/>
                      <a:pt x="4588" y="9771"/>
                    </a:cubicBezTo>
                    <a:cubicBezTo>
                      <a:pt x="4317" y="9082"/>
                      <a:pt x="4042" y="8393"/>
                      <a:pt x="3751" y="7708"/>
                    </a:cubicBezTo>
                    <a:lnTo>
                      <a:pt x="3497" y="7119"/>
                    </a:lnTo>
                    <a:cubicBezTo>
                      <a:pt x="2740" y="5448"/>
                      <a:pt x="1606" y="2921"/>
                      <a:pt x="3877" y="1880"/>
                    </a:cubicBezTo>
                    <a:cubicBezTo>
                      <a:pt x="4766" y="1475"/>
                      <a:pt x="5692" y="1270"/>
                      <a:pt x="6652" y="1270"/>
                    </a:cubicBezTo>
                    <a:close/>
                    <a:moveTo>
                      <a:pt x="6669" y="0"/>
                    </a:moveTo>
                    <a:cubicBezTo>
                      <a:pt x="5079" y="0"/>
                      <a:pt x="3522" y="322"/>
                      <a:pt x="2169" y="941"/>
                    </a:cubicBezTo>
                    <a:cubicBezTo>
                      <a:pt x="-1198" y="2478"/>
                      <a:pt x="139" y="5442"/>
                      <a:pt x="1018" y="7401"/>
                    </a:cubicBezTo>
                    <a:lnTo>
                      <a:pt x="1268" y="7973"/>
                    </a:lnTo>
                    <a:cubicBezTo>
                      <a:pt x="1555" y="8656"/>
                      <a:pt x="1826" y="9338"/>
                      <a:pt x="2097" y="10019"/>
                    </a:cubicBezTo>
                    <a:cubicBezTo>
                      <a:pt x="3048" y="12423"/>
                      <a:pt x="4034" y="14905"/>
                      <a:pt x="5747" y="17282"/>
                    </a:cubicBezTo>
                    <a:cubicBezTo>
                      <a:pt x="5874" y="17449"/>
                      <a:pt x="5992" y="17640"/>
                      <a:pt x="6127" y="17848"/>
                    </a:cubicBezTo>
                    <a:cubicBezTo>
                      <a:pt x="6990" y="19158"/>
                      <a:pt x="8289" y="21144"/>
                      <a:pt x="11550" y="21492"/>
                    </a:cubicBezTo>
                    <a:cubicBezTo>
                      <a:pt x="12188" y="21560"/>
                      <a:pt x="12835" y="21598"/>
                      <a:pt x="13487" y="21600"/>
                    </a:cubicBezTo>
                    <a:cubicBezTo>
                      <a:pt x="14942" y="21600"/>
                      <a:pt x="16189" y="21394"/>
                      <a:pt x="17213" y="20989"/>
                    </a:cubicBezTo>
                    <a:cubicBezTo>
                      <a:pt x="19133" y="20226"/>
                      <a:pt x="20110" y="18842"/>
                      <a:pt x="20203" y="16752"/>
                    </a:cubicBezTo>
                    <a:cubicBezTo>
                      <a:pt x="20402" y="12406"/>
                      <a:pt x="16545" y="6118"/>
                      <a:pt x="15360" y="4297"/>
                    </a:cubicBezTo>
                    <a:cubicBezTo>
                      <a:pt x="13889" y="2037"/>
                      <a:pt x="11283" y="507"/>
                      <a:pt x="8217" y="102"/>
                    </a:cubicBezTo>
                    <a:cubicBezTo>
                      <a:pt x="7701" y="34"/>
                      <a:pt x="7181" y="0"/>
                      <a:pt x="6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2" name="Google Shape;403;p32"/>
              <p:cNvSpPr/>
              <p:nvPr/>
            </p:nvSpPr>
            <p:spPr>
              <a:xfrm>
                <a:off x="728262" y="3249971"/>
                <a:ext cx="173601" cy="256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27" h="21600" fill="norm" stroke="1" extrusionOk="0">
                    <a:moveTo>
                      <a:pt x="141" y="0"/>
                    </a:moveTo>
                    <a:cubicBezTo>
                      <a:pt x="141" y="0"/>
                      <a:pt x="-520" y="8771"/>
                      <a:pt x="1023" y="9421"/>
                    </a:cubicBezTo>
                    <a:cubicBezTo>
                      <a:pt x="2568" y="10069"/>
                      <a:pt x="8298" y="11208"/>
                      <a:pt x="8959" y="11370"/>
                    </a:cubicBezTo>
                    <a:cubicBezTo>
                      <a:pt x="9620" y="11534"/>
                      <a:pt x="9177" y="12182"/>
                      <a:pt x="8298" y="14456"/>
                    </a:cubicBezTo>
                    <a:cubicBezTo>
                      <a:pt x="7414" y="16730"/>
                      <a:pt x="8298" y="19817"/>
                      <a:pt x="10942" y="20955"/>
                    </a:cubicBezTo>
                    <a:cubicBezTo>
                      <a:pt x="11930" y="21380"/>
                      <a:pt x="12825" y="21600"/>
                      <a:pt x="13569" y="21600"/>
                    </a:cubicBezTo>
                    <a:cubicBezTo>
                      <a:pt x="14822" y="21600"/>
                      <a:pt x="15651" y="20978"/>
                      <a:pt x="15789" y="19654"/>
                    </a:cubicBezTo>
                    <a:cubicBezTo>
                      <a:pt x="16011" y="17544"/>
                      <a:pt x="21080" y="11533"/>
                      <a:pt x="19535" y="9746"/>
                    </a:cubicBezTo>
                    <a:cubicBezTo>
                      <a:pt x="17995" y="7959"/>
                      <a:pt x="15568" y="6172"/>
                      <a:pt x="10720" y="5685"/>
                    </a:cubicBezTo>
                    <a:cubicBezTo>
                      <a:pt x="5871" y="5198"/>
                      <a:pt x="141" y="0"/>
                      <a:pt x="141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3" name="Google Shape;404;p32"/>
              <p:cNvSpPr/>
              <p:nvPr/>
            </p:nvSpPr>
            <p:spPr>
              <a:xfrm>
                <a:off x="722132" y="3244026"/>
                <a:ext cx="185594" cy="26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7" h="21600" fill="norm" stroke="1" extrusionOk="0">
                    <a:moveTo>
                      <a:pt x="1399" y="1684"/>
                    </a:moveTo>
                    <a:cubicBezTo>
                      <a:pt x="3299" y="3178"/>
                      <a:pt x="7334" y="6021"/>
                      <a:pt x="11016" y="6383"/>
                    </a:cubicBezTo>
                    <a:cubicBezTo>
                      <a:pt x="15813" y="6855"/>
                      <a:pt x="17938" y="8702"/>
                      <a:pt x="19120" y="10047"/>
                    </a:cubicBezTo>
                    <a:cubicBezTo>
                      <a:pt x="19861" y="10888"/>
                      <a:pt x="18279" y="13579"/>
                      <a:pt x="17126" y="15545"/>
                    </a:cubicBezTo>
                    <a:cubicBezTo>
                      <a:pt x="16237" y="17063"/>
                      <a:pt x="15467" y="18373"/>
                      <a:pt x="15375" y="19225"/>
                    </a:cubicBezTo>
                    <a:cubicBezTo>
                      <a:pt x="15327" y="19701"/>
                      <a:pt x="15141" y="20310"/>
                      <a:pt x="14538" y="20540"/>
                    </a:cubicBezTo>
                    <a:cubicBezTo>
                      <a:pt x="14354" y="20610"/>
                      <a:pt x="14131" y="20645"/>
                      <a:pt x="13876" y="20645"/>
                    </a:cubicBezTo>
                    <a:cubicBezTo>
                      <a:pt x="13277" y="20645"/>
                      <a:pt x="12505" y="20456"/>
                      <a:pt x="11648" y="20095"/>
                    </a:cubicBezTo>
                    <a:cubicBezTo>
                      <a:pt x="9339" y="19119"/>
                      <a:pt x="8611" y="16377"/>
                      <a:pt x="9378" y="14427"/>
                    </a:cubicBezTo>
                    <a:cubicBezTo>
                      <a:pt x="9547" y="14004"/>
                      <a:pt x="9693" y="13640"/>
                      <a:pt x="9824" y="13328"/>
                    </a:cubicBezTo>
                    <a:cubicBezTo>
                      <a:pt x="10402" y="11932"/>
                      <a:pt x="10721" y="11167"/>
                      <a:pt x="9599" y="10894"/>
                    </a:cubicBezTo>
                    <a:cubicBezTo>
                      <a:pt x="9462" y="10861"/>
                      <a:pt x="9112" y="10788"/>
                      <a:pt x="8626" y="10687"/>
                    </a:cubicBezTo>
                    <a:cubicBezTo>
                      <a:pt x="6980" y="10341"/>
                      <a:pt x="3126" y="9533"/>
                      <a:pt x="2031" y="9084"/>
                    </a:cubicBezTo>
                    <a:cubicBezTo>
                      <a:pt x="1394" y="8632"/>
                      <a:pt x="1224" y="5101"/>
                      <a:pt x="1399" y="1684"/>
                    </a:cubicBezTo>
                    <a:close/>
                    <a:moveTo>
                      <a:pt x="822" y="0"/>
                    </a:moveTo>
                    <a:cubicBezTo>
                      <a:pt x="498" y="0"/>
                      <a:pt x="181" y="174"/>
                      <a:pt x="161" y="453"/>
                    </a:cubicBezTo>
                    <a:cubicBezTo>
                      <a:pt x="-88" y="3693"/>
                      <a:pt x="-265" y="9229"/>
                      <a:pt x="1348" y="9895"/>
                    </a:cubicBezTo>
                    <a:cubicBezTo>
                      <a:pt x="2455" y="10352"/>
                      <a:pt x="5323" y="10986"/>
                      <a:pt x="8259" y="11599"/>
                    </a:cubicBezTo>
                    <a:cubicBezTo>
                      <a:pt x="8598" y="11670"/>
                      <a:pt x="8865" y="11728"/>
                      <a:pt x="9035" y="11766"/>
                    </a:cubicBezTo>
                    <a:cubicBezTo>
                      <a:pt x="9002" y="11998"/>
                      <a:pt x="8788" y="12515"/>
                      <a:pt x="8565" y="13053"/>
                    </a:cubicBezTo>
                    <a:cubicBezTo>
                      <a:pt x="8434" y="13372"/>
                      <a:pt x="8281" y="13738"/>
                      <a:pt x="8113" y="14164"/>
                    </a:cubicBezTo>
                    <a:cubicBezTo>
                      <a:pt x="7214" y="16448"/>
                      <a:pt x="8056" y="19678"/>
                      <a:pt x="10985" y="20916"/>
                    </a:cubicBezTo>
                    <a:cubicBezTo>
                      <a:pt x="12057" y="21369"/>
                      <a:pt x="13029" y="21600"/>
                      <a:pt x="13873" y="21600"/>
                    </a:cubicBezTo>
                    <a:cubicBezTo>
                      <a:pt x="14341" y="21600"/>
                      <a:pt x="14772" y="21529"/>
                      <a:pt x="15148" y="21386"/>
                    </a:cubicBezTo>
                    <a:cubicBezTo>
                      <a:pt x="15773" y="21147"/>
                      <a:pt x="16547" y="20592"/>
                      <a:pt x="16685" y="19301"/>
                    </a:cubicBezTo>
                    <a:cubicBezTo>
                      <a:pt x="16757" y="18604"/>
                      <a:pt x="17522" y="17301"/>
                      <a:pt x="18333" y="15919"/>
                    </a:cubicBezTo>
                    <a:cubicBezTo>
                      <a:pt x="19809" y="13404"/>
                      <a:pt x="21335" y="10802"/>
                      <a:pt x="20227" y="9538"/>
                    </a:cubicBezTo>
                    <a:cubicBezTo>
                      <a:pt x="18904" y="8032"/>
                      <a:pt x="16527" y="5968"/>
                      <a:pt x="11191" y="5442"/>
                    </a:cubicBezTo>
                    <a:cubicBezTo>
                      <a:pt x="6792" y="5006"/>
                      <a:pt x="1381" y="227"/>
                      <a:pt x="1327" y="177"/>
                    </a:cubicBezTo>
                    <a:cubicBezTo>
                      <a:pt x="1191" y="55"/>
                      <a:pt x="1005" y="0"/>
                      <a:pt x="8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4" name="Google Shape;405;p32"/>
              <p:cNvSpPr/>
              <p:nvPr/>
            </p:nvSpPr>
            <p:spPr>
              <a:xfrm>
                <a:off x="563811" y="3168120"/>
                <a:ext cx="109534" cy="251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25" h="21600" fill="norm" stroke="1" extrusionOk="0">
                    <a:moveTo>
                      <a:pt x="6046" y="0"/>
                    </a:moveTo>
                    <a:cubicBezTo>
                      <a:pt x="4653" y="0"/>
                      <a:pt x="3259" y="264"/>
                      <a:pt x="1962" y="825"/>
                    </a:cubicBezTo>
                    <a:cubicBezTo>
                      <a:pt x="-1559" y="2351"/>
                      <a:pt x="569" y="5807"/>
                      <a:pt x="1392" y="7656"/>
                    </a:cubicBezTo>
                    <a:cubicBezTo>
                      <a:pt x="2857" y="10948"/>
                      <a:pt x="3940" y="14280"/>
                      <a:pt x="6367" y="17457"/>
                    </a:cubicBezTo>
                    <a:cubicBezTo>
                      <a:pt x="7340" y="18729"/>
                      <a:pt x="8487" y="21165"/>
                      <a:pt x="11830" y="21500"/>
                    </a:cubicBezTo>
                    <a:cubicBezTo>
                      <a:pt x="12504" y="21568"/>
                      <a:pt x="13124" y="21600"/>
                      <a:pt x="13697" y="21600"/>
                    </a:cubicBezTo>
                    <a:cubicBezTo>
                      <a:pt x="18120" y="21600"/>
                      <a:pt x="19692" y="19685"/>
                      <a:pt x="19816" y="17109"/>
                    </a:cubicBezTo>
                    <a:cubicBezTo>
                      <a:pt x="20041" y="12433"/>
                      <a:pt x="15469" y="5584"/>
                      <a:pt x="14449" y="4102"/>
                    </a:cubicBezTo>
                    <a:cubicBezTo>
                      <a:pt x="12671" y="1516"/>
                      <a:pt x="9375" y="0"/>
                      <a:pt x="6046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5" name="Google Shape;406;p32"/>
              <p:cNvSpPr/>
              <p:nvPr/>
            </p:nvSpPr>
            <p:spPr>
              <a:xfrm>
                <a:off x="557887" y="3162213"/>
                <a:ext cx="121383" cy="263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09" h="21600" fill="norm" stroke="1" extrusionOk="0">
                    <a:moveTo>
                      <a:pt x="6557" y="971"/>
                    </a:moveTo>
                    <a:cubicBezTo>
                      <a:pt x="6902" y="971"/>
                      <a:pt x="7239" y="995"/>
                      <a:pt x="7570" y="1039"/>
                    </a:cubicBezTo>
                    <a:cubicBezTo>
                      <a:pt x="9931" y="1346"/>
                      <a:pt x="12088" y="2659"/>
                      <a:pt x="13343" y="4554"/>
                    </a:cubicBezTo>
                    <a:cubicBezTo>
                      <a:pt x="14537" y="6357"/>
                      <a:pt x="18425" y="12582"/>
                      <a:pt x="18231" y="16813"/>
                    </a:cubicBezTo>
                    <a:cubicBezTo>
                      <a:pt x="18152" y="18551"/>
                      <a:pt x="17405" y="19708"/>
                      <a:pt x="16015" y="20253"/>
                    </a:cubicBezTo>
                    <a:cubicBezTo>
                      <a:pt x="15369" y="20505"/>
                      <a:pt x="14573" y="20631"/>
                      <a:pt x="13599" y="20631"/>
                    </a:cubicBezTo>
                    <a:cubicBezTo>
                      <a:pt x="13130" y="20631"/>
                      <a:pt x="12622" y="20602"/>
                      <a:pt x="12071" y="20543"/>
                    </a:cubicBezTo>
                    <a:cubicBezTo>
                      <a:pt x="10006" y="20327"/>
                      <a:pt x="8954" y="18752"/>
                      <a:pt x="8187" y="17600"/>
                    </a:cubicBezTo>
                    <a:cubicBezTo>
                      <a:pt x="8039" y="17380"/>
                      <a:pt x="7905" y="17173"/>
                      <a:pt x="7770" y="16992"/>
                    </a:cubicBezTo>
                    <a:cubicBezTo>
                      <a:pt x="6062" y="14666"/>
                      <a:pt x="5063" y="12189"/>
                      <a:pt x="4096" y="9795"/>
                    </a:cubicBezTo>
                    <a:cubicBezTo>
                      <a:pt x="3814" y="9096"/>
                      <a:pt x="3532" y="8394"/>
                      <a:pt x="3230" y="7697"/>
                    </a:cubicBezTo>
                    <a:lnTo>
                      <a:pt x="2965" y="7099"/>
                    </a:lnTo>
                    <a:cubicBezTo>
                      <a:pt x="2171" y="5365"/>
                      <a:pt x="968" y="2750"/>
                      <a:pt x="3456" y="1630"/>
                    </a:cubicBezTo>
                    <a:cubicBezTo>
                      <a:pt x="4430" y="1194"/>
                      <a:pt x="5486" y="971"/>
                      <a:pt x="6557" y="971"/>
                    </a:cubicBezTo>
                    <a:close/>
                    <a:moveTo>
                      <a:pt x="6564" y="0"/>
                    </a:moveTo>
                    <a:cubicBezTo>
                      <a:pt x="5004" y="0"/>
                      <a:pt x="3469" y="312"/>
                      <a:pt x="2129" y="913"/>
                    </a:cubicBezTo>
                    <a:cubicBezTo>
                      <a:pt x="-1202" y="2412"/>
                      <a:pt x="149" y="5360"/>
                      <a:pt x="1040" y="7312"/>
                    </a:cubicBezTo>
                    <a:lnTo>
                      <a:pt x="1303" y="7897"/>
                    </a:lnTo>
                    <a:cubicBezTo>
                      <a:pt x="1604" y="8592"/>
                      <a:pt x="1883" y="9286"/>
                      <a:pt x="2161" y="9984"/>
                    </a:cubicBezTo>
                    <a:cubicBezTo>
                      <a:pt x="3142" y="12412"/>
                      <a:pt x="4158" y="14926"/>
                      <a:pt x="5918" y="17322"/>
                    </a:cubicBezTo>
                    <a:cubicBezTo>
                      <a:pt x="6046" y="17495"/>
                      <a:pt x="6174" y="17692"/>
                      <a:pt x="6315" y="17902"/>
                    </a:cubicBezTo>
                    <a:cubicBezTo>
                      <a:pt x="7230" y="19278"/>
                      <a:pt x="8485" y="21162"/>
                      <a:pt x="11665" y="21495"/>
                    </a:cubicBezTo>
                    <a:cubicBezTo>
                      <a:pt x="12301" y="21561"/>
                      <a:pt x="12943" y="21595"/>
                      <a:pt x="13589" y="21600"/>
                    </a:cubicBezTo>
                    <a:cubicBezTo>
                      <a:pt x="15015" y="21600"/>
                      <a:pt x="16238" y="21405"/>
                      <a:pt x="17235" y="21014"/>
                    </a:cubicBezTo>
                    <a:cubicBezTo>
                      <a:pt x="19110" y="20282"/>
                      <a:pt x="20103" y="18876"/>
                      <a:pt x="20201" y="16836"/>
                    </a:cubicBezTo>
                    <a:cubicBezTo>
                      <a:pt x="20398" y="12448"/>
                      <a:pt x="16435" y="6094"/>
                      <a:pt x="15215" y="4251"/>
                    </a:cubicBezTo>
                    <a:cubicBezTo>
                      <a:pt x="13733" y="2010"/>
                      <a:pt x="11131" y="496"/>
                      <a:pt x="8075" y="99"/>
                    </a:cubicBezTo>
                    <a:cubicBezTo>
                      <a:pt x="7570" y="32"/>
                      <a:pt x="7066" y="0"/>
                      <a:pt x="6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6" name="Google Shape;407;p32"/>
              <p:cNvSpPr/>
              <p:nvPr/>
            </p:nvSpPr>
            <p:spPr>
              <a:xfrm>
                <a:off x="656325" y="3189879"/>
                <a:ext cx="109542" cy="251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26" h="21600" fill="norm" stroke="1" extrusionOk="0">
                    <a:moveTo>
                      <a:pt x="6044" y="0"/>
                    </a:moveTo>
                    <a:cubicBezTo>
                      <a:pt x="4654" y="0"/>
                      <a:pt x="3257" y="264"/>
                      <a:pt x="1964" y="825"/>
                    </a:cubicBezTo>
                    <a:cubicBezTo>
                      <a:pt x="-1561" y="2351"/>
                      <a:pt x="570" y="5806"/>
                      <a:pt x="1393" y="7656"/>
                    </a:cubicBezTo>
                    <a:cubicBezTo>
                      <a:pt x="2858" y="10945"/>
                      <a:pt x="3941" y="14279"/>
                      <a:pt x="6368" y="17457"/>
                    </a:cubicBezTo>
                    <a:cubicBezTo>
                      <a:pt x="7338" y="18729"/>
                      <a:pt x="8489" y="21167"/>
                      <a:pt x="11832" y="21502"/>
                    </a:cubicBezTo>
                    <a:cubicBezTo>
                      <a:pt x="12502" y="21568"/>
                      <a:pt x="13125" y="21600"/>
                      <a:pt x="13695" y="21600"/>
                    </a:cubicBezTo>
                    <a:cubicBezTo>
                      <a:pt x="18122" y="21600"/>
                      <a:pt x="19697" y="19683"/>
                      <a:pt x="19818" y="17109"/>
                    </a:cubicBezTo>
                    <a:cubicBezTo>
                      <a:pt x="20039" y="12432"/>
                      <a:pt x="15474" y="5584"/>
                      <a:pt x="14451" y="4100"/>
                    </a:cubicBezTo>
                    <a:cubicBezTo>
                      <a:pt x="12673" y="1516"/>
                      <a:pt x="9376" y="0"/>
                      <a:pt x="6044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7" name="Google Shape;408;p32"/>
              <p:cNvSpPr/>
              <p:nvPr/>
            </p:nvSpPr>
            <p:spPr>
              <a:xfrm>
                <a:off x="650383" y="3183951"/>
                <a:ext cx="121372" cy="263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01" h="21600" fill="norm" stroke="1" extrusionOk="0">
                    <a:moveTo>
                      <a:pt x="6561" y="973"/>
                    </a:moveTo>
                    <a:cubicBezTo>
                      <a:pt x="6898" y="973"/>
                      <a:pt x="7242" y="995"/>
                      <a:pt x="7567" y="1039"/>
                    </a:cubicBezTo>
                    <a:cubicBezTo>
                      <a:pt x="9930" y="1344"/>
                      <a:pt x="12089" y="2659"/>
                      <a:pt x="13341" y="4553"/>
                    </a:cubicBezTo>
                    <a:cubicBezTo>
                      <a:pt x="14537" y="6362"/>
                      <a:pt x="18424" y="12588"/>
                      <a:pt x="18231" y="16815"/>
                    </a:cubicBezTo>
                    <a:cubicBezTo>
                      <a:pt x="18149" y="18553"/>
                      <a:pt x="17405" y="19711"/>
                      <a:pt x="16012" y="20253"/>
                    </a:cubicBezTo>
                    <a:cubicBezTo>
                      <a:pt x="15367" y="20505"/>
                      <a:pt x="14573" y="20631"/>
                      <a:pt x="13600" y="20631"/>
                    </a:cubicBezTo>
                    <a:cubicBezTo>
                      <a:pt x="13131" y="20631"/>
                      <a:pt x="12623" y="20602"/>
                      <a:pt x="12070" y="20543"/>
                    </a:cubicBezTo>
                    <a:cubicBezTo>
                      <a:pt x="10005" y="20329"/>
                      <a:pt x="8953" y="18753"/>
                      <a:pt x="8186" y="17601"/>
                    </a:cubicBezTo>
                    <a:cubicBezTo>
                      <a:pt x="8039" y="17380"/>
                      <a:pt x="7901" y="17175"/>
                      <a:pt x="7770" y="16992"/>
                    </a:cubicBezTo>
                    <a:cubicBezTo>
                      <a:pt x="6059" y="14666"/>
                      <a:pt x="5060" y="12186"/>
                      <a:pt x="4093" y="9792"/>
                    </a:cubicBezTo>
                    <a:cubicBezTo>
                      <a:pt x="3814" y="9092"/>
                      <a:pt x="3529" y="8394"/>
                      <a:pt x="3231" y="7697"/>
                    </a:cubicBezTo>
                    <a:lnTo>
                      <a:pt x="2966" y="7104"/>
                    </a:lnTo>
                    <a:cubicBezTo>
                      <a:pt x="2169" y="5370"/>
                      <a:pt x="973" y="2751"/>
                      <a:pt x="3460" y="1632"/>
                    </a:cubicBezTo>
                    <a:cubicBezTo>
                      <a:pt x="4427" y="1196"/>
                      <a:pt x="5486" y="973"/>
                      <a:pt x="6557" y="973"/>
                    </a:cubicBezTo>
                    <a:close/>
                    <a:moveTo>
                      <a:pt x="6561" y="0"/>
                    </a:moveTo>
                    <a:cubicBezTo>
                      <a:pt x="5001" y="0"/>
                      <a:pt x="3467" y="312"/>
                      <a:pt x="2130" y="914"/>
                    </a:cubicBezTo>
                    <a:cubicBezTo>
                      <a:pt x="-1203" y="2412"/>
                      <a:pt x="150" y="5362"/>
                      <a:pt x="1042" y="7315"/>
                    </a:cubicBezTo>
                    <a:lnTo>
                      <a:pt x="1304" y="7895"/>
                    </a:lnTo>
                    <a:cubicBezTo>
                      <a:pt x="1602" y="8592"/>
                      <a:pt x="1884" y="9285"/>
                      <a:pt x="2163" y="9979"/>
                    </a:cubicBezTo>
                    <a:cubicBezTo>
                      <a:pt x="3143" y="12411"/>
                      <a:pt x="4155" y="14925"/>
                      <a:pt x="5915" y="17322"/>
                    </a:cubicBezTo>
                    <a:cubicBezTo>
                      <a:pt x="6043" y="17496"/>
                      <a:pt x="6171" y="17692"/>
                      <a:pt x="6315" y="17902"/>
                    </a:cubicBezTo>
                    <a:cubicBezTo>
                      <a:pt x="7229" y="19280"/>
                      <a:pt x="8484" y="21164"/>
                      <a:pt x="11663" y="21493"/>
                    </a:cubicBezTo>
                    <a:cubicBezTo>
                      <a:pt x="12296" y="21563"/>
                      <a:pt x="12941" y="21597"/>
                      <a:pt x="13590" y="21600"/>
                    </a:cubicBezTo>
                    <a:cubicBezTo>
                      <a:pt x="15016" y="21600"/>
                      <a:pt x="16235" y="21405"/>
                      <a:pt x="17235" y="21014"/>
                    </a:cubicBezTo>
                    <a:cubicBezTo>
                      <a:pt x="19106" y="20282"/>
                      <a:pt x="20102" y="18876"/>
                      <a:pt x="20194" y="16836"/>
                    </a:cubicBezTo>
                    <a:cubicBezTo>
                      <a:pt x="20397" y="12454"/>
                      <a:pt x="16435" y="6095"/>
                      <a:pt x="15212" y="4251"/>
                    </a:cubicBezTo>
                    <a:cubicBezTo>
                      <a:pt x="13731" y="2010"/>
                      <a:pt x="11126" y="496"/>
                      <a:pt x="8071" y="99"/>
                    </a:cubicBezTo>
                    <a:cubicBezTo>
                      <a:pt x="7570" y="32"/>
                      <a:pt x="7062" y="0"/>
                      <a:pt x="6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8" name="Google Shape;409;p32"/>
              <p:cNvSpPr/>
              <p:nvPr/>
            </p:nvSpPr>
            <p:spPr>
              <a:xfrm>
                <a:off x="1489840" y="3454355"/>
                <a:ext cx="174810" cy="261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7" h="21600" fill="norm" stroke="1" extrusionOk="0">
                    <a:moveTo>
                      <a:pt x="15377" y="0"/>
                    </a:moveTo>
                    <a:cubicBezTo>
                      <a:pt x="13541" y="0"/>
                      <a:pt x="11500" y="905"/>
                      <a:pt x="9763" y="2657"/>
                    </a:cubicBezTo>
                    <a:cubicBezTo>
                      <a:pt x="8449" y="3981"/>
                      <a:pt x="2473" y="10129"/>
                      <a:pt x="579" y="15097"/>
                    </a:cubicBezTo>
                    <a:cubicBezTo>
                      <a:pt x="-601" y="18188"/>
                      <a:pt x="-201" y="20820"/>
                      <a:pt x="3884" y="21550"/>
                    </a:cubicBezTo>
                    <a:cubicBezTo>
                      <a:pt x="4074" y="21584"/>
                      <a:pt x="4261" y="21600"/>
                      <a:pt x="4445" y="21600"/>
                    </a:cubicBezTo>
                    <a:cubicBezTo>
                      <a:pt x="6508" y="21600"/>
                      <a:pt x="8129" y="19580"/>
                      <a:pt x="9222" y="18557"/>
                    </a:cubicBezTo>
                    <a:cubicBezTo>
                      <a:pt x="12193" y="15773"/>
                      <a:pt x="14357" y="12517"/>
                      <a:pt x="16754" y="9395"/>
                    </a:cubicBezTo>
                    <a:cubicBezTo>
                      <a:pt x="18097" y="7640"/>
                      <a:pt x="20999" y="4497"/>
                      <a:pt x="19358" y="2082"/>
                    </a:cubicBezTo>
                    <a:cubicBezTo>
                      <a:pt x="18408" y="682"/>
                      <a:pt x="16971" y="0"/>
                      <a:pt x="15377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9" name="Google Shape;410;p32"/>
              <p:cNvSpPr/>
              <p:nvPr/>
            </p:nvSpPr>
            <p:spPr>
              <a:xfrm>
                <a:off x="1483949" y="3448447"/>
                <a:ext cx="186636" cy="273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6" h="21600" fill="norm" stroke="1" extrusionOk="0">
                    <a:moveTo>
                      <a:pt x="15382" y="934"/>
                    </a:moveTo>
                    <a:cubicBezTo>
                      <a:pt x="15474" y="934"/>
                      <a:pt x="15565" y="937"/>
                      <a:pt x="15652" y="942"/>
                    </a:cubicBezTo>
                    <a:cubicBezTo>
                      <a:pt x="16885" y="1016"/>
                      <a:pt x="17917" y="1613"/>
                      <a:pt x="18633" y="2665"/>
                    </a:cubicBezTo>
                    <a:cubicBezTo>
                      <a:pt x="19894" y="4514"/>
                      <a:pt x="17906" y="7013"/>
                      <a:pt x="16592" y="8666"/>
                    </a:cubicBezTo>
                    <a:cubicBezTo>
                      <a:pt x="16431" y="8866"/>
                      <a:pt x="16281" y="9056"/>
                      <a:pt x="16146" y="9230"/>
                    </a:cubicBezTo>
                    <a:cubicBezTo>
                      <a:pt x="15637" y="9892"/>
                      <a:pt x="15138" y="10561"/>
                      <a:pt x="14638" y="11230"/>
                    </a:cubicBezTo>
                    <a:cubicBezTo>
                      <a:pt x="12933" y="13522"/>
                      <a:pt x="11166" y="15891"/>
                      <a:pt x="8979" y="17934"/>
                    </a:cubicBezTo>
                    <a:cubicBezTo>
                      <a:pt x="8810" y="18095"/>
                      <a:pt x="8623" y="18278"/>
                      <a:pt x="8428" y="18475"/>
                    </a:cubicBezTo>
                    <a:cubicBezTo>
                      <a:pt x="7491" y="19414"/>
                      <a:pt x="6237" y="20663"/>
                      <a:pt x="4892" y="20663"/>
                    </a:cubicBezTo>
                    <a:cubicBezTo>
                      <a:pt x="4770" y="20663"/>
                      <a:pt x="4646" y="20654"/>
                      <a:pt x="4523" y="20632"/>
                    </a:cubicBezTo>
                    <a:cubicBezTo>
                      <a:pt x="3265" y="20408"/>
                      <a:pt x="2396" y="19984"/>
                      <a:pt x="1875" y="19338"/>
                    </a:cubicBezTo>
                    <a:cubicBezTo>
                      <a:pt x="1107" y="18390"/>
                      <a:pt x="1088" y="16942"/>
                      <a:pt x="1817" y="15037"/>
                    </a:cubicBezTo>
                    <a:cubicBezTo>
                      <a:pt x="3545" y="10523"/>
                      <a:pt x="8924" y="4898"/>
                      <a:pt x="10530" y="3280"/>
                    </a:cubicBezTo>
                    <a:cubicBezTo>
                      <a:pt x="12024" y="1778"/>
                      <a:pt x="13783" y="934"/>
                      <a:pt x="15382" y="934"/>
                    </a:cubicBezTo>
                    <a:close/>
                    <a:moveTo>
                      <a:pt x="15391" y="0"/>
                    </a:moveTo>
                    <a:cubicBezTo>
                      <a:pt x="13354" y="0"/>
                      <a:pt x="11229" y="980"/>
                      <a:pt x="9483" y="2735"/>
                    </a:cubicBezTo>
                    <a:cubicBezTo>
                      <a:pt x="7845" y="4382"/>
                      <a:pt x="2360" y="10123"/>
                      <a:pt x="573" y="14785"/>
                    </a:cubicBezTo>
                    <a:cubicBezTo>
                      <a:pt x="-250" y="16943"/>
                      <a:pt x="-186" y="18634"/>
                      <a:pt x="762" y="19808"/>
                    </a:cubicBezTo>
                    <a:cubicBezTo>
                      <a:pt x="1461" y="20672"/>
                      <a:pt x="2621" y="21253"/>
                      <a:pt x="4215" y="21538"/>
                    </a:cubicBezTo>
                    <a:cubicBezTo>
                      <a:pt x="4442" y="21578"/>
                      <a:pt x="4676" y="21600"/>
                      <a:pt x="4909" y="21600"/>
                    </a:cubicBezTo>
                    <a:cubicBezTo>
                      <a:pt x="6897" y="21600"/>
                      <a:pt x="8426" y="20071"/>
                      <a:pt x="9472" y="19022"/>
                    </a:cubicBezTo>
                    <a:cubicBezTo>
                      <a:pt x="9659" y="18836"/>
                      <a:pt x="9833" y="18660"/>
                      <a:pt x="9996" y="18506"/>
                    </a:cubicBezTo>
                    <a:cubicBezTo>
                      <a:pt x="12249" y="16402"/>
                      <a:pt x="14042" y="14000"/>
                      <a:pt x="15773" y="11674"/>
                    </a:cubicBezTo>
                    <a:cubicBezTo>
                      <a:pt x="16270" y="11009"/>
                      <a:pt x="16763" y="10342"/>
                      <a:pt x="17274" y="9682"/>
                    </a:cubicBezTo>
                    <a:lnTo>
                      <a:pt x="17707" y="9130"/>
                    </a:lnTo>
                    <a:cubicBezTo>
                      <a:pt x="19158" y="7306"/>
                      <a:pt x="21350" y="4548"/>
                      <a:pt x="19787" y="2252"/>
                    </a:cubicBezTo>
                    <a:cubicBezTo>
                      <a:pt x="18875" y="907"/>
                      <a:pt x="17445" y="112"/>
                      <a:pt x="15760" y="11"/>
                    </a:cubicBezTo>
                    <a:cubicBezTo>
                      <a:pt x="15637" y="3"/>
                      <a:pt x="15513" y="0"/>
                      <a:pt x="15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0" name="Google Shape;411;p32"/>
              <p:cNvSpPr/>
              <p:nvPr/>
            </p:nvSpPr>
            <p:spPr>
              <a:xfrm>
                <a:off x="1580906" y="3537721"/>
                <a:ext cx="131274" cy="196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9" h="21600" fill="norm" stroke="1" extrusionOk="0">
                    <a:moveTo>
                      <a:pt x="15378" y="0"/>
                    </a:moveTo>
                    <a:cubicBezTo>
                      <a:pt x="13541" y="0"/>
                      <a:pt x="11502" y="902"/>
                      <a:pt x="9763" y="2656"/>
                    </a:cubicBezTo>
                    <a:cubicBezTo>
                      <a:pt x="8450" y="3981"/>
                      <a:pt x="2472" y="10130"/>
                      <a:pt x="578" y="15095"/>
                    </a:cubicBezTo>
                    <a:cubicBezTo>
                      <a:pt x="-601" y="18185"/>
                      <a:pt x="-199" y="20819"/>
                      <a:pt x="3886" y="21550"/>
                    </a:cubicBezTo>
                    <a:cubicBezTo>
                      <a:pt x="4073" y="21583"/>
                      <a:pt x="4261" y="21600"/>
                      <a:pt x="4442" y="21600"/>
                    </a:cubicBezTo>
                    <a:cubicBezTo>
                      <a:pt x="6506" y="21600"/>
                      <a:pt x="8128" y="19580"/>
                      <a:pt x="9221" y="18555"/>
                    </a:cubicBezTo>
                    <a:cubicBezTo>
                      <a:pt x="12195" y="15772"/>
                      <a:pt x="14360" y="12517"/>
                      <a:pt x="16750" y="9396"/>
                    </a:cubicBezTo>
                    <a:cubicBezTo>
                      <a:pt x="18099" y="7640"/>
                      <a:pt x="20999" y="4496"/>
                      <a:pt x="19362" y="2080"/>
                    </a:cubicBezTo>
                    <a:cubicBezTo>
                      <a:pt x="18409" y="681"/>
                      <a:pt x="16971" y="0"/>
                      <a:pt x="15378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1" name="Google Shape;412;p32"/>
              <p:cNvSpPr/>
              <p:nvPr/>
            </p:nvSpPr>
            <p:spPr>
              <a:xfrm>
                <a:off x="1575006" y="3531794"/>
                <a:ext cx="143111" cy="2084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0" h="21600" fill="norm" stroke="1" extrusionOk="0">
                    <a:moveTo>
                      <a:pt x="15259" y="1226"/>
                    </a:moveTo>
                    <a:cubicBezTo>
                      <a:pt x="15346" y="1226"/>
                      <a:pt x="15432" y="1228"/>
                      <a:pt x="15519" y="1234"/>
                    </a:cubicBezTo>
                    <a:cubicBezTo>
                      <a:pt x="16648" y="1301"/>
                      <a:pt x="17599" y="1860"/>
                      <a:pt x="18264" y="2848"/>
                    </a:cubicBezTo>
                    <a:cubicBezTo>
                      <a:pt x="19450" y="4596"/>
                      <a:pt x="17537" y="7017"/>
                      <a:pt x="16274" y="8618"/>
                    </a:cubicBezTo>
                    <a:lnTo>
                      <a:pt x="15835" y="9177"/>
                    </a:lnTo>
                    <a:cubicBezTo>
                      <a:pt x="15334" y="9832"/>
                      <a:pt x="14845" y="10495"/>
                      <a:pt x="14353" y="11156"/>
                    </a:cubicBezTo>
                    <a:cubicBezTo>
                      <a:pt x="12690" y="13410"/>
                      <a:pt x="10962" y="15735"/>
                      <a:pt x="8834" y="17739"/>
                    </a:cubicBezTo>
                    <a:cubicBezTo>
                      <a:pt x="8666" y="17896"/>
                      <a:pt x="8488" y="18079"/>
                      <a:pt x="8292" y="18275"/>
                    </a:cubicBezTo>
                    <a:cubicBezTo>
                      <a:pt x="7400" y="19175"/>
                      <a:pt x="6198" y="20368"/>
                      <a:pt x="4984" y="20368"/>
                    </a:cubicBezTo>
                    <a:cubicBezTo>
                      <a:pt x="4887" y="20368"/>
                      <a:pt x="4786" y="20360"/>
                      <a:pt x="4688" y="20343"/>
                    </a:cubicBezTo>
                    <a:cubicBezTo>
                      <a:pt x="3511" y="20133"/>
                      <a:pt x="2706" y="19740"/>
                      <a:pt x="2225" y="19138"/>
                    </a:cubicBezTo>
                    <a:cubicBezTo>
                      <a:pt x="1504" y="18238"/>
                      <a:pt x="1493" y="16853"/>
                      <a:pt x="2189" y="15015"/>
                    </a:cubicBezTo>
                    <a:lnTo>
                      <a:pt x="2191" y="15015"/>
                    </a:lnTo>
                    <a:cubicBezTo>
                      <a:pt x="3869" y="10595"/>
                      <a:pt x="9119" y="5065"/>
                      <a:pt x="10688" y="3476"/>
                    </a:cubicBezTo>
                    <a:cubicBezTo>
                      <a:pt x="12086" y="2060"/>
                      <a:pt x="13774" y="1226"/>
                      <a:pt x="15259" y="1226"/>
                    </a:cubicBezTo>
                    <a:close/>
                    <a:moveTo>
                      <a:pt x="15295" y="0"/>
                    </a:moveTo>
                    <a:cubicBezTo>
                      <a:pt x="13243" y="0"/>
                      <a:pt x="11076" y="985"/>
                      <a:pt x="9323" y="2760"/>
                    </a:cubicBezTo>
                    <a:cubicBezTo>
                      <a:pt x="7716" y="4390"/>
                      <a:pt x="2326" y="10071"/>
                      <a:pt x="567" y="14689"/>
                    </a:cubicBezTo>
                    <a:cubicBezTo>
                      <a:pt x="-252" y="16857"/>
                      <a:pt x="-185" y="18563"/>
                      <a:pt x="777" y="19760"/>
                    </a:cubicBezTo>
                    <a:cubicBezTo>
                      <a:pt x="1490" y="20645"/>
                      <a:pt x="2670" y="21243"/>
                      <a:pt x="4288" y="21533"/>
                    </a:cubicBezTo>
                    <a:cubicBezTo>
                      <a:pt x="4526" y="21578"/>
                      <a:pt x="4775" y="21600"/>
                      <a:pt x="5024" y="21600"/>
                    </a:cubicBezTo>
                    <a:cubicBezTo>
                      <a:pt x="7067" y="21600"/>
                      <a:pt x="8599" y="20054"/>
                      <a:pt x="9651" y="18993"/>
                    </a:cubicBezTo>
                    <a:cubicBezTo>
                      <a:pt x="9832" y="18809"/>
                      <a:pt x="10006" y="18638"/>
                      <a:pt x="10162" y="18491"/>
                    </a:cubicBezTo>
                    <a:cubicBezTo>
                      <a:pt x="12376" y="16409"/>
                      <a:pt x="14132" y="14034"/>
                      <a:pt x="15832" y="11737"/>
                    </a:cubicBezTo>
                    <a:cubicBezTo>
                      <a:pt x="16318" y="11083"/>
                      <a:pt x="16808" y="10426"/>
                      <a:pt x="17305" y="9775"/>
                    </a:cubicBezTo>
                    <a:lnTo>
                      <a:pt x="17727" y="9230"/>
                    </a:lnTo>
                    <a:cubicBezTo>
                      <a:pt x="19170" y="7405"/>
                      <a:pt x="21348" y="4645"/>
                      <a:pt x="19771" y="2305"/>
                    </a:cubicBezTo>
                    <a:cubicBezTo>
                      <a:pt x="18843" y="930"/>
                      <a:pt x="17381" y="116"/>
                      <a:pt x="15656" y="10"/>
                    </a:cubicBezTo>
                    <a:cubicBezTo>
                      <a:pt x="15536" y="4"/>
                      <a:pt x="15415" y="0"/>
                      <a:pt x="15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2" name="Google Shape;413;p32"/>
              <p:cNvSpPr/>
              <p:nvPr/>
            </p:nvSpPr>
            <p:spPr>
              <a:xfrm>
                <a:off x="1209179" y="3376481"/>
                <a:ext cx="224450" cy="225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3" h="21600" fill="norm" stroke="1" extrusionOk="0">
                    <a:moveTo>
                      <a:pt x="20513" y="0"/>
                    </a:moveTo>
                    <a:cubicBezTo>
                      <a:pt x="20513" y="0"/>
                      <a:pt x="15728" y="2922"/>
                      <a:pt x="11701" y="2922"/>
                    </a:cubicBezTo>
                    <a:cubicBezTo>
                      <a:pt x="10983" y="2922"/>
                      <a:pt x="10290" y="2829"/>
                      <a:pt x="9651" y="2610"/>
                    </a:cubicBezTo>
                    <a:cubicBezTo>
                      <a:pt x="8317" y="2154"/>
                      <a:pt x="7141" y="1961"/>
                      <a:pt x="6091" y="1961"/>
                    </a:cubicBezTo>
                    <a:cubicBezTo>
                      <a:pt x="3822" y="1961"/>
                      <a:pt x="2159" y="2863"/>
                      <a:pt x="839" y="3941"/>
                    </a:cubicBezTo>
                    <a:cubicBezTo>
                      <a:pt x="-1087" y="5515"/>
                      <a:pt x="986" y="15158"/>
                      <a:pt x="412" y="17884"/>
                    </a:cubicBezTo>
                    <a:cubicBezTo>
                      <a:pt x="-104" y="20345"/>
                      <a:pt x="1101" y="21600"/>
                      <a:pt x="3266" y="21600"/>
                    </a:cubicBezTo>
                    <a:cubicBezTo>
                      <a:pt x="3498" y="21600"/>
                      <a:pt x="3739" y="21587"/>
                      <a:pt x="3993" y="21558"/>
                    </a:cubicBezTo>
                    <a:cubicBezTo>
                      <a:pt x="6606" y="21258"/>
                      <a:pt x="8447" y="17785"/>
                      <a:pt x="8528" y="14575"/>
                    </a:cubicBezTo>
                    <a:cubicBezTo>
                      <a:pt x="8605" y="11479"/>
                      <a:pt x="8483" y="10443"/>
                      <a:pt x="9021" y="10443"/>
                    </a:cubicBezTo>
                    <a:cubicBezTo>
                      <a:pt x="9041" y="10443"/>
                      <a:pt x="9062" y="10443"/>
                      <a:pt x="9084" y="10447"/>
                    </a:cubicBezTo>
                    <a:cubicBezTo>
                      <a:pt x="9647" y="10517"/>
                      <a:pt x="14159" y="11393"/>
                      <a:pt x="16020" y="11393"/>
                    </a:cubicBezTo>
                    <a:cubicBezTo>
                      <a:pt x="16162" y="11393"/>
                      <a:pt x="16291" y="11387"/>
                      <a:pt x="16399" y="11376"/>
                    </a:cubicBezTo>
                    <a:cubicBezTo>
                      <a:pt x="17922" y="11217"/>
                      <a:pt x="20513" y="2"/>
                      <a:pt x="20513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3" name="Google Shape;414;p32"/>
              <p:cNvSpPr/>
              <p:nvPr/>
            </p:nvSpPr>
            <p:spPr>
              <a:xfrm>
                <a:off x="1203260" y="3370553"/>
                <a:ext cx="236289" cy="237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1" h="21600" fill="norm" stroke="1" extrusionOk="0">
                    <a:moveTo>
                      <a:pt x="19922" y="1582"/>
                    </a:moveTo>
                    <a:cubicBezTo>
                      <a:pt x="18809" y="5959"/>
                      <a:pt x="17315" y="10466"/>
                      <a:pt x="16628" y="10809"/>
                    </a:cubicBezTo>
                    <a:cubicBezTo>
                      <a:pt x="16534" y="10818"/>
                      <a:pt x="16421" y="10823"/>
                      <a:pt x="16295" y="10823"/>
                    </a:cubicBezTo>
                    <a:cubicBezTo>
                      <a:pt x="14924" y="10823"/>
                      <a:pt x="11823" y="10303"/>
                      <a:pt x="10436" y="10072"/>
                    </a:cubicBezTo>
                    <a:cubicBezTo>
                      <a:pt x="9988" y="9997"/>
                      <a:pt x="9667" y="9943"/>
                      <a:pt x="9538" y="9929"/>
                    </a:cubicBezTo>
                    <a:cubicBezTo>
                      <a:pt x="9497" y="9923"/>
                      <a:pt x="9456" y="9921"/>
                      <a:pt x="9419" y="9921"/>
                    </a:cubicBezTo>
                    <a:cubicBezTo>
                      <a:pt x="9159" y="9921"/>
                      <a:pt x="8978" y="10025"/>
                      <a:pt x="8868" y="10122"/>
                    </a:cubicBezTo>
                    <a:cubicBezTo>
                      <a:pt x="8459" y="10484"/>
                      <a:pt x="8450" y="11119"/>
                      <a:pt x="8425" y="12821"/>
                    </a:cubicBezTo>
                    <a:cubicBezTo>
                      <a:pt x="8418" y="13260"/>
                      <a:pt x="8413" y="13775"/>
                      <a:pt x="8395" y="14372"/>
                    </a:cubicBezTo>
                    <a:cubicBezTo>
                      <a:pt x="8324" y="17119"/>
                      <a:pt x="6705" y="20232"/>
                      <a:pt x="4405" y="20485"/>
                    </a:cubicBezTo>
                    <a:cubicBezTo>
                      <a:pt x="4179" y="20510"/>
                      <a:pt x="3962" y="20521"/>
                      <a:pt x="3757" y="20521"/>
                    </a:cubicBezTo>
                    <a:cubicBezTo>
                      <a:pt x="2862" y="20521"/>
                      <a:pt x="2171" y="20289"/>
                      <a:pt x="1778" y="19848"/>
                    </a:cubicBezTo>
                    <a:cubicBezTo>
                      <a:pt x="1353" y="19368"/>
                      <a:pt x="1245" y="18627"/>
                      <a:pt x="1457" y="17644"/>
                    </a:cubicBezTo>
                    <a:cubicBezTo>
                      <a:pt x="1693" y="16570"/>
                      <a:pt x="1528" y="14639"/>
                      <a:pt x="1337" y="12403"/>
                    </a:cubicBezTo>
                    <a:cubicBezTo>
                      <a:pt x="1087" y="9470"/>
                      <a:pt x="745" y="5451"/>
                      <a:pt x="1686" y="4709"/>
                    </a:cubicBezTo>
                    <a:cubicBezTo>
                      <a:pt x="2733" y="3882"/>
                      <a:pt x="4262" y="2946"/>
                      <a:pt x="6544" y="2946"/>
                    </a:cubicBezTo>
                    <a:cubicBezTo>
                      <a:pt x="7509" y="2946"/>
                      <a:pt x="8610" y="3116"/>
                      <a:pt x="9867" y="3529"/>
                    </a:cubicBezTo>
                    <a:cubicBezTo>
                      <a:pt x="10553" y="3755"/>
                      <a:pt x="11292" y="3852"/>
                      <a:pt x="12054" y="3852"/>
                    </a:cubicBezTo>
                    <a:cubicBezTo>
                      <a:pt x="15000" y="3852"/>
                      <a:pt x="18269" y="2419"/>
                      <a:pt x="19922" y="1582"/>
                    </a:cubicBezTo>
                    <a:close/>
                    <a:moveTo>
                      <a:pt x="20726" y="0"/>
                    </a:moveTo>
                    <a:cubicBezTo>
                      <a:pt x="20637" y="0"/>
                      <a:pt x="20547" y="23"/>
                      <a:pt x="20458" y="75"/>
                    </a:cubicBezTo>
                    <a:cubicBezTo>
                      <a:pt x="20405" y="108"/>
                      <a:pt x="15817" y="2779"/>
                      <a:pt x="12061" y="2779"/>
                    </a:cubicBezTo>
                    <a:cubicBezTo>
                      <a:pt x="11405" y="2779"/>
                      <a:pt x="10774" y="2699"/>
                      <a:pt x="10199" y="2507"/>
                    </a:cubicBezTo>
                    <a:cubicBezTo>
                      <a:pt x="8811" y="2048"/>
                      <a:pt x="7591" y="1863"/>
                      <a:pt x="6517" y="1863"/>
                    </a:cubicBezTo>
                    <a:cubicBezTo>
                      <a:pt x="3950" y="1863"/>
                      <a:pt x="2217" y="2925"/>
                      <a:pt x="1034" y="3859"/>
                    </a:cubicBezTo>
                    <a:cubicBezTo>
                      <a:pt x="-270" y="4884"/>
                      <a:pt x="-112" y="7945"/>
                      <a:pt x="277" y="12496"/>
                    </a:cubicBezTo>
                    <a:cubicBezTo>
                      <a:pt x="453" y="14555"/>
                      <a:pt x="618" y="16500"/>
                      <a:pt x="419" y="17413"/>
                    </a:cubicBezTo>
                    <a:cubicBezTo>
                      <a:pt x="56" y="19079"/>
                      <a:pt x="529" y="20049"/>
                      <a:pt x="986" y="20567"/>
                    </a:cubicBezTo>
                    <a:cubicBezTo>
                      <a:pt x="1592" y="21250"/>
                      <a:pt x="2535" y="21600"/>
                      <a:pt x="3745" y="21600"/>
                    </a:cubicBezTo>
                    <a:cubicBezTo>
                      <a:pt x="4003" y="21598"/>
                      <a:pt x="4262" y="21584"/>
                      <a:pt x="4521" y="21555"/>
                    </a:cubicBezTo>
                    <a:cubicBezTo>
                      <a:pt x="7465" y="21231"/>
                      <a:pt x="9378" y="17589"/>
                      <a:pt x="9460" y="14401"/>
                    </a:cubicBezTo>
                    <a:cubicBezTo>
                      <a:pt x="9476" y="13802"/>
                      <a:pt x="9483" y="13283"/>
                      <a:pt x="9490" y="12837"/>
                    </a:cubicBezTo>
                    <a:cubicBezTo>
                      <a:pt x="9501" y="12039"/>
                      <a:pt x="9511" y="11334"/>
                      <a:pt x="9568" y="11022"/>
                    </a:cubicBezTo>
                    <a:cubicBezTo>
                      <a:pt x="9726" y="11047"/>
                      <a:pt x="9965" y="11087"/>
                      <a:pt x="10261" y="11137"/>
                    </a:cubicBezTo>
                    <a:cubicBezTo>
                      <a:pt x="12679" y="11542"/>
                      <a:pt x="15055" y="11901"/>
                      <a:pt x="16327" y="11901"/>
                    </a:cubicBezTo>
                    <a:cubicBezTo>
                      <a:pt x="16477" y="11901"/>
                      <a:pt x="16612" y="11896"/>
                      <a:pt x="16731" y="11885"/>
                    </a:cubicBezTo>
                    <a:cubicBezTo>
                      <a:pt x="18279" y="11729"/>
                      <a:pt x="20038" y="5700"/>
                      <a:pt x="21245" y="667"/>
                    </a:cubicBezTo>
                    <a:cubicBezTo>
                      <a:pt x="21330" y="307"/>
                      <a:pt x="21048" y="0"/>
                      <a:pt x="207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4" name="Google Shape;415;p32"/>
              <p:cNvSpPr/>
              <p:nvPr/>
            </p:nvSpPr>
            <p:spPr>
              <a:xfrm>
                <a:off x="1448373" y="3350273"/>
                <a:ext cx="174830" cy="261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0" h="21600" fill="norm" stroke="1" extrusionOk="0">
                    <a:moveTo>
                      <a:pt x="15379" y="0"/>
                    </a:moveTo>
                    <a:cubicBezTo>
                      <a:pt x="13543" y="0"/>
                      <a:pt x="11505" y="903"/>
                      <a:pt x="9765" y="2656"/>
                    </a:cubicBezTo>
                    <a:cubicBezTo>
                      <a:pt x="8451" y="3979"/>
                      <a:pt x="2475" y="10128"/>
                      <a:pt x="579" y="15097"/>
                    </a:cubicBezTo>
                    <a:cubicBezTo>
                      <a:pt x="-601" y="18186"/>
                      <a:pt x="-201" y="20820"/>
                      <a:pt x="3888" y="21550"/>
                    </a:cubicBezTo>
                    <a:cubicBezTo>
                      <a:pt x="4078" y="21584"/>
                      <a:pt x="4264" y="21600"/>
                      <a:pt x="4447" y="21600"/>
                    </a:cubicBezTo>
                    <a:cubicBezTo>
                      <a:pt x="6508" y="21600"/>
                      <a:pt x="8129" y="19580"/>
                      <a:pt x="9222" y="18556"/>
                    </a:cubicBezTo>
                    <a:cubicBezTo>
                      <a:pt x="12195" y="15772"/>
                      <a:pt x="14359" y="12516"/>
                      <a:pt x="16754" y="9396"/>
                    </a:cubicBezTo>
                    <a:cubicBezTo>
                      <a:pt x="18099" y="7639"/>
                      <a:pt x="20999" y="4496"/>
                      <a:pt x="19363" y="2081"/>
                    </a:cubicBezTo>
                    <a:cubicBezTo>
                      <a:pt x="18410" y="681"/>
                      <a:pt x="16973" y="0"/>
                      <a:pt x="15379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5" name="Google Shape;416;p32"/>
              <p:cNvSpPr/>
              <p:nvPr/>
            </p:nvSpPr>
            <p:spPr>
              <a:xfrm>
                <a:off x="1442490" y="3344346"/>
                <a:ext cx="186665" cy="273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5" h="21600" fill="norm" stroke="1" extrusionOk="0">
                    <a:moveTo>
                      <a:pt x="15370" y="932"/>
                    </a:moveTo>
                    <a:cubicBezTo>
                      <a:pt x="15464" y="932"/>
                      <a:pt x="15556" y="935"/>
                      <a:pt x="15650" y="940"/>
                    </a:cubicBezTo>
                    <a:cubicBezTo>
                      <a:pt x="16883" y="1016"/>
                      <a:pt x="17912" y="1611"/>
                      <a:pt x="18628" y="2665"/>
                    </a:cubicBezTo>
                    <a:cubicBezTo>
                      <a:pt x="19887" y="4515"/>
                      <a:pt x="17902" y="7013"/>
                      <a:pt x="16587" y="8666"/>
                    </a:cubicBezTo>
                    <a:cubicBezTo>
                      <a:pt x="16427" y="8866"/>
                      <a:pt x="16276" y="9054"/>
                      <a:pt x="16144" y="9228"/>
                    </a:cubicBezTo>
                    <a:cubicBezTo>
                      <a:pt x="15635" y="9890"/>
                      <a:pt x="15138" y="10558"/>
                      <a:pt x="14641" y="11227"/>
                    </a:cubicBezTo>
                    <a:cubicBezTo>
                      <a:pt x="12932" y="13518"/>
                      <a:pt x="11165" y="15890"/>
                      <a:pt x="8976" y="17934"/>
                    </a:cubicBezTo>
                    <a:cubicBezTo>
                      <a:pt x="8807" y="18093"/>
                      <a:pt x="8621" y="18276"/>
                      <a:pt x="8425" y="18474"/>
                    </a:cubicBezTo>
                    <a:cubicBezTo>
                      <a:pt x="7489" y="19412"/>
                      <a:pt x="6234" y="20663"/>
                      <a:pt x="4888" y="20663"/>
                    </a:cubicBezTo>
                    <a:cubicBezTo>
                      <a:pt x="4766" y="20663"/>
                      <a:pt x="4644" y="20654"/>
                      <a:pt x="4521" y="20632"/>
                    </a:cubicBezTo>
                    <a:cubicBezTo>
                      <a:pt x="3263" y="20407"/>
                      <a:pt x="2399" y="19982"/>
                      <a:pt x="1876" y="19338"/>
                    </a:cubicBezTo>
                    <a:cubicBezTo>
                      <a:pt x="1108" y="18388"/>
                      <a:pt x="1089" y="16942"/>
                      <a:pt x="1816" y="15035"/>
                    </a:cubicBezTo>
                    <a:cubicBezTo>
                      <a:pt x="3542" y="10523"/>
                      <a:pt x="8921" y="4896"/>
                      <a:pt x="10529" y="3280"/>
                    </a:cubicBezTo>
                    <a:cubicBezTo>
                      <a:pt x="12019" y="1779"/>
                      <a:pt x="13764" y="932"/>
                      <a:pt x="15370" y="932"/>
                    </a:cubicBezTo>
                    <a:close/>
                    <a:moveTo>
                      <a:pt x="15387" y="0"/>
                    </a:moveTo>
                    <a:cubicBezTo>
                      <a:pt x="13354" y="0"/>
                      <a:pt x="11225" y="980"/>
                      <a:pt x="9482" y="2735"/>
                    </a:cubicBezTo>
                    <a:cubicBezTo>
                      <a:pt x="7842" y="4382"/>
                      <a:pt x="2360" y="10123"/>
                      <a:pt x="577" y="14786"/>
                    </a:cubicBezTo>
                    <a:cubicBezTo>
                      <a:pt x="-251" y="16943"/>
                      <a:pt x="-187" y="18632"/>
                      <a:pt x="763" y="19808"/>
                    </a:cubicBezTo>
                    <a:cubicBezTo>
                      <a:pt x="1460" y="20672"/>
                      <a:pt x="2622" y="21253"/>
                      <a:pt x="4213" y="21538"/>
                    </a:cubicBezTo>
                    <a:cubicBezTo>
                      <a:pt x="4440" y="21578"/>
                      <a:pt x="4674" y="21600"/>
                      <a:pt x="4907" y="21600"/>
                    </a:cubicBezTo>
                    <a:cubicBezTo>
                      <a:pt x="6897" y="21600"/>
                      <a:pt x="8423" y="20069"/>
                      <a:pt x="9470" y="19021"/>
                    </a:cubicBezTo>
                    <a:cubicBezTo>
                      <a:pt x="9658" y="18834"/>
                      <a:pt x="9832" y="18659"/>
                      <a:pt x="9995" y="18508"/>
                    </a:cubicBezTo>
                    <a:cubicBezTo>
                      <a:pt x="12248" y="16401"/>
                      <a:pt x="14040" y="13995"/>
                      <a:pt x="15775" y="11671"/>
                    </a:cubicBezTo>
                    <a:cubicBezTo>
                      <a:pt x="16268" y="11006"/>
                      <a:pt x="16763" y="10341"/>
                      <a:pt x="17269" y="9682"/>
                    </a:cubicBezTo>
                    <a:lnTo>
                      <a:pt x="17704" y="9132"/>
                    </a:lnTo>
                    <a:cubicBezTo>
                      <a:pt x="19156" y="7308"/>
                      <a:pt x="21349" y="4550"/>
                      <a:pt x="19786" y="2253"/>
                    </a:cubicBezTo>
                    <a:cubicBezTo>
                      <a:pt x="18871" y="909"/>
                      <a:pt x="17443" y="112"/>
                      <a:pt x="15756" y="11"/>
                    </a:cubicBezTo>
                    <a:cubicBezTo>
                      <a:pt x="15633" y="3"/>
                      <a:pt x="15511" y="0"/>
                      <a:pt x="15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6" name="Google Shape;417;p32"/>
              <p:cNvSpPr/>
              <p:nvPr/>
            </p:nvSpPr>
            <p:spPr>
              <a:xfrm>
                <a:off x="1344744" y="3327393"/>
                <a:ext cx="174811" cy="261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8" h="21600" fill="norm" stroke="1" extrusionOk="0">
                    <a:moveTo>
                      <a:pt x="15377" y="0"/>
                    </a:moveTo>
                    <a:cubicBezTo>
                      <a:pt x="13541" y="0"/>
                      <a:pt x="11500" y="903"/>
                      <a:pt x="9763" y="2655"/>
                    </a:cubicBezTo>
                    <a:cubicBezTo>
                      <a:pt x="8451" y="3981"/>
                      <a:pt x="2475" y="10131"/>
                      <a:pt x="579" y="15096"/>
                    </a:cubicBezTo>
                    <a:cubicBezTo>
                      <a:pt x="-601" y="18186"/>
                      <a:pt x="-201" y="20819"/>
                      <a:pt x="3884" y="21551"/>
                    </a:cubicBezTo>
                    <a:cubicBezTo>
                      <a:pt x="4074" y="21584"/>
                      <a:pt x="4261" y="21600"/>
                      <a:pt x="4445" y="21600"/>
                    </a:cubicBezTo>
                    <a:cubicBezTo>
                      <a:pt x="6508" y="21600"/>
                      <a:pt x="8129" y="19578"/>
                      <a:pt x="9222" y="18555"/>
                    </a:cubicBezTo>
                    <a:cubicBezTo>
                      <a:pt x="12193" y="15774"/>
                      <a:pt x="14357" y="12518"/>
                      <a:pt x="16754" y="9395"/>
                    </a:cubicBezTo>
                    <a:cubicBezTo>
                      <a:pt x="18099" y="7640"/>
                      <a:pt x="20999" y="4497"/>
                      <a:pt x="19358" y="2080"/>
                    </a:cubicBezTo>
                    <a:cubicBezTo>
                      <a:pt x="18408" y="682"/>
                      <a:pt x="16971" y="0"/>
                      <a:pt x="15377" y="0"/>
                    </a:cubicBezTo>
                    <a:close/>
                  </a:path>
                </a:pathLst>
              </a:custGeom>
              <a:solidFill>
                <a:schemeClr val="accent4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7" name="Google Shape;418;p32"/>
              <p:cNvSpPr/>
              <p:nvPr/>
            </p:nvSpPr>
            <p:spPr>
              <a:xfrm>
                <a:off x="1338862" y="3321486"/>
                <a:ext cx="186656" cy="273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6" h="21600" fill="norm" stroke="1" extrusionOk="0">
                    <a:moveTo>
                      <a:pt x="15367" y="932"/>
                    </a:moveTo>
                    <a:cubicBezTo>
                      <a:pt x="15461" y="932"/>
                      <a:pt x="15558" y="935"/>
                      <a:pt x="15652" y="942"/>
                    </a:cubicBezTo>
                    <a:cubicBezTo>
                      <a:pt x="16885" y="1016"/>
                      <a:pt x="17914" y="1611"/>
                      <a:pt x="18630" y="2665"/>
                    </a:cubicBezTo>
                    <a:cubicBezTo>
                      <a:pt x="19889" y="4515"/>
                      <a:pt x="17903" y="7014"/>
                      <a:pt x="16589" y="8665"/>
                    </a:cubicBezTo>
                    <a:cubicBezTo>
                      <a:pt x="16428" y="8866"/>
                      <a:pt x="16278" y="9054"/>
                      <a:pt x="16145" y="9229"/>
                    </a:cubicBezTo>
                    <a:cubicBezTo>
                      <a:pt x="15635" y="9891"/>
                      <a:pt x="15137" y="10559"/>
                      <a:pt x="14640" y="11227"/>
                    </a:cubicBezTo>
                    <a:cubicBezTo>
                      <a:pt x="12931" y="13519"/>
                      <a:pt x="11164" y="15888"/>
                      <a:pt x="8977" y="17933"/>
                    </a:cubicBezTo>
                    <a:cubicBezTo>
                      <a:pt x="8808" y="18092"/>
                      <a:pt x="8621" y="18277"/>
                      <a:pt x="8426" y="18474"/>
                    </a:cubicBezTo>
                    <a:cubicBezTo>
                      <a:pt x="7491" y="19411"/>
                      <a:pt x="6241" y="20663"/>
                      <a:pt x="4891" y="20663"/>
                    </a:cubicBezTo>
                    <a:cubicBezTo>
                      <a:pt x="4768" y="20663"/>
                      <a:pt x="4644" y="20652"/>
                      <a:pt x="4522" y="20630"/>
                    </a:cubicBezTo>
                    <a:cubicBezTo>
                      <a:pt x="3263" y="20408"/>
                      <a:pt x="2397" y="19984"/>
                      <a:pt x="1874" y="19338"/>
                    </a:cubicBezTo>
                    <a:cubicBezTo>
                      <a:pt x="1106" y="18387"/>
                      <a:pt x="1087" y="16940"/>
                      <a:pt x="1816" y="15034"/>
                    </a:cubicBezTo>
                    <a:cubicBezTo>
                      <a:pt x="3542" y="10522"/>
                      <a:pt x="8922" y="4896"/>
                      <a:pt x="10528" y="3280"/>
                    </a:cubicBezTo>
                    <a:cubicBezTo>
                      <a:pt x="12018" y="1782"/>
                      <a:pt x="13752" y="932"/>
                      <a:pt x="15367" y="932"/>
                    </a:cubicBezTo>
                    <a:close/>
                    <a:moveTo>
                      <a:pt x="15365" y="0"/>
                    </a:moveTo>
                    <a:cubicBezTo>
                      <a:pt x="13347" y="0"/>
                      <a:pt x="11218" y="988"/>
                      <a:pt x="9483" y="2736"/>
                    </a:cubicBezTo>
                    <a:cubicBezTo>
                      <a:pt x="7843" y="4383"/>
                      <a:pt x="2358" y="10124"/>
                      <a:pt x="577" y="14785"/>
                    </a:cubicBezTo>
                    <a:cubicBezTo>
                      <a:pt x="-251" y="16942"/>
                      <a:pt x="-187" y="18632"/>
                      <a:pt x="763" y="19809"/>
                    </a:cubicBezTo>
                    <a:cubicBezTo>
                      <a:pt x="1460" y="20672"/>
                      <a:pt x="2622" y="21255"/>
                      <a:pt x="4213" y="21536"/>
                    </a:cubicBezTo>
                    <a:cubicBezTo>
                      <a:pt x="4440" y="21577"/>
                      <a:pt x="4674" y="21600"/>
                      <a:pt x="4908" y="21600"/>
                    </a:cubicBezTo>
                    <a:cubicBezTo>
                      <a:pt x="6895" y="21600"/>
                      <a:pt x="8424" y="20068"/>
                      <a:pt x="9471" y="19022"/>
                    </a:cubicBezTo>
                    <a:cubicBezTo>
                      <a:pt x="9659" y="18834"/>
                      <a:pt x="9833" y="18659"/>
                      <a:pt x="9994" y="18507"/>
                    </a:cubicBezTo>
                    <a:cubicBezTo>
                      <a:pt x="12247" y="16403"/>
                      <a:pt x="14040" y="13999"/>
                      <a:pt x="15772" y="11672"/>
                    </a:cubicBezTo>
                    <a:cubicBezTo>
                      <a:pt x="16270" y="11007"/>
                      <a:pt x="16763" y="10343"/>
                      <a:pt x="17271" y="9684"/>
                    </a:cubicBezTo>
                    <a:lnTo>
                      <a:pt x="17706" y="9131"/>
                    </a:lnTo>
                    <a:cubicBezTo>
                      <a:pt x="19158" y="7306"/>
                      <a:pt x="21349" y="4549"/>
                      <a:pt x="19788" y="2251"/>
                    </a:cubicBezTo>
                    <a:cubicBezTo>
                      <a:pt x="18873" y="907"/>
                      <a:pt x="17440" y="112"/>
                      <a:pt x="15757" y="12"/>
                    </a:cubicBezTo>
                    <a:cubicBezTo>
                      <a:pt x="15626" y="5"/>
                      <a:pt x="15496" y="0"/>
                      <a:pt x="153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8" name="Google Shape;419;p32"/>
              <p:cNvSpPr/>
              <p:nvPr/>
            </p:nvSpPr>
            <p:spPr>
              <a:xfrm>
                <a:off x="183668" y="3149140"/>
                <a:ext cx="1340989" cy="9706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3395" y="12823"/>
                    </a:lnTo>
                    <a:lnTo>
                      <a:pt x="21600" y="21600"/>
                    </a:lnTo>
                    <a:lnTo>
                      <a:pt x="20557" y="9352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01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9" name="Google Shape;420;p32"/>
              <p:cNvSpPr/>
              <p:nvPr/>
            </p:nvSpPr>
            <p:spPr>
              <a:xfrm>
                <a:off x="177763" y="3143232"/>
                <a:ext cx="1352818" cy="982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8" h="21600" fill="norm" stroke="1" extrusionOk="0">
                    <a:moveTo>
                      <a:pt x="250" y="337"/>
                    </a:moveTo>
                    <a:lnTo>
                      <a:pt x="20373" y="9466"/>
                    </a:lnTo>
                    <a:lnTo>
                      <a:pt x="21382" y="21278"/>
                    </a:lnTo>
                    <a:lnTo>
                      <a:pt x="3531" y="12696"/>
                    </a:lnTo>
                    <a:lnTo>
                      <a:pt x="250" y="337"/>
                    </a:lnTo>
                    <a:close/>
                    <a:moveTo>
                      <a:pt x="93" y="0"/>
                    </a:moveTo>
                    <a:cubicBezTo>
                      <a:pt x="68" y="0"/>
                      <a:pt x="44" y="14"/>
                      <a:pt x="26" y="40"/>
                    </a:cubicBezTo>
                    <a:cubicBezTo>
                      <a:pt x="1" y="76"/>
                      <a:pt x="-7" y="128"/>
                      <a:pt x="5" y="174"/>
                    </a:cubicBezTo>
                    <a:lnTo>
                      <a:pt x="3369" y="12844"/>
                    </a:lnTo>
                    <a:cubicBezTo>
                      <a:pt x="3378" y="12880"/>
                      <a:pt x="3399" y="12909"/>
                      <a:pt x="3426" y="12921"/>
                    </a:cubicBezTo>
                    <a:lnTo>
                      <a:pt x="21461" y="21593"/>
                    </a:lnTo>
                    <a:cubicBezTo>
                      <a:pt x="21471" y="21597"/>
                      <a:pt x="21482" y="21600"/>
                      <a:pt x="21493" y="21600"/>
                    </a:cubicBezTo>
                    <a:cubicBezTo>
                      <a:pt x="21549" y="21600"/>
                      <a:pt x="21593" y="21532"/>
                      <a:pt x="21587" y="21455"/>
                    </a:cubicBezTo>
                    <a:lnTo>
                      <a:pt x="20553" y="9354"/>
                    </a:lnTo>
                    <a:cubicBezTo>
                      <a:pt x="20549" y="9304"/>
                      <a:pt x="20524" y="9261"/>
                      <a:pt x="20489" y="9246"/>
                    </a:cubicBezTo>
                    <a:lnTo>
                      <a:pt x="124" y="7"/>
                    </a:lnTo>
                    <a:cubicBezTo>
                      <a:pt x="114" y="2"/>
                      <a:pt x="103" y="0"/>
                      <a:pt x="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64" name="Google Shape;421;p32"/>
            <p:cNvGrpSpPr/>
            <p:nvPr/>
          </p:nvGrpSpPr>
          <p:grpSpPr>
            <a:xfrm>
              <a:off x="116853" y="530231"/>
              <a:ext cx="3576518" cy="3177791"/>
              <a:chOff x="0" y="0"/>
              <a:chExt cx="3576517" cy="3177789"/>
            </a:xfrm>
          </p:grpSpPr>
          <p:grpSp>
            <p:nvGrpSpPr>
              <p:cNvPr id="401" name="Google Shape;422;p32"/>
              <p:cNvGrpSpPr/>
              <p:nvPr/>
            </p:nvGrpSpPr>
            <p:grpSpPr>
              <a:xfrm>
                <a:off x="2351505" y="2284453"/>
                <a:ext cx="627757" cy="774330"/>
                <a:chOff x="0" y="0"/>
                <a:chExt cx="627756" cy="774328"/>
              </a:xfrm>
            </p:grpSpPr>
            <p:sp>
              <p:nvSpPr>
                <p:cNvPr id="371" name="Google Shape;423;p32"/>
                <p:cNvSpPr/>
                <p:nvPr/>
              </p:nvSpPr>
              <p:spPr>
                <a:xfrm>
                  <a:off x="256520" y="0"/>
                  <a:ext cx="371237" cy="127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44" y="0"/>
                      </a:moveTo>
                      <a:cubicBezTo>
                        <a:pt x="155" y="0"/>
                        <a:pt x="0" y="4816"/>
                        <a:pt x="0" y="10818"/>
                      </a:cubicBezTo>
                      <a:cubicBezTo>
                        <a:pt x="0" y="16784"/>
                        <a:pt x="155" y="21600"/>
                        <a:pt x="344" y="21600"/>
                      </a:cubicBezTo>
                      <a:cubicBezTo>
                        <a:pt x="346" y="21600"/>
                        <a:pt x="348" y="21600"/>
                        <a:pt x="352" y="21600"/>
                      </a:cubicBezTo>
                      <a:lnTo>
                        <a:pt x="21248" y="21600"/>
                      </a:lnTo>
                      <a:cubicBezTo>
                        <a:pt x="21251" y="21600"/>
                        <a:pt x="21253" y="21600"/>
                        <a:pt x="21255" y="21600"/>
                      </a:cubicBezTo>
                      <a:cubicBezTo>
                        <a:pt x="21445" y="21600"/>
                        <a:pt x="21600" y="16784"/>
                        <a:pt x="21600" y="10818"/>
                      </a:cubicBezTo>
                      <a:cubicBezTo>
                        <a:pt x="21600" y="4816"/>
                        <a:pt x="21445" y="0"/>
                        <a:pt x="21255" y="0"/>
                      </a:cubicBezTo>
                      <a:cubicBezTo>
                        <a:pt x="21253" y="0"/>
                        <a:pt x="21251" y="0"/>
                        <a:pt x="21248" y="0"/>
                      </a:cubicBezTo>
                      <a:lnTo>
                        <a:pt x="352" y="0"/>
                      </a:lnTo>
                      <a:cubicBezTo>
                        <a:pt x="348" y="0"/>
                        <a:pt x="346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2" name="Google Shape;424;p32"/>
                <p:cNvSpPr/>
                <p:nvPr/>
              </p:nvSpPr>
              <p:spPr>
                <a:xfrm>
                  <a:off x="0" y="0"/>
                  <a:ext cx="137240" cy="127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30" y="0"/>
                      </a:moveTo>
                      <a:cubicBezTo>
                        <a:pt x="418" y="0"/>
                        <a:pt x="0" y="4816"/>
                        <a:pt x="0" y="10818"/>
                      </a:cubicBezTo>
                      <a:cubicBezTo>
                        <a:pt x="0" y="16784"/>
                        <a:pt x="418" y="21600"/>
                        <a:pt x="930" y="21600"/>
                      </a:cubicBezTo>
                      <a:cubicBezTo>
                        <a:pt x="936" y="21600"/>
                        <a:pt x="945" y="21600"/>
                        <a:pt x="951" y="21600"/>
                      </a:cubicBezTo>
                      <a:lnTo>
                        <a:pt x="20689" y="21600"/>
                      </a:lnTo>
                      <a:cubicBezTo>
                        <a:pt x="21197" y="21492"/>
                        <a:pt x="21600" y="16676"/>
                        <a:pt x="21600" y="10818"/>
                      </a:cubicBezTo>
                      <a:cubicBezTo>
                        <a:pt x="21600" y="4960"/>
                        <a:pt x="21197" y="144"/>
                        <a:pt x="20689" y="0"/>
                      </a:cubicBezTo>
                      <a:lnTo>
                        <a:pt x="951" y="0"/>
                      </a:lnTo>
                      <a:cubicBezTo>
                        <a:pt x="945" y="0"/>
                        <a:pt x="936" y="0"/>
                        <a:pt x="9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3" name="Google Shape;425;p32"/>
                <p:cNvSpPr/>
                <p:nvPr/>
              </p:nvSpPr>
              <p:spPr>
                <a:xfrm>
                  <a:off x="552933" y="65508"/>
                  <a:ext cx="7482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711" y="0"/>
                      </a:moveTo>
                      <a:cubicBezTo>
                        <a:pt x="767" y="0"/>
                        <a:pt x="0" y="4816"/>
                        <a:pt x="0" y="10782"/>
                      </a:cubicBezTo>
                      <a:cubicBezTo>
                        <a:pt x="0" y="16784"/>
                        <a:pt x="767" y="21600"/>
                        <a:pt x="1711" y="21600"/>
                      </a:cubicBezTo>
                      <a:cubicBezTo>
                        <a:pt x="1728" y="21600"/>
                        <a:pt x="1739" y="21600"/>
                        <a:pt x="1751" y="21600"/>
                      </a:cubicBezTo>
                      <a:lnTo>
                        <a:pt x="19855" y="21600"/>
                      </a:lnTo>
                      <a:cubicBezTo>
                        <a:pt x="19866" y="21600"/>
                        <a:pt x="19878" y="21600"/>
                        <a:pt x="19889" y="21600"/>
                      </a:cubicBezTo>
                      <a:cubicBezTo>
                        <a:pt x="20833" y="21600"/>
                        <a:pt x="21600" y="16784"/>
                        <a:pt x="21600" y="10782"/>
                      </a:cubicBezTo>
                      <a:cubicBezTo>
                        <a:pt x="21600" y="4816"/>
                        <a:pt x="20833" y="0"/>
                        <a:pt x="19889" y="0"/>
                      </a:cubicBezTo>
                      <a:cubicBezTo>
                        <a:pt x="19878" y="0"/>
                        <a:pt x="19866" y="0"/>
                        <a:pt x="19855" y="0"/>
                      </a:cubicBezTo>
                      <a:lnTo>
                        <a:pt x="1751" y="0"/>
                      </a:lnTo>
                      <a:cubicBezTo>
                        <a:pt x="1739" y="0"/>
                        <a:pt x="1728" y="0"/>
                        <a:pt x="1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4" name="Google Shape;426;p32"/>
                <p:cNvSpPr/>
                <p:nvPr/>
              </p:nvSpPr>
              <p:spPr>
                <a:xfrm>
                  <a:off x="376197" y="65508"/>
                  <a:ext cx="137536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34" y="0"/>
                      </a:moveTo>
                      <a:cubicBezTo>
                        <a:pt x="421" y="0"/>
                        <a:pt x="0" y="4816"/>
                        <a:pt x="0" y="10782"/>
                      </a:cubicBezTo>
                      <a:cubicBezTo>
                        <a:pt x="0" y="16784"/>
                        <a:pt x="421" y="21600"/>
                        <a:pt x="934" y="21600"/>
                      </a:cubicBezTo>
                      <a:cubicBezTo>
                        <a:pt x="940" y="21600"/>
                        <a:pt x="946" y="21600"/>
                        <a:pt x="956" y="21600"/>
                      </a:cubicBezTo>
                      <a:lnTo>
                        <a:pt x="20651" y="21600"/>
                      </a:lnTo>
                      <a:cubicBezTo>
                        <a:pt x="20657" y="21600"/>
                        <a:pt x="20663" y="21600"/>
                        <a:pt x="20669" y="21600"/>
                      </a:cubicBezTo>
                      <a:cubicBezTo>
                        <a:pt x="21183" y="21600"/>
                        <a:pt x="21600" y="16784"/>
                        <a:pt x="21600" y="10782"/>
                      </a:cubicBezTo>
                      <a:cubicBezTo>
                        <a:pt x="21600" y="4816"/>
                        <a:pt x="21183" y="0"/>
                        <a:pt x="20669" y="0"/>
                      </a:cubicBezTo>
                      <a:cubicBezTo>
                        <a:pt x="20663" y="0"/>
                        <a:pt x="20657" y="0"/>
                        <a:pt x="20651" y="0"/>
                      </a:cubicBezTo>
                      <a:lnTo>
                        <a:pt x="956" y="0"/>
                      </a:lnTo>
                      <a:cubicBezTo>
                        <a:pt x="946" y="0"/>
                        <a:pt x="940" y="0"/>
                        <a:pt x="9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5" name="Google Shape;427;p32"/>
                <p:cNvSpPr/>
                <p:nvPr/>
              </p:nvSpPr>
              <p:spPr>
                <a:xfrm>
                  <a:off x="0" y="65508"/>
                  <a:ext cx="302557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22" y="0"/>
                      </a:moveTo>
                      <a:cubicBezTo>
                        <a:pt x="190" y="0"/>
                        <a:pt x="0" y="4816"/>
                        <a:pt x="0" y="10782"/>
                      </a:cubicBezTo>
                      <a:cubicBezTo>
                        <a:pt x="0" y="16784"/>
                        <a:pt x="190" y="21600"/>
                        <a:pt x="422" y="21600"/>
                      </a:cubicBezTo>
                      <a:cubicBezTo>
                        <a:pt x="425" y="21600"/>
                        <a:pt x="429" y="21600"/>
                        <a:pt x="432" y="21600"/>
                      </a:cubicBezTo>
                      <a:lnTo>
                        <a:pt x="21187" y="21600"/>
                      </a:lnTo>
                      <a:cubicBezTo>
                        <a:pt x="21416" y="21492"/>
                        <a:pt x="21600" y="16676"/>
                        <a:pt x="21600" y="10782"/>
                      </a:cubicBezTo>
                      <a:cubicBezTo>
                        <a:pt x="21600" y="4924"/>
                        <a:pt x="21416" y="144"/>
                        <a:pt x="21187" y="0"/>
                      </a:cubicBezTo>
                      <a:lnTo>
                        <a:pt x="432" y="0"/>
                      </a:lnTo>
                      <a:cubicBezTo>
                        <a:pt x="429" y="0"/>
                        <a:pt x="425" y="0"/>
                        <a:pt x="4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6" name="Google Shape;428;p32"/>
                <p:cNvSpPr/>
                <p:nvPr/>
              </p:nvSpPr>
              <p:spPr>
                <a:xfrm>
                  <a:off x="296412" y="131017"/>
                  <a:ext cx="331345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84" y="0"/>
                      </a:moveTo>
                      <a:cubicBezTo>
                        <a:pt x="172" y="0"/>
                        <a:pt x="0" y="4816"/>
                        <a:pt x="0" y="10782"/>
                      </a:cubicBezTo>
                      <a:cubicBezTo>
                        <a:pt x="0" y="16748"/>
                        <a:pt x="173" y="21600"/>
                        <a:pt x="388" y="21600"/>
                      </a:cubicBezTo>
                      <a:cubicBezTo>
                        <a:pt x="390" y="21600"/>
                        <a:pt x="393" y="21600"/>
                        <a:pt x="395" y="21600"/>
                      </a:cubicBezTo>
                      <a:lnTo>
                        <a:pt x="21206" y="21600"/>
                      </a:lnTo>
                      <a:cubicBezTo>
                        <a:pt x="21209" y="21600"/>
                        <a:pt x="21211" y="21600"/>
                        <a:pt x="21214" y="21600"/>
                      </a:cubicBezTo>
                      <a:cubicBezTo>
                        <a:pt x="21427" y="21600"/>
                        <a:pt x="21600" y="16748"/>
                        <a:pt x="21600" y="10782"/>
                      </a:cubicBezTo>
                      <a:cubicBezTo>
                        <a:pt x="21600" y="4816"/>
                        <a:pt x="21428" y="0"/>
                        <a:pt x="21216" y="0"/>
                      </a:cubicBezTo>
                      <a:cubicBezTo>
                        <a:pt x="21212" y="0"/>
                        <a:pt x="21209" y="0"/>
                        <a:pt x="21206" y="0"/>
                      </a:cubicBezTo>
                      <a:lnTo>
                        <a:pt x="395" y="0"/>
                      </a:lnTo>
                      <a:cubicBezTo>
                        <a:pt x="391" y="0"/>
                        <a:pt x="38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7" name="Google Shape;429;p32"/>
                <p:cNvSpPr/>
                <p:nvPr/>
              </p:nvSpPr>
              <p:spPr>
                <a:xfrm>
                  <a:off x="0" y="131017"/>
                  <a:ext cx="239845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28" y="0"/>
                      </a:moveTo>
                      <a:cubicBezTo>
                        <a:pt x="238" y="0"/>
                        <a:pt x="0" y="4816"/>
                        <a:pt x="0" y="10782"/>
                      </a:cubicBezTo>
                      <a:cubicBezTo>
                        <a:pt x="0" y="16748"/>
                        <a:pt x="239" y="21600"/>
                        <a:pt x="532" y="21600"/>
                      </a:cubicBezTo>
                      <a:cubicBezTo>
                        <a:pt x="536" y="21600"/>
                        <a:pt x="541" y="21600"/>
                        <a:pt x="544" y="21600"/>
                      </a:cubicBezTo>
                      <a:lnTo>
                        <a:pt x="21079" y="21600"/>
                      </a:lnTo>
                      <a:cubicBezTo>
                        <a:pt x="21369" y="21420"/>
                        <a:pt x="21600" y="16640"/>
                        <a:pt x="21600" y="10782"/>
                      </a:cubicBezTo>
                      <a:cubicBezTo>
                        <a:pt x="21600" y="4888"/>
                        <a:pt x="21369" y="108"/>
                        <a:pt x="21079" y="0"/>
                      </a:cubicBezTo>
                      <a:lnTo>
                        <a:pt x="544" y="0"/>
                      </a:lnTo>
                      <a:cubicBezTo>
                        <a:pt x="539" y="0"/>
                        <a:pt x="534" y="0"/>
                        <a:pt x="52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8" name="Google Shape;430;p32"/>
                <p:cNvSpPr/>
                <p:nvPr/>
              </p:nvSpPr>
              <p:spPr>
                <a:xfrm>
                  <a:off x="478978" y="196505"/>
                  <a:ext cx="148642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58" y="0"/>
                      </a:moveTo>
                      <a:cubicBezTo>
                        <a:pt x="383" y="0"/>
                        <a:pt x="0" y="4816"/>
                        <a:pt x="0" y="10782"/>
                      </a:cubicBezTo>
                      <a:cubicBezTo>
                        <a:pt x="0" y="16748"/>
                        <a:pt x="383" y="21600"/>
                        <a:pt x="858" y="21600"/>
                      </a:cubicBezTo>
                      <a:lnTo>
                        <a:pt x="20742" y="21600"/>
                      </a:lnTo>
                      <a:cubicBezTo>
                        <a:pt x="21217" y="21600"/>
                        <a:pt x="21600" y="16748"/>
                        <a:pt x="21600" y="10782"/>
                      </a:cubicBezTo>
                      <a:cubicBezTo>
                        <a:pt x="21600" y="4816"/>
                        <a:pt x="21217" y="0"/>
                        <a:pt x="207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9" name="Google Shape;431;p32"/>
                <p:cNvSpPr/>
                <p:nvPr/>
              </p:nvSpPr>
              <p:spPr>
                <a:xfrm>
                  <a:off x="136943" y="196505"/>
                  <a:ext cx="296848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0" y="0"/>
                      </a:moveTo>
                      <a:cubicBezTo>
                        <a:pt x="192" y="0"/>
                        <a:pt x="0" y="4816"/>
                        <a:pt x="0" y="10782"/>
                      </a:cubicBezTo>
                      <a:cubicBezTo>
                        <a:pt x="0" y="16748"/>
                        <a:pt x="192" y="21600"/>
                        <a:pt x="430" y="21600"/>
                      </a:cubicBezTo>
                      <a:lnTo>
                        <a:pt x="21170" y="21600"/>
                      </a:lnTo>
                      <a:cubicBezTo>
                        <a:pt x="21408" y="21600"/>
                        <a:pt x="21600" y="16748"/>
                        <a:pt x="21600" y="10782"/>
                      </a:cubicBezTo>
                      <a:cubicBezTo>
                        <a:pt x="21600" y="4816"/>
                        <a:pt x="21408" y="0"/>
                        <a:pt x="21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0" name="Google Shape;432;p32"/>
                <p:cNvSpPr/>
                <p:nvPr/>
              </p:nvSpPr>
              <p:spPr>
                <a:xfrm>
                  <a:off x="138" y="196505"/>
                  <a:ext cx="85928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485" y="0"/>
                      </a:moveTo>
                      <a:cubicBezTo>
                        <a:pt x="663" y="0"/>
                        <a:pt x="0" y="4816"/>
                        <a:pt x="0" y="10782"/>
                      </a:cubicBezTo>
                      <a:cubicBezTo>
                        <a:pt x="0" y="16748"/>
                        <a:pt x="663" y="21600"/>
                        <a:pt x="1485" y="21600"/>
                      </a:cubicBezTo>
                      <a:lnTo>
                        <a:pt x="20110" y="21600"/>
                      </a:lnTo>
                      <a:cubicBezTo>
                        <a:pt x="20932" y="21600"/>
                        <a:pt x="21600" y="16748"/>
                        <a:pt x="21600" y="10782"/>
                      </a:cubicBezTo>
                      <a:cubicBezTo>
                        <a:pt x="21600" y="4816"/>
                        <a:pt x="20932" y="0"/>
                        <a:pt x="201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1" name="Google Shape;433;p32"/>
                <p:cNvSpPr/>
                <p:nvPr/>
              </p:nvSpPr>
              <p:spPr>
                <a:xfrm>
                  <a:off x="256520" y="253814"/>
                  <a:ext cx="371237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44" y="0"/>
                      </a:moveTo>
                      <a:cubicBezTo>
                        <a:pt x="155" y="0"/>
                        <a:pt x="0" y="4808"/>
                        <a:pt x="0" y="10764"/>
                      </a:cubicBezTo>
                      <a:cubicBezTo>
                        <a:pt x="0" y="16756"/>
                        <a:pt x="155" y="21600"/>
                        <a:pt x="344" y="21600"/>
                      </a:cubicBezTo>
                      <a:cubicBezTo>
                        <a:pt x="346" y="21600"/>
                        <a:pt x="348" y="21600"/>
                        <a:pt x="352" y="21600"/>
                      </a:cubicBezTo>
                      <a:lnTo>
                        <a:pt x="21248" y="21600"/>
                      </a:lnTo>
                      <a:cubicBezTo>
                        <a:pt x="21251" y="21600"/>
                        <a:pt x="21253" y="21600"/>
                        <a:pt x="21255" y="21600"/>
                      </a:cubicBezTo>
                      <a:cubicBezTo>
                        <a:pt x="21445" y="21600"/>
                        <a:pt x="21600" y="16756"/>
                        <a:pt x="21600" y="10764"/>
                      </a:cubicBezTo>
                      <a:cubicBezTo>
                        <a:pt x="21600" y="4808"/>
                        <a:pt x="21445" y="0"/>
                        <a:pt x="21255" y="0"/>
                      </a:cubicBezTo>
                      <a:cubicBezTo>
                        <a:pt x="21253" y="0"/>
                        <a:pt x="21251" y="0"/>
                        <a:pt x="21248" y="0"/>
                      </a:cubicBezTo>
                      <a:lnTo>
                        <a:pt x="352" y="0"/>
                      </a:lnTo>
                      <a:cubicBezTo>
                        <a:pt x="348" y="0"/>
                        <a:pt x="346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2" name="Google Shape;434;p32"/>
                <p:cNvSpPr/>
                <p:nvPr/>
              </p:nvSpPr>
              <p:spPr>
                <a:xfrm>
                  <a:off x="0" y="253814"/>
                  <a:ext cx="137240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30" y="0"/>
                      </a:moveTo>
                      <a:cubicBezTo>
                        <a:pt x="418" y="0"/>
                        <a:pt x="0" y="4808"/>
                        <a:pt x="0" y="10764"/>
                      </a:cubicBezTo>
                      <a:cubicBezTo>
                        <a:pt x="0" y="16756"/>
                        <a:pt x="418" y="21600"/>
                        <a:pt x="930" y="21600"/>
                      </a:cubicBezTo>
                      <a:cubicBezTo>
                        <a:pt x="936" y="21600"/>
                        <a:pt x="945" y="21600"/>
                        <a:pt x="951" y="21600"/>
                      </a:cubicBezTo>
                      <a:lnTo>
                        <a:pt x="20689" y="21600"/>
                      </a:lnTo>
                      <a:cubicBezTo>
                        <a:pt x="21197" y="21456"/>
                        <a:pt x="21600" y="16649"/>
                        <a:pt x="21600" y="10764"/>
                      </a:cubicBezTo>
                      <a:cubicBezTo>
                        <a:pt x="21600" y="4916"/>
                        <a:pt x="21197" y="144"/>
                        <a:pt x="20689" y="0"/>
                      </a:cubicBezTo>
                      <a:lnTo>
                        <a:pt x="951" y="0"/>
                      </a:lnTo>
                      <a:cubicBezTo>
                        <a:pt x="945" y="0"/>
                        <a:pt x="936" y="0"/>
                        <a:pt x="9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3" name="Google Shape;435;p32"/>
                <p:cNvSpPr/>
                <p:nvPr/>
              </p:nvSpPr>
              <p:spPr>
                <a:xfrm>
                  <a:off x="552933" y="319302"/>
                  <a:ext cx="7482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700" y="0"/>
                      </a:moveTo>
                      <a:cubicBezTo>
                        <a:pt x="762" y="0"/>
                        <a:pt x="0" y="4860"/>
                        <a:pt x="0" y="10800"/>
                      </a:cubicBezTo>
                      <a:cubicBezTo>
                        <a:pt x="0" y="16776"/>
                        <a:pt x="762" y="21600"/>
                        <a:pt x="1700" y="21600"/>
                      </a:cubicBezTo>
                      <a:cubicBezTo>
                        <a:pt x="1717" y="21600"/>
                        <a:pt x="1734" y="21600"/>
                        <a:pt x="1751" y="21600"/>
                      </a:cubicBezTo>
                      <a:lnTo>
                        <a:pt x="19855" y="21600"/>
                      </a:lnTo>
                      <a:cubicBezTo>
                        <a:pt x="19866" y="21600"/>
                        <a:pt x="19883" y="21600"/>
                        <a:pt x="19900" y="21600"/>
                      </a:cubicBezTo>
                      <a:cubicBezTo>
                        <a:pt x="20838" y="21600"/>
                        <a:pt x="21600" y="16776"/>
                        <a:pt x="21600" y="10800"/>
                      </a:cubicBezTo>
                      <a:cubicBezTo>
                        <a:pt x="21600" y="4860"/>
                        <a:pt x="20838" y="0"/>
                        <a:pt x="19900" y="0"/>
                      </a:cubicBezTo>
                      <a:cubicBezTo>
                        <a:pt x="19883" y="0"/>
                        <a:pt x="19866" y="0"/>
                        <a:pt x="19855" y="0"/>
                      </a:cubicBezTo>
                      <a:lnTo>
                        <a:pt x="1751" y="0"/>
                      </a:lnTo>
                      <a:cubicBezTo>
                        <a:pt x="1734" y="0"/>
                        <a:pt x="1717" y="0"/>
                        <a:pt x="17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4" name="Google Shape;436;p32"/>
                <p:cNvSpPr/>
                <p:nvPr/>
              </p:nvSpPr>
              <p:spPr>
                <a:xfrm>
                  <a:off x="376197" y="319302"/>
                  <a:ext cx="137536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28" y="0"/>
                      </a:moveTo>
                      <a:cubicBezTo>
                        <a:pt x="414" y="0"/>
                        <a:pt x="0" y="4860"/>
                        <a:pt x="0" y="10800"/>
                      </a:cubicBezTo>
                      <a:cubicBezTo>
                        <a:pt x="0" y="16776"/>
                        <a:pt x="414" y="21600"/>
                        <a:pt x="928" y="21600"/>
                      </a:cubicBezTo>
                      <a:cubicBezTo>
                        <a:pt x="937" y="21600"/>
                        <a:pt x="946" y="21600"/>
                        <a:pt x="956" y="21600"/>
                      </a:cubicBezTo>
                      <a:lnTo>
                        <a:pt x="20651" y="21600"/>
                      </a:lnTo>
                      <a:cubicBezTo>
                        <a:pt x="20660" y="21600"/>
                        <a:pt x="20669" y="21600"/>
                        <a:pt x="20675" y="21600"/>
                      </a:cubicBezTo>
                      <a:cubicBezTo>
                        <a:pt x="21186" y="21600"/>
                        <a:pt x="21600" y="16776"/>
                        <a:pt x="21600" y="10800"/>
                      </a:cubicBezTo>
                      <a:cubicBezTo>
                        <a:pt x="21600" y="4860"/>
                        <a:pt x="21186" y="0"/>
                        <a:pt x="20675" y="0"/>
                      </a:cubicBezTo>
                      <a:cubicBezTo>
                        <a:pt x="20669" y="0"/>
                        <a:pt x="20660" y="0"/>
                        <a:pt x="20651" y="0"/>
                      </a:cubicBezTo>
                      <a:lnTo>
                        <a:pt x="956" y="0"/>
                      </a:lnTo>
                      <a:cubicBezTo>
                        <a:pt x="946" y="0"/>
                        <a:pt x="937" y="0"/>
                        <a:pt x="92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5" name="Google Shape;437;p32"/>
                <p:cNvSpPr/>
                <p:nvPr/>
              </p:nvSpPr>
              <p:spPr>
                <a:xfrm>
                  <a:off x="0" y="319302"/>
                  <a:ext cx="302557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19" y="0"/>
                      </a:moveTo>
                      <a:cubicBezTo>
                        <a:pt x="188" y="0"/>
                        <a:pt x="0" y="4860"/>
                        <a:pt x="0" y="10800"/>
                      </a:cubicBezTo>
                      <a:cubicBezTo>
                        <a:pt x="0" y="16776"/>
                        <a:pt x="188" y="21600"/>
                        <a:pt x="419" y="21600"/>
                      </a:cubicBezTo>
                      <a:cubicBezTo>
                        <a:pt x="423" y="21600"/>
                        <a:pt x="427" y="21600"/>
                        <a:pt x="432" y="21600"/>
                      </a:cubicBezTo>
                      <a:lnTo>
                        <a:pt x="21187" y="21600"/>
                      </a:lnTo>
                      <a:cubicBezTo>
                        <a:pt x="21416" y="21492"/>
                        <a:pt x="21600" y="16704"/>
                        <a:pt x="21600" y="10800"/>
                      </a:cubicBezTo>
                      <a:cubicBezTo>
                        <a:pt x="21600" y="4932"/>
                        <a:pt x="21416" y="144"/>
                        <a:pt x="21187" y="0"/>
                      </a:cubicBezTo>
                      <a:lnTo>
                        <a:pt x="432" y="0"/>
                      </a:lnTo>
                      <a:cubicBezTo>
                        <a:pt x="427" y="0"/>
                        <a:pt x="423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6" name="Google Shape;438;p32"/>
                <p:cNvSpPr/>
                <p:nvPr/>
              </p:nvSpPr>
              <p:spPr>
                <a:xfrm>
                  <a:off x="296412" y="384801"/>
                  <a:ext cx="331345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88" y="0"/>
                      </a:moveTo>
                      <a:cubicBezTo>
                        <a:pt x="173" y="0"/>
                        <a:pt x="0" y="4816"/>
                        <a:pt x="0" y="10818"/>
                      </a:cubicBezTo>
                      <a:cubicBezTo>
                        <a:pt x="0" y="16784"/>
                        <a:pt x="173" y="21600"/>
                        <a:pt x="388" y="21600"/>
                      </a:cubicBezTo>
                      <a:cubicBezTo>
                        <a:pt x="390" y="21600"/>
                        <a:pt x="393" y="21600"/>
                        <a:pt x="395" y="21600"/>
                      </a:cubicBezTo>
                      <a:lnTo>
                        <a:pt x="21206" y="21600"/>
                      </a:lnTo>
                      <a:cubicBezTo>
                        <a:pt x="21209" y="21600"/>
                        <a:pt x="21211" y="21600"/>
                        <a:pt x="21214" y="21600"/>
                      </a:cubicBezTo>
                      <a:cubicBezTo>
                        <a:pt x="21427" y="21600"/>
                        <a:pt x="21600" y="16784"/>
                        <a:pt x="21600" y="10818"/>
                      </a:cubicBezTo>
                      <a:cubicBezTo>
                        <a:pt x="21600" y="4816"/>
                        <a:pt x="21427" y="0"/>
                        <a:pt x="21214" y="0"/>
                      </a:cubicBezTo>
                      <a:cubicBezTo>
                        <a:pt x="21211" y="0"/>
                        <a:pt x="21209" y="0"/>
                        <a:pt x="21206" y="0"/>
                      </a:cubicBezTo>
                      <a:lnTo>
                        <a:pt x="395" y="0"/>
                      </a:lnTo>
                      <a:cubicBezTo>
                        <a:pt x="393" y="0"/>
                        <a:pt x="390" y="0"/>
                        <a:pt x="3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7" name="Google Shape;439;p32"/>
                <p:cNvSpPr/>
                <p:nvPr/>
              </p:nvSpPr>
              <p:spPr>
                <a:xfrm>
                  <a:off x="0" y="384801"/>
                  <a:ext cx="239845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32" y="0"/>
                      </a:moveTo>
                      <a:cubicBezTo>
                        <a:pt x="239" y="0"/>
                        <a:pt x="0" y="4816"/>
                        <a:pt x="0" y="10818"/>
                      </a:cubicBezTo>
                      <a:cubicBezTo>
                        <a:pt x="0" y="16784"/>
                        <a:pt x="239" y="21600"/>
                        <a:pt x="532" y="21600"/>
                      </a:cubicBezTo>
                      <a:cubicBezTo>
                        <a:pt x="536" y="21600"/>
                        <a:pt x="541" y="21600"/>
                        <a:pt x="544" y="21600"/>
                      </a:cubicBezTo>
                      <a:lnTo>
                        <a:pt x="21079" y="21600"/>
                      </a:lnTo>
                      <a:cubicBezTo>
                        <a:pt x="21369" y="21492"/>
                        <a:pt x="21600" y="16676"/>
                        <a:pt x="21600" y="10818"/>
                      </a:cubicBezTo>
                      <a:cubicBezTo>
                        <a:pt x="21600" y="4960"/>
                        <a:pt x="21369" y="144"/>
                        <a:pt x="21079" y="0"/>
                      </a:cubicBezTo>
                      <a:lnTo>
                        <a:pt x="544" y="0"/>
                      </a:lnTo>
                      <a:cubicBezTo>
                        <a:pt x="541" y="0"/>
                        <a:pt x="536" y="0"/>
                        <a:pt x="5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8" name="Google Shape;440;p32"/>
                <p:cNvSpPr/>
                <p:nvPr/>
              </p:nvSpPr>
              <p:spPr>
                <a:xfrm>
                  <a:off x="552933" y="507815"/>
                  <a:ext cx="7482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711" y="0"/>
                      </a:moveTo>
                      <a:cubicBezTo>
                        <a:pt x="767" y="0"/>
                        <a:pt x="0" y="4808"/>
                        <a:pt x="0" y="10836"/>
                      </a:cubicBezTo>
                      <a:cubicBezTo>
                        <a:pt x="0" y="16792"/>
                        <a:pt x="767" y="21600"/>
                        <a:pt x="1711" y="21600"/>
                      </a:cubicBezTo>
                      <a:cubicBezTo>
                        <a:pt x="1728" y="21600"/>
                        <a:pt x="1739" y="21600"/>
                        <a:pt x="1751" y="21564"/>
                      </a:cubicBezTo>
                      <a:lnTo>
                        <a:pt x="19855" y="21564"/>
                      </a:lnTo>
                      <a:cubicBezTo>
                        <a:pt x="19866" y="21600"/>
                        <a:pt x="19878" y="21600"/>
                        <a:pt x="19889" y="21600"/>
                      </a:cubicBezTo>
                      <a:cubicBezTo>
                        <a:pt x="20833" y="21600"/>
                        <a:pt x="21600" y="16792"/>
                        <a:pt x="21600" y="10836"/>
                      </a:cubicBezTo>
                      <a:cubicBezTo>
                        <a:pt x="21600" y="4808"/>
                        <a:pt x="20833" y="0"/>
                        <a:pt x="19889" y="0"/>
                      </a:cubicBezTo>
                      <a:cubicBezTo>
                        <a:pt x="19878" y="0"/>
                        <a:pt x="19866" y="0"/>
                        <a:pt x="19855" y="0"/>
                      </a:cubicBezTo>
                      <a:lnTo>
                        <a:pt x="1751" y="0"/>
                      </a:lnTo>
                      <a:cubicBezTo>
                        <a:pt x="1739" y="0"/>
                        <a:pt x="1728" y="0"/>
                        <a:pt x="1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89" name="Google Shape;441;p32"/>
                <p:cNvSpPr/>
                <p:nvPr/>
              </p:nvSpPr>
              <p:spPr>
                <a:xfrm>
                  <a:off x="376197" y="507815"/>
                  <a:ext cx="137536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34" y="0"/>
                      </a:moveTo>
                      <a:cubicBezTo>
                        <a:pt x="421" y="0"/>
                        <a:pt x="0" y="4808"/>
                        <a:pt x="0" y="10836"/>
                      </a:cubicBezTo>
                      <a:cubicBezTo>
                        <a:pt x="0" y="16792"/>
                        <a:pt x="421" y="21600"/>
                        <a:pt x="934" y="21600"/>
                      </a:cubicBezTo>
                      <a:cubicBezTo>
                        <a:pt x="940" y="21600"/>
                        <a:pt x="946" y="21600"/>
                        <a:pt x="956" y="21564"/>
                      </a:cubicBezTo>
                      <a:lnTo>
                        <a:pt x="20651" y="21564"/>
                      </a:lnTo>
                      <a:cubicBezTo>
                        <a:pt x="20657" y="21600"/>
                        <a:pt x="20663" y="21600"/>
                        <a:pt x="20669" y="21600"/>
                      </a:cubicBezTo>
                      <a:cubicBezTo>
                        <a:pt x="21183" y="21600"/>
                        <a:pt x="21600" y="16792"/>
                        <a:pt x="21600" y="10836"/>
                      </a:cubicBezTo>
                      <a:cubicBezTo>
                        <a:pt x="21600" y="4808"/>
                        <a:pt x="21183" y="0"/>
                        <a:pt x="20669" y="0"/>
                      </a:cubicBezTo>
                      <a:cubicBezTo>
                        <a:pt x="20663" y="0"/>
                        <a:pt x="20657" y="0"/>
                        <a:pt x="20651" y="0"/>
                      </a:cubicBezTo>
                      <a:lnTo>
                        <a:pt x="956" y="0"/>
                      </a:lnTo>
                      <a:cubicBezTo>
                        <a:pt x="946" y="0"/>
                        <a:pt x="940" y="0"/>
                        <a:pt x="9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0" name="Google Shape;442;p32"/>
                <p:cNvSpPr/>
                <p:nvPr/>
              </p:nvSpPr>
              <p:spPr>
                <a:xfrm>
                  <a:off x="0" y="507815"/>
                  <a:ext cx="302557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22" y="0"/>
                      </a:moveTo>
                      <a:cubicBezTo>
                        <a:pt x="190" y="0"/>
                        <a:pt x="0" y="4808"/>
                        <a:pt x="0" y="10836"/>
                      </a:cubicBezTo>
                      <a:cubicBezTo>
                        <a:pt x="0" y="16792"/>
                        <a:pt x="190" y="21600"/>
                        <a:pt x="422" y="21600"/>
                      </a:cubicBezTo>
                      <a:cubicBezTo>
                        <a:pt x="425" y="21600"/>
                        <a:pt x="429" y="21600"/>
                        <a:pt x="432" y="21564"/>
                      </a:cubicBezTo>
                      <a:lnTo>
                        <a:pt x="21187" y="21564"/>
                      </a:lnTo>
                      <a:cubicBezTo>
                        <a:pt x="21416" y="21456"/>
                        <a:pt x="21600" y="16649"/>
                        <a:pt x="21600" y="10836"/>
                      </a:cubicBezTo>
                      <a:cubicBezTo>
                        <a:pt x="21600" y="4951"/>
                        <a:pt x="21416" y="144"/>
                        <a:pt x="21187" y="0"/>
                      </a:cubicBezTo>
                      <a:lnTo>
                        <a:pt x="432" y="0"/>
                      </a:lnTo>
                      <a:cubicBezTo>
                        <a:pt x="429" y="0"/>
                        <a:pt x="425" y="0"/>
                        <a:pt x="4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1" name="Google Shape;443;p32"/>
                <p:cNvSpPr/>
                <p:nvPr/>
              </p:nvSpPr>
              <p:spPr>
                <a:xfrm>
                  <a:off x="296551" y="573313"/>
                  <a:ext cx="331068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87" y="0"/>
                      </a:moveTo>
                      <a:cubicBezTo>
                        <a:pt x="173" y="0"/>
                        <a:pt x="0" y="4816"/>
                        <a:pt x="0" y="10818"/>
                      </a:cubicBezTo>
                      <a:cubicBezTo>
                        <a:pt x="0" y="16784"/>
                        <a:pt x="173" y="21600"/>
                        <a:pt x="387" y="21600"/>
                      </a:cubicBezTo>
                      <a:lnTo>
                        <a:pt x="21215" y="21600"/>
                      </a:lnTo>
                      <a:cubicBezTo>
                        <a:pt x="21428" y="21600"/>
                        <a:pt x="21600" y="16784"/>
                        <a:pt x="21600" y="10818"/>
                      </a:cubicBezTo>
                      <a:cubicBezTo>
                        <a:pt x="21600" y="4816"/>
                        <a:pt x="21428" y="0"/>
                        <a:pt x="212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2" name="Google Shape;444;p32"/>
                <p:cNvSpPr/>
                <p:nvPr/>
              </p:nvSpPr>
              <p:spPr>
                <a:xfrm>
                  <a:off x="138" y="573313"/>
                  <a:ext cx="23984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32" y="0"/>
                      </a:moveTo>
                      <a:cubicBezTo>
                        <a:pt x="238" y="0"/>
                        <a:pt x="0" y="4816"/>
                        <a:pt x="0" y="10818"/>
                      </a:cubicBezTo>
                      <a:cubicBezTo>
                        <a:pt x="0" y="16784"/>
                        <a:pt x="238" y="21600"/>
                        <a:pt x="532" y="21600"/>
                      </a:cubicBezTo>
                      <a:lnTo>
                        <a:pt x="21066" y="21600"/>
                      </a:lnTo>
                      <a:cubicBezTo>
                        <a:pt x="21361" y="21600"/>
                        <a:pt x="21600" y="16784"/>
                        <a:pt x="21600" y="10818"/>
                      </a:cubicBezTo>
                      <a:cubicBezTo>
                        <a:pt x="21600" y="4816"/>
                        <a:pt x="21361" y="0"/>
                        <a:pt x="210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3" name="Google Shape;445;p32"/>
                <p:cNvSpPr/>
                <p:nvPr/>
              </p:nvSpPr>
              <p:spPr>
                <a:xfrm>
                  <a:off x="478978" y="638802"/>
                  <a:ext cx="148642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58" y="0"/>
                      </a:moveTo>
                      <a:cubicBezTo>
                        <a:pt x="383" y="0"/>
                        <a:pt x="0" y="4852"/>
                        <a:pt x="0" y="10818"/>
                      </a:cubicBezTo>
                      <a:cubicBezTo>
                        <a:pt x="0" y="16784"/>
                        <a:pt x="383" y="21600"/>
                        <a:pt x="858" y="21600"/>
                      </a:cubicBezTo>
                      <a:lnTo>
                        <a:pt x="20742" y="21600"/>
                      </a:lnTo>
                      <a:cubicBezTo>
                        <a:pt x="21217" y="21600"/>
                        <a:pt x="21600" y="16784"/>
                        <a:pt x="21600" y="10818"/>
                      </a:cubicBezTo>
                      <a:cubicBezTo>
                        <a:pt x="21600" y="4852"/>
                        <a:pt x="21217" y="0"/>
                        <a:pt x="207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4" name="Google Shape;446;p32"/>
                <p:cNvSpPr/>
                <p:nvPr/>
              </p:nvSpPr>
              <p:spPr>
                <a:xfrm>
                  <a:off x="136943" y="638802"/>
                  <a:ext cx="296848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0" y="0"/>
                      </a:moveTo>
                      <a:cubicBezTo>
                        <a:pt x="192" y="0"/>
                        <a:pt x="0" y="4852"/>
                        <a:pt x="0" y="10818"/>
                      </a:cubicBezTo>
                      <a:cubicBezTo>
                        <a:pt x="0" y="16784"/>
                        <a:pt x="192" y="21600"/>
                        <a:pt x="430" y="21600"/>
                      </a:cubicBezTo>
                      <a:lnTo>
                        <a:pt x="21170" y="21600"/>
                      </a:lnTo>
                      <a:cubicBezTo>
                        <a:pt x="21408" y="21600"/>
                        <a:pt x="21600" y="16784"/>
                        <a:pt x="21600" y="10818"/>
                      </a:cubicBezTo>
                      <a:cubicBezTo>
                        <a:pt x="21600" y="4852"/>
                        <a:pt x="21408" y="0"/>
                        <a:pt x="21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5" name="Google Shape;447;p32"/>
                <p:cNvSpPr/>
                <p:nvPr/>
              </p:nvSpPr>
              <p:spPr>
                <a:xfrm>
                  <a:off x="138" y="638802"/>
                  <a:ext cx="85928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485" y="0"/>
                      </a:moveTo>
                      <a:cubicBezTo>
                        <a:pt x="663" y="0"/>
                        <a:pt x="0" y="4852"/>
                        <a:pt x="0" y="10818"/>
                      </a:cubicBezTo>
                      <a:cubicBezTo>
                        <a:pt x="0" y="16784"/>
                        <a:pt x="663" y="21600"/>
                        <a:pt x="1485" y="21600"/>
                      </a:cubicBezTo>
                      <a:lnTo>
                        <a:pt x="20110" y="21600"/>
                      </a:lnTo>
                      <a:cubicBezTo>
                        <a:pt x="20932" y="21600"/>
                        <a:pt x="21600" y="16784"/>
                        <a:pt x="21600" y="10818"/>
                      </a:cubicBezTo>
                      <a:cubicBezTo>
                        <a:pt x="21600" y="4852"/>
                        <a:pt x="20932" y="0"/>
                        <a:pt x="201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6" name="Google Shape;448;p32"/>
                <p:cNvSpPr/>
                <p:nvPr/>
              </p:nvSpPr>
              <p:spPr>
                <a:xfrm>
                  <a:off x="256520" y="696120"/>
                  <a:ext cx="371237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44" y="0"/>
                      </a:moveTo>
                      <a:cubicBezTo>
                        <a:pt x="155" y="0"/>
                        <a:pt x="0" y="4816"/>
                        <a:pt x="0" y="10818"/>
                      </a:cubicBezTo>
                      <a:cubicBezTo>
                        <a:pt x="0" y="16784"/>
                        <a:pt x="155" y="21600"/>
                        <a:pt x="344" y="21600"/>
                      </a:cubicBezTo>
                      <a:cubicBezTo>
                        <a:pt x="346" y="21600"/>
                        <a:pt x="348" y="21600"/>
                        <a:pt x="352" y="21600"/>
                      </a:cubicBezTo>
                      <a:lnTo>
                        <a:pt x="21248" y="21600"/>
                      </a:lnTo>
                      <a:cubicBezTo>
                        <a:pt x="21251" y="21600"/>
                        <a:pt x="21253" y="21600"/>
                        <a:pt x="21255" y="21600"/>
                      </a:cubicBezTo>
                      <a:cubicBezTo>
                        <a:pt x="21445" y="21600"/>
                        <a:pt x="21600" y="16784"/>
                        <a:pt x="21600" y="10818"/>
                      </a:cubicBezTo>
                      <a:cubicBezTo>
                        <a:pt x="21600" y="4816"/>
                        <a:pt x="21445" y="0"/>
                        <a:pt x="21255" y="0"/>
                      </a:cubicBezTo>
                      <a:cubicBezTo>
                        <a:pt x="21253" y="0"/>
                        <a:pt x="21251" y="0"/>
                        <a:pt x="21248" y="0"/>
                      </a:cubicBezTo>
                      <a:lnTo>
                        <a:pt x="352" y="0"/>
                      </a:lnTo>
                      <a:cubicBezTo>
                        <a:pt x="348" y="0"/>
                        <a:pt x="346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7" name="Google Shape;449;p32"/>
                <p:cNvSpPr/>
                <p:nvPr/>
              </p:nvSpPr>
              <p:spPr>
                <a:xfrm>
                  <a:off x="0" y="696120"/>
                  <a:ext cx="137240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30" y="0"/>
                      </a:moveTo>
                      <a:cubicBezTo>
                        <a:pt x="418" y="0"/>
                        <a:pt x="0" y="4816"/>
                        <a:pt x="0" y="10818"/>
                      </a:cubicBezTo>
                      <a:cubicBezTo>
                        <a:pt x="0" y="16784"/>
                        <a:pt x="418" y="21600"/>
                        <a:pt x="930" y="21600"/>
                      </a:cubicBezTo>
                      <a:cubicBezTo>
                        <a:pt x="936" y="21600"/>
                        <a:pt x="945" y="21600"/>
                        <a:pt x="951" y="21600"/>
                      </a:cubicBezTo>
                      <a:lnTo>
                        <a:pt x="20689" y="21600"/>
                      </a:lnTo>
                      <a:cubicBezTo>
                        <a:pt x="21197" y="21456"/>
                        <a:pt x="21600" y="16640"/>
                        <a:pt x="21600" y="10818"/>
                      </a:cubicBezTo>
                      <a:cubicBezTo>
                        <a:pt x="21600" y="4924"/>
                        <a:pt x="21197" y="108"/>
                        <a:pt x="20689" y="0"/>
                      </a:cubicBezTo>
                      <a:lnTo>
                        <a:pt x="951" y="0"/>
                      </a:lnTo>
                      <a:cubicBezTo>
                        <a:pt x="945" y="0"/>
                        <a:pt x="936" y="0"/>
                        <a:pt x="9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8" name="Google Shape;450;p32"/>
                <p:cNvSpPr/>
                <p:nvPr/>
              </p:nvSpPr>
              <p:spPr>
                <a:xfrm>
                  <a:off x="552933" y="761628"/>
                  <a:ext cx="7482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711" y="0"/>
                      </a:moveTo>
                      <a:cubicBezTo>
                        <a:pt x="767" y="0"/>
                        <a:pt x="0" y="4816"/>
                        <a:pt x="0" y="10782"/>
                      </a:cubicBezTo>
                      <a:cubicBezTo>
                        <a:pt x="0" y="16784"/>
                        <a:pt x="767" y="21600"/>
                        <a:pt x="1711" y="21600"/>
                      </a:cubicBezTo>
                      <a:cubicBezTo>
                        <a:pt x="1728" y="21600"/>
                        <a:pt x="1739" y="21600"/>
                        <a:pt x="1751" y="21600"/>
                      </a:cubicBezTo>
                      <a:lnTo>
                        <a:pt x="19855" y="21600"/>
                      </a:lnTo>
                      <a:cubicBezTo>
                        <a:pt x="19866" y="21600"/>
                        <a:pt x="19878" y="21600"/>
                        <a:pt x="19889" y="21600"/>
                      </a:cubicBezTo>
                      <a:cubicBezTo>
                        <a:pt x="20833" y="21600"/>
                        <a:pt x="21600" y="16784"/>
                        <a:pt x="21600" y="10782"/>
                      </a:cubicBezTo>
                      <a:cubicBezTo>
                        <a:pt x="21600" y="4816"/>
                        <a:pt x="20833" y="0"/>
                        <a:pt x="19889" y="0"/>
                      </a:cubicBezTo>
                      <a:cubicBezTo>
                        <a:pt x="19878" y="0"/>
                        <a:pt x="19866" y="0"/>
                        <a:pt x="19855" y="0"/>
                      </a:cubicBezTo>
                      <a:lnTo>
                        <a:pt x="1751" y="0"/>
                      </a:lnTo>
                      <a:cubicBezTo>
                        <a:pt x="1739" y="0"/>
                        <a:pt x="1728" y="0"/>
                        <a:pt x="1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9" name="Google Shape;451;p32"/>
                <p:cNvSpPr/>
                <p:nvPr/>
              </p:nvSpPr>
              <p:spPr>
                <a:xfrm>
                  <a:off x="376197" y="761628"/>
                  <a:ext cx="137536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34" y="0"/>
                      </a:moveTo>
                      <a:cubicBezTo>
                        <a:pt x="421" y="0"/>
                        <a:pt x="0" y="4816"/>
                        <a:pt x="0" y="10782"/>
                      </a:cubicBezTo>
                      <a:cubicBezTo>
                        <a:pt x="0" y="16784"/>
                        <a:pt x="421" y="21600"/>
                        <a:pt x="934" y="21600"/>
                      </a:cubicBezTo>
                      <a:cubicBezTo>
                        <a:pt x="940" y="21600"/>
                        <a:pt x="946" y="21600"/>
                        <a:pt x="956" y="21600"/>
                      </a:cubicBezTo>
                      <a:lnTo>
                        <a:pt x="20651" y="21600"/>
                      </a:lnTo>
                      <a:cubicBezTo>
                        <a:pt x="20657" y="21600"/>
                        <a:pt x="20663" y="21600"/>
                        <a:pt x="20669" y="21600"/>
                      </a:cubicBezTo>
                      <a:cubicBezTo>
                        <a:pt x="21183" y="21600"/>
                        <a:pt x="21600" y="16784"/>
                        <a:pt x="21600" y="10782"/>
                      </a:cubicBezTo>
                      <a:cubicBezTo>
                        <a:pt x="21600" y="4816"/>
                        <a:pt x="21183" y="0"/>
                        <a:pt x="20669" y="0"/>
                      </a:cubicBezTo>
                      <a:cubicBezTo>
                        <a:pt x="20663" y="0"/>
                        <a:pt x="20657" y="0"/>
                        <a:pt x="20651" y="0"/>
                      </a:cubicBezTo>
                      <a:lnTo>
                        <a:pt x="956" y="0"/>
                      </a:lnTo>
                      <a:cubicBezTo>
                        <a:pt x="946" y="0"/>
                        <a:pt x="940" y="0"/>
                        <a:pt x="9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0" name="Google Shape;452;p32"/>
                <p:cNvSpPr/>
                <p:nvPr/>
              </p:nvSpPr>
              <p:spPr>
                <a:xfrm>
                  <a:off x="0" y="761628"/>
                  <a:ext cx="302557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22" y="0"/>
                      </a:moveTo>
                      <a:cubicBezTo>
                        <a:pt x="190" y="0"/>
                        <a:pt x="0" y="4816"/>
                        <a:pt x="0" y="10782"/>
                      </a:cubicBezTo>
                      <a:cubicBezTo>
                        <a:pt x="0" y="16784"/>
                        <a:pt x="190" y="21600"/>
                        <a:pt x="422" y="21600"/>
                      </a:cubicBezTo>
                      <a:cubicBezTo>
                        <a:pt x="425" y="21600"/>
                        <a:pt x="429" y="21600"/>
                        <a:pt x="432" y="21600"/>
                      </a:cubicBezTo>
                      <a:lnTo>
                        <a:pt x="21187" y="21600"/>
                      </a:lnTo>
                      <a:cubicBezTo>
                        <a:pt x="21416" y="21456"/>
                        <a:pt x="21600" y="16640"/>
                        <a:pt x="21600" y="10782"/>
                      </a:cubicBezTo>
                      <a:cubicBezTo>
                        <a:pt x="21600" y="4924"/>
                        <a:pt x="21416" y="108"/>
                        <a:pt x="21187" y="0"/>
                      </a:cubicBezTo>
                      <a:lnTo>
                        <a:pt x="432" y="0"/>
                      </a:lnTo>
                      <a:cubicBezTo>
                        <a:pt x="429" y="0"/>
                        <a:pt x="425" y="0"/>
                        <a:pt x="4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402" name="Google Shape;453;p32"/>
              <p:cNvSpPr/>
              <p:nvPr/>
            </p:nvSpPr>
            <p:spPr>
              <a:xfrm>
                <a:off x="3042140" y="2210715"/>
                <a:ext cx="527973" cy="967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600" fill="norm" stroke="1" extrusionOk="0">
                    <a:moveTo>
                      <a:pt x="14084" y="0"/>
                    </a:moveTo>
                    <a:cubicBezTo>
                      <a:pt x="13963" y="0"/>
                      <a:pt x="13861" y="49"/>
                      <a:pt x="13845" y="115"/>
                    </a:cubicBezTo>
                    <a:lnTo>
                      <a:pt x="9949" y="16011"/>
                    </a:lnTo>
                    <a:lnTo>
                      <a:pt x="6770" y="7161"/>
                    </a:lnTo>
                    <a:cubicBezTo>
                      <a:pt x="6747" y="7098"/>
                      <a:pt x="6657" y="7055"/>
                      <a:pt x="6532" y="7055"/>
                    </a:cubicBezTo>
                    <a:cubicBezTo>
                      <a:pt x="6528" y="7055"/>
                      <a:pt x="6526" y="7055"/>
                      <a:pt x="6523" y="7055"/>
                    </a:cubicBezTo>
                    <a:cubicBezTo>
                      <a:pt x="6404" y="7057"/>
                      <a:pt x="6307" y="7107"/>
                      <a:pt x="6293" y="7172"/>
                    </a:cubicBezTo>
                    <a:lnTo>
                      <a:pt x="3893" y="19157"/>
                    </a:lnTo>
                    <a:lnTo>
                      <a:pt x="2357" y="16778"/>
                    </a:lnTo>
                    <a:cubicBezTo>
                      <a:pt x="2324" y="16727"/>
                      <a:pt x="2248" y="16689"/>
                      <a:pt x="2140" y="16689"/>
                    </a:cubicBezTo>
                    <a:cubicBezTo>
                      <a:pt x="2132" y="16689"/>
                      <a:pt x="2123" y="16690"/>
                      <a:pt x="2115" y="16690"/>
                    </a:cubicBezTo>
                    <a:cubicBezTo>
                      <a:pt x="2007" y="16694"/>
                      <a:pt x="1916" y="16736"/>
                      <a:pt x="1894" y="16793"/>
                    </a:cubicBezTo>
                    <a:lnTo>
                      <a:pt x="6" y="21439"/>
                    </a:lnTo>
                    <a:cubicBezTo>
                      <a:pt x="-24" y="21511"/>
                      <a:pt x="59" y="21581"/>
                      <a:pt x="189" y="21597"/>
                    </a:cubicBezTo>
                    <a:cubicBezTo>
                      <a:pt x="206" y="21599"/>
                      <a:pt x="224" y="21600"/>
                      <a:pt x="241" y="21600"/>
                    </a:cubicBezTo>
                    <a:cubicBezTo>
                      <a:pt x="242" y="21600"/>
                      <a:pt x="243" y="21600"/>
                      <a:pt x="243" y="21600"/>
                    </a:cubicBezTo>
                    <a:cubicBezTo>
                      <a:pt x="356" y="21600"/>
                      <a:pt x="453" y="21557"/>
                      <a:pt x="478" y="21497"/>
                    </a:cubicBezTo>
                    <a:lnTo>
                      <a:pt x="2182" y="17301"/>
                    </a:lnTo>
                    <a:lnTo>
                      <a:pt x="3790" y="19791"/>
                    </a:lnTo>
                    <a:cubicBezTo>
                      <a:pt x="3824" y="19844"/>
                      <a:pt x="3915" y="19880"/>
                      <a:pt x="4017" y="19880"/>
                    </a:cubicBezTo>
                    <a:cubicBezTo>
                      <a:pt x="4026" y="19880"/>
                      <a:pt x="4036" y="19879"/>
                      <a:pt x="4045" y="19879"/>
                    </a:cubicBezTo>
                    <a:cubicBezTo>
                      <a:pt x="4156" y="19872"/>
                      <a:pt x="4246" y="19823"/>
                      <a:pt x="4258" y="19762"/>
                    </a:cubicBezTo>
                    <a:lnTo>
                      <a:pt x="6601" y="8061"/>
                    </a:lnTo>
                    <a:lnTo>
                      <a:pt x="9757" y="16848"/>
                    </a:lnTo>
                    <a:cubicBezTo>
                      <a:pt x="9779" y="16911"/>
                      <a:pt x="9864" y="16952"/>
                      <a:pt x="10000" y="16955"/>
                    </a:cubicBezTo>
                    <a:cubicBezTo>
                      <a:pt x="10119" y="16952"/>
                      <a:pt x="10217" y="16904"/>
                      <a:pt x="10234" y="16840"/>
                    </a:cubicBezTo>
                    <a:lnTo>
                      <a:pt x="14075" y="1161"/>
                    </a:lnTo>
                    <a:lnTo>
                      <a:pt x="18247" y="19420"/>
                    </a:lnTo>
                    <a:cubicBezTo>
                      <a:pt x="18261" y="19477"/>
                      <a:pt x="18340" y="19522"/>
                      <a:pt x="18443" y="19533"/>
                    </a:cubicBezTo>
                    <a:cubicBezTo>
                      <a:pt x="18458" y="19535"/>
                      <a:pt x="18472" y="19536"/>
                      <a:pt x="18487" y="19536"/>
                    </a:cubicBezTo>
                    <a:cubicBezTo>
                      <a:pt x="18574" y="19536"/>
                      <a:pt x="18656" y="19510"/>
                      <a:pt x="18699" y="19467"/>
                    </a:cubicBezTo>
                    <a:lnTo>
                      <a:pt x="20235" y="17927"/>
                    </a:lnTo>
                    <a:lnTo>
                      <a:pt x="21080" y="21314"/>
                    </a:lnTo>
                    <a:cubicBezTo>
                      <a:pt x="21096" y="21379"/>
                      <a:pt x="21198" y="21428"/>
                      <a:pt x="21314" y="21428"/>
                    </a:cubicBezTo>
                    <a:cubicBezTo>
                      <a:pt x="21327" y="21428"/>
                      <a:pt x="21339" y="21428"/>
                      <a:pt x="21352" y="21427"/>
                    </a:cubicBezTo>
                    <a:cubicBezTo>
                      <a:pt x="21484" y="21417"/>
                      <a:pt x="21576" y="21351"/>
                      <a:pt x="21558" y="21278"/>
                    </a:cubicBezTo>
                    <a:lnTo>
                      <a:pt x="20614" y="17493"/>
                    </a:lnTo>
                    <a:cubicBezTo>
                      <a:pt x="20601" y="17436"/>
                      <a:pt x="20522" y="17391"/>
                      <a:pt x="20419" y="17380"/>
                    </a:cubicBezTo>
                    <a:cubicBezTo>
                      <a:pt x="20404" y="17379"/>
                      <a:pt x="20390" y="17378"/>
                      <a:pt x="20375" y="17378"/>
                    </a:cubicBezTo>
                    <a:cubicBezTo>
                      <a:pt x="20288" y="17378"/>
                      <a:pt x="20206" y="17404"/>
                      <a:pt x="20163" y="17447"/>
                    </a:cubicBezTo>
                    <a:lnTo>
                      <a:pt x="18635" y="18980"/>
                    </a:lnTo>
                    <a:lnTo>
                      <a:pt x="14323" y="116"/>
                    </a:lnTo>
                    <a:cubicBezTo>
                      <a:pt x="14308" y="50"/>
                      <a:pt x="14206" y="0"/>
                      <a:pt x="14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416" name="Google Shape;454;p32"/>
              <p:cNvGrpSpPr/>
              <p:nvPr/>
            </p:nvGrpSpPr>
            <p:grpSpPr>
              <a:xfrm>
                <a:off x="2365051" y="1788482"/>
                <a:ext cx="1211467" cy="416701"/>
                <a:chOff x="0" y="0"/>
                <a:chExt cx="1211466" cy="416700"/>
              </a:xfrm>
            </p:grpSpPr>
            <p:sp>
              <p:nvSpPr>
                <p:cNvPr id="403" name="Google Shape;455;p32"/>
                <p:cNvSpPr/>
                <p:nvPr/>
              </p:nvSpPr>
              <p:spPr>
                <a:xfrm>
                  <a:off x="34994" y="34988"/>
                  <a:ext cx="1146483" cy="3467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1" h="21600" fill="norm" stroke="1" extrusionOk="0">
                      <a:moveTo>
                        <a:pt x="21440" y="0"/>
                      </a:moveTo>
                      <a:cubicBezTo>
                        <a:pt x="21411" y="0"/>
                        <a:pt x="21381" y="39"/>
                        <a:pt x="21359" y="115"/>
                      </a:cubicBezTo>
                      <a:lnTo>
                        <a:pt x="16448" y="17314"/>
                      </a:lnTo>
                      <a:lnTo>
                        <a:pt x="11924" y="5990"/>
                      </a:lnTo>
                      <a:cubicBezTo>
                        <a:pt x="11904" y="5941"/>
                        <a:pt x="11880" y="5916"/>
                        <a:pt x="11857" y="5916"/>
                      </a:cubicBezTo>
                      <a:cubicBezTo>
                        <a:pt x="11830" y="5916"/>
                        <a:pt x="11802" y="5949"/>
                        <a:pt x="11781" y="6012"/>
                      </a:cubicBezTo>
                      <a:lnTo>
                        <a:pt x="8755" y="15131"/>
                      </a:lnTo>
                      <a:lnTo>
                        <a:pt x="5166" y="4454"/>
                      </a:lnTo>
                      <a:cubicBezTo>
                        <a:pt x="5145" y="4390"/>
                        <a:pt x="5118" y="4358"/>
                        <a:pt x="5091" y="4358"/>
                      </a:cubicBezTo>
                      <a:cubicBezTo>
                        <a:pt x="5063" y="4358"/>
                        <a:pt x="5034" y="4395"/>
                        <a:pt x="5013" y="4467"/>
                      </a:cubicBezTo>
                      <a:lnTo>
                        <a:pt x="33" y="20972"/>
                      </a:lnTo>
                      <a:cubicBezTo>
                        <a:pt x="-37" y="21204"/>
                        <a:pt x="13" y="21600"/>
                        <a:pt x="111" y="21600"/>
                      </a:cubicBezTo>
                      <a:cubicBezTo>
                        <a:pt x="112" y="21600"/>
                        <a:pt x="113" y="21600"/>
                        <a:pt x="113" y="21600"/>
                      </a:cubicBezTo>
                      <a:cubicBezTo>
                        <a:pt x="142" y="21600"/>
                        <a:pt x="170" y="21561"/>
                        <a:pt x="190" y="21492"/>
                      </a:cubicBezTo>
                      <a:lnTo>
                        <a:pt x="5095" y="5235"/>
                      </a:lnTo>
                      <a:lnTo>
                        <a:pt x="8681" y="15902"/>
                      </a:lnTo>
                      <a:cubicBezTo>
                        <a:pt x="8702" y="15965"/>
                        <a:pt x="8729" y="15995"/>
                        <a:pt x="8756" y="15995"/>
                      </a:cubicBezTo>
                      <a:cubicBezTo>
                        <a:pt x="8783" y="15995"/>
                        <a:pt x="8809" y="15964"/>
                        <a:pt x="8830" y="15900"/>
                      </a:cubicBezTo>
                      <a:lnTo>
                        <a:pt x="11863" y="6764"/>
                      </a:lnTo>
                      <a:lnTo>
                        <a:pt x="16393" y="18100"/>
                      </a:lnTo>
                      <a:cubicBezTo>
                        <a:pt x="16413" y="18151"/>
                        <a:pt x="16437" y="18175"/>
                        <a:pt x="16460" y="18175"/>
                      </a:cubicBezTo>
                      <a:cubicBezTo>
                        <a:pt x="16490" y="18175"/>
                        <a:pt x="16519" y="18136"/>
                        <a:pt x="16541" y="18060"/>
                      </a:cubicBezTo>
                      <a:lnTo>
                        <a:pt x="21521" y="623"/>
                      </a:lnTo>
                      <a:cubicBezTo>
                        <a:pt x="21563" y="475"/>
                        <a:pt x="21561" y="240"/>
                        <a:pt x="21516" y="102"/>
                      </a:cubicBezTo>
                      <a:cubicBezTo>
                        <a:pt x="21495" y="34"/>
                        <a:pt x="21467" y="0"/>
                        <a:pt x="214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4" name="Google Shape;456;p32"/>
                <p:cNvSpPr/>
                <p:nvPr/>
              </p:nvSpPr>
              <p:spPr>
                <a:xfrm>
                  <a:off x="270843" y="75904"/>
                  <a:ext cx="69991" cy="699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5" h="21600" fill="norm" stroke="1" extrusionOk="0">
                      <a:moveTo>
                        <a:pt x="10394" y="0"/>
                      </a:moveTo>
                      <a:cubicBezTo>
                        <a:pt x="7693" y="0"/>
                        <a:pt x="5032" y="1094"/>
                        <a:pt x="3044" y="3167"/>
                      </a:cubicBezTo>
                      <a:cubicBezTo>
                        <a:pt x="74" y="6250"/>
                        <a:pt x="-815" y="10900"/>
                        <a:pt x="787" y="14937"/>
                      </a:cubicBezTo>
                      <a:cubicBezTo>
                        <a:pt x="2395" y="18974"/>
                        <a:pt x="6190" y="21600"/>
                        <a:pt x="10388" y="21600"/>
                      </a:cubicBezTo>
                      <a:cubicBezTo>
                        <a:pt x="16131" y="21600"/>
                        <a:pt x="20785" y="16767"/>
                        <a:pt x="20785" y="10797"/>
                      </a:cubicBezTo>
                      <a:cubicBezTo>
                        <a:pt x="20785" y="6432"/>
                        <a:pt x="18253" y="2493"/>
                        <a:pt x="14370" y="821"/>
                      </a:cubicBezTo>
                      <a:cubicBezTo>
                        <a:pt x="13084" y="267"/>
                        <a:pt x="11733" y="0"/>
                        <a:pt x="1039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5" name="Google Shape;457;p32"/>
                <p:cNvSpPr/>
                <p:nvPr/>
              </p:nvSpPr>
              <p:spPr>
                <a:xfrm>
                  <a:off x="264928" y="69978"/>
                  <a:ext cx="81813" cy="818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7" y="3124"/>
                      </a:moveTo>
                      <a:cubicBezTo>
                        <a:pt x="15039" y="3129"/>
                        <a:pt x="18465" y="6564"/>
                        <a:pt x="18476" y="10795"/>
                      </a:cubicBezTo>
                      <a:cubicBezTo>
                        <a:pt x="18476" y="13903"/>
                        <a:pt x="16604" y="16699"/>
                        <a:pt x="13740" y="17889"/>
                      </a:cubicBezTo>
                      <a:cubicBezTo>
                        <a:pt x="12788" y="18284"/>
                        <a:pt x="11790" y="18471"/>
                        <a:pt x="10803" y="18471"/>
                      </a:cubicBezTo>
                      <a:cubicBezTo>
                        <a:pt x="8806" y="18471"/>
                        <a:pt x="6841" y="17692"/>
                        <a:pt x="5370" y="16226"/>
                      </a:cubicBezTo>
                      <a:cubicBezTo>
                        <a:pt x="3176" y="14033"/>
                        <a:pt x="2521" y="10727"/>
                        <a:pt x="3712" y="7864"/>
                      </a:cubicBezTo>
                      <a:cubicBezTo>
                        <a:pt x="4897" y="4989"/>
                        <a:pt x="7699" y="3124"/>
                        <a:pt x="10797" y="3124"/>
                      </a:cubicBezTo>
                      <a:close/>
                      <a:moveTo>
                        <a:pt x="10797" y="0"/>
                      </a:moveTo>
                      <a:cubicBezTo>
                        <a:pt x="4845" y="0"/>
                        <a:pt x="0" y="4844"/>
                        <a:pt x="0" y="10795"/>
                      </a:cubicBezTo>
                      <a:cubicBezTo>
                        <a:pt x="0" y="16756"/>
                        <a:pt x="4845" y="21600"/>
                        <a:pt x="10797" y="21600"/>
                      </a:cubicBezTo>
                      <a:cubicBezTo>
                        <a:pt x="16755" y="21600"/>
                        <a:pt x="21600" y="16746"/>
                        <a:pt x="21600" y="10795"/>
                      </a:cubicBezTo>
                      <a:cubicBezTo>
                        <a:pt x="21600" y="4844"/>
                        <a:pt x="16760" y="0"/>
                        <a:pt x="107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6" name="Google Shape;458;p32"/>
                <p:cNvSpPr/>
                <p:nvPr/>
              </p:nvSpPr>
              <p:spPr>
                <a:xfrm>
                  <a:off x="630724" y="100891"/>
                  <a:ext cx="70004" cy="699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3" h="21600" fill="norm" stroke="1" extrusionOk="0">
                      <a:moveTo>
                        <a:pt x="10395" y="0"/>
                      </a:moveTo>
                      <a:cubicBezTo>
                        <a:pt x="7694" y="0"/>
                        <a:pt x="5035" y="1100"/>
                        <a:pt x="3047" y="3160"/>
                      </a:cubicBezTo>
                      <a:cubicBezTo>
                        <a:pt x="72" y="6254"/>
                        <a:pt x="-817" y="10891"/>
                        <a:pt x="791" y="14927"/>
                      </a:cubicBezTo>
                      <a:cubicBezTo>
                        <a:pt x="2398" y="18962"/>
                        <a:pt x="6192" y="21600"/>
                        <a:pt x="10389" y="21600"/>
                      </a:cubicBezTo>
                      <a:cubicBezTo>
                        <a:pt x="16124" y="21600"/>
                        <a:pt x="20777" y="16768"/>
                        <a:pt x="20783" y="10800"/>
                      </a:cubicBezTo>
                      <a:cubicBezTo>
                        <a:pt x="20783" y="6430"/>
                        <a:pt x="18246" y="2492"/>
                        <a:pt x="14364" y="820"/>
                      </a:cubicBezTo>
                      <a:cubicBezTo>
                        <a:pt x="13078" y="267"/>
                        <a:pt x="11734" y="0"/>
                        <a:pt x="10395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7" name="Google Shape;459;p32"/>
                <p:cNvSpPr/>
                <p:nvPr/>
              </p:nvSpPr>
              <p:spPr>
                <a:xfrm>
                  <a:off x="624803" y="94984"/>
                  <a:ext cx="81832" cy="817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3120"/>
                      </a:moveTo>
                      <a:cubicBezTo>
                        <a:pt x="15036" y="3125"/>
                        <a:pt x="18466" y="6562"/>
                        <a:pt x="18476" y="10800"/>
                      </a:cubicBezTo>
                      <a:cubicBezTo>
                        <a:pt x="18476" y="13909"/>
                        <a:pt x="16605" y="16707"/>
                        <a:pt x="13736" y="17898"/>
                      </a:cubicBezTo>
                      <a:cubicBezTo>
                        <a:pt x="12785" y="18288"/>
                        <a:pt x="11793" y="18480"/>
                        <a:pt x="10805" y="18480"/>
                      </a:cubicBezTo>
                      <a:cubicBezTo>
                        <a:pt x="8804" y="18480"/>
                        <a:pt x="6840" y="17700"/>
                        <a:pt x="5374" y="16234"/>
                      </a:cubicBezTo>
                      <a:cubicBezTo>
                        <a:pt x="3181" y="14029"/>
                        <a:pt x="2521" y="10732"/>
                        <a:pt x="3711" y="7857"/>
                      </a:cubicBezTo>
                      <a:cubicBezTo>
                        <a:pt x="4901" y="4992"/>
                        <a:pt x="7697" y="3120"/>
                        <a:pt x="10800" y="3120"/>
                      </a:cubicBezTo>
                      <a:close/>
                      <a:moveTo>
                        <a:pt x="10800" y="0"/>
                      </a:moveTo>
                      <a:cubicBezTo>
                        <a:pt x="4849" y="0"/>
                        <a:pt x="0" y="4846"/>
                        <a:pt x="0" y="10800"/>
                      </a:cubicBezTo>
                      <a:cubicBezTo>
                        <a:pt x="0" y="16754"/>
                        <a:pt x="4849" y="21600"/>
                        <a:pt x="10800" y="21600"/>
                      </a:cubicBezTo>
                      <a:cubicBezTo>
                        <a:pt x="16756" y="21600"/>
                        <a:pt x="21600" y="16754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8" name="Google Shape;460;p32"/>
                <p:cNvSpPr/>
                <p:nvPr/>
              </p:nvSpPr>
              <p:spPr>
                <a:xfrm>
                  <a:off x="875653" y="285820"/>
                  <a:ext cx="69980" cy="699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09" name="Google Shape;461;p32"/>
                <p:cNvSpPr/>
                <p:nvPr/>
              </p:nvSpPr>
              <p:spPr>
                <a:xfrm>
                  <a:off x="869746" y="279952"/>
                  <a:ext cx="81794" cy="817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3121"/>
                      </a:moveTo>
                      <a:cubicBezTo>
                        <a:pt x="15038" y="3126"/>
                        <a:pt x="18470" y="6559"/>
                        <a:pt x="18475" y="10797"/>
                      </a:cubicBezTo>
                      <a:cubicBezTo>
                        <a:pt x="18475" y="13897"/>
                        <a:pt x="16608" y="16706"/>
                        <a:pt x="13743" y="17886"/>
                      </a:cubicBezTo>
                      <a:cubicBezTo>
                        <a:pt x="12786" y="18282"/>
                        <a:pt x="11788" y="18474"/>
                        <a:pt x="10800" y="18474"/>
                      </a:cubicBezTo>
                      <a:cubicBezTo>
                        <a:pt x="8803" y="18474"/>
                        <a:pt x="6838" y="17694"/>
                        <a:pt x="5371" y="16222"/>
                      </a:cubicBezTo>
                      <a:cubicBezTo>
                        <a:pt x="3172" y="14027"/>
                        <a:pt x="2522" y="10730"/>
                        <a:pt x="3713" y="7854"/>
                      </a:cubicBezTo>
                      <a:cubicBezTo>
                        <a:pt x="4893" y="4988"/>
                        <a:pt x="7701" y="3121"/>
                        <a:pt x="10800" y="3121"/>
                      </a:cubicBezTo>
                      <a:close/>
                      <a:moveTo>
                        <a:pt x="10800" y="0"/>
                      </a:moveTo>
                      <a:cubicBezTo>
                        <a:pt x="4846" y="0"/>
                        <a:pt x="0" y="4832"/>
                        <a:pt x="0" y="10797"/>
                      </a:cubicBezTo>
                      <a:cubicBezTo>
                        <a:pt x="0" y="16753"/>
                        <a:pt x="4846" y="21600"/>
                        <a:pt x="10800" y="21600"/>
                      </a:cubicBezTo>
                      <a:cubicBezTo>
                        <a:pt x="16754" y="21600"/>
                        <a:pt x="21600" y="16753"/>
                        <a:pt x="21600" y="10797"/>
                      </a:cubicBezTo>
                      <a:cubicBezTo>
                        <a:pt x="21600" y="4847"/>
                        <a:pt x="16764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0" name="Google Shape;462;p32"/>
                <p:cNvSpPr/>
                <p:nvPr/>
              </p:nvSpPr>
              <p:spPr>
                <a:xfrm>
                  <a:off x="1135575" y="5906"/>
                  <a:ext cx="69966" cy="7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1" name="Google Shape;463;p32"/>
                <p:cNvSpPr/>
                <p:nvPr/>
              </p:nvSpPr>
              <p:spPr>
                <a:xfrm>
                  <a:off x="1129654" y="-1"/>
                  <a:ext cx="81813" cy="81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3" y="3119"/>
                      </a:moveTo>
                      <a:cubicBezTo>
                        <a:pt x="15039" y="3135"/>
                        <a:pt x="18470" y="6566"/>
                        <a:pt x="18476" y="10803"/>
                      </a:cubicBezTo>
                      <a:cubicBezTo>
                        <a:pt x="18476" y="13906"/>
                        <a:pt x="16604" y="16708"/>
                        <a:pt x="13735" y="17893"/>
                      </a:cubicBezTo>
                      <a:cubicBezTo>
                        <a:pt x="12788" y="18289"/>
                        <a:pt x="11790" y="18476"/>
                        <a:pt x="10803" y="18476"/>
                      </a:cubicBezTo>
                      <a:cubicBezTo>
                        <a:pt x="8801" y="18476"/>
                        <a:pt x="6836" y="17696"/>
                        <a:pt x="5365" y="16225"/>
                      </a:cubicBezTo>
                      <a:cubicBezTo>
                        <a:pt x="3171" y="14031"/>
                        <a:pt x="2521" y="10730"/>
                        <a:pt x="3707" y="7860"/>
                      </a:cubicBezTo>
                      <a:cubicBezTo>
                        <a:pt x="4897" y="4996"/>
                        <a:pt x="7699" y="3119"/>
                        <a:pt x="10803" y="3119"/>
                      </a:cubicBezTo>
                      <a:close/>
                      <a:moveTo>
                        <a:pt x="10803" y="0"/>
                      </a:moveTo>
                      <a:cubicBezTo>
                        <a:pt x="4845" y="0"/>
                        <a:pt x="0" y="4845"/>
                        <a:pt x="0" y="10803"/>
                      </a:cubicBezTo>
                      <a:cubicBezTo>
                        <a:pt x="0" y="16755"/>
                        <a:pt x="4845" y="21600"/>
                        <a:pt x="10803" y="21600"/>
                      </a:cubicBezTo>
                      <a:cubicBezTo>
                        <a:pt x="16750" y="21600"/>
                        <a:pt x="21600" y="16755"/>
                        <a:pt x="21600" y="10803"/>
                      </a:cubicBezTo>
                      <a:cubicBezTo>
                        <a:pt x="21600" y="4845"/>
                        <a:pt x="16755" y="0"/>
                        <a:pt x="108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2" name="Google Shape;464;p32"/>
                <p:cNvSpPr/>
                <p:nvPr/>
              </p:nvSpPr>
              <p:spPr>
                <a:xfrm>
                  <a:off x="5946" y="340814"/>
                  <a:ext cx="69960" cy="69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3" name="Google Shape;465;p32"/>
                <p:cNvSpPr/>
                <p:nvPr/>
              </p:nvSpPr>
              <p:spPr>
                <a:xfrm>
                  <a:off x="0" y="334907"/>
                  <a:ext cx="81832" cy="817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3125"/>
                      </a:moveTo>
                      <a:cubicBezTo>
                        <a:pt x="15036" y="3130"/>
                        <a:pt x="18471" y="6562"/>
                        <a:pt x="18476" y="10800"/>
                      </a:cubicBezTo>
                      <a:cubicBezTo>
                        <a:pt x="18476" y="13904"/>
                        <a:pt x="16611" y="16707"/>
                        <a:pt x="13736" y="17898"/>
                      </a:cubicBezTo>
                      <a:cubicBezTo>
                        <a:pt x="12791" y="18288"/>
                        <a:pt x="11793" y="18480"/>
                        <a:pt x="10805" y="18480"/>
                      </a:cubicBezTo>
                      <a:cubicBezTo>
                        <a:pt x="8809" y="18480"/>
                        <a:pt x="6845" y="17700"/>
                        <a:pt x="5374" y="16229"/>
                      </a:cubicBezTo>
                      <a:cubicBezTo>
                        <a:pt x="3181" y="14034"/>
                        <a:pt x="2521" y="10732"/>
                        <a:pt x="3711" y="7857"/>
                      </a:cubicBezTo>
                      <a:cubicBezTo>
                        <a:pt x="4901" y="4992"/>
                        <a:pt x="7697" y="3125"/>
                        <a:pt x="10800" y="3125"/>
                      </a:cubicBezTo>
                      <a:close/>
                      <a:moveTo>
                        <a:pt x="10800" y="0"/>
                      </a:moveTo>
                      <a:cubicBezTo>
                        <a:pt x="4844" y="0"/>
                        <a:pt x="0" y="4846"/>
                        <a:pt x="0" y="10800"/>
                      </a:cubicBezTo>
                      <a:cubicBezTo>
                        <a:pt x="0" y="16754"/>
                        <a:pt x="4844" y="21600"/>
                        <a:pt x="10800" y="21600"/>
                      </a:cubicBezTo>
                      <a:cubicBezTo>
                        <a:pt x="16756" y="21600"/>
                        <a:pt x="21600" y="16759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4" name="Google Shape;466;p32"/>
                <p:cNvSpPr/>
                <p:nvPr/>
              </p:nvSpPr>
              <p:spPr>
                <a:xfrm>
                  <a:off x="465806" y="240848"/>
                  <a:ext cx="69959" cy="699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5" name="Google Shape;467;p32"/>
                <p:cNvSpPr/>
                <p:nvPr/>
              </p:nvSpPr>
              <p:spPr>
                <a:xfrm>
                  <a:off x="459859" y="234941"/>
                  <a:ext cx="81833" cy="817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3125"/>
                      </a:moveTo>
                      <a:cubicBezTo>
                        <a:pt x="15036" y="3130"/>
                        <a:pt x="18471" y="6562"/>
                        <a:pt x="18476" y="10800"/>
                      </a:cubicBezTo>
                      <a:cubicBezTo>
                        <a:pt x="18476" y="13909"/>
                        <a:pt x="16605" y="16707"/>
                        <a:pt x="13736" y="17887"/>
                      </a:cubicBezTo>
                      <a:cubicBezTo>
                        <a:pt x="12791" y="18283"/>
                        <a:pt x="11793" y="18475"/>
                        <a:pt x="10805" y="18475"/>
                      </a:cubicBezTo>
                      <a:cubicBezTo>
                        <a:pt x="8809" y="18475"/>
                        <a:pt x="6845" y="17695"/>
                        <a:pt x="5374" y="16223"/>
                      </a:cubicBezTo>
                      <a:cubicBezTo>
                        <a:pt x="3181" y="14029"/>
                        <a:pt x="2521" y="10732"/>
                        <a:pt x="3711" y="7857"/>
                      </a:cubicBezTo>
                      <a:cubicBezTo>
                        <a:pt x="4901" y="4992"/>
                        <a:pt x="7697" y="3125"/>
                        <a:pt x="10800" y="3125"/>
                      </a:cubicBezTo>
                      <a:close/>
                      <a:moveTo>
                        <a:pt x="10800" y="0"/>
                      </a:moveTo>
                      <a:cubicBezTo>
                        <a:pt x="4844" y="0"/>
                        <a:pt x="0" y="4846"/>
                        <a:pt x="0" y="10800"/>
                      </a:cubicBezTo>
                      <a:cubicBezTo>
                        <a:pt x="0" y="16754"/>
                        <a:pt x="4844" y="21600"/>
                        <a:pt x="10800" y="21600"/>
                      </a:cubicBezTo>
                      <a:cubicBezTo>
                        <a:pt x="16756" y="21600"/>
                        <a:pt x="21600" y="16754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29" name="Google Shape;468;p32"/>
              <p:cNvGrpSpPr/>
              <p:nvPr/>
            </p:nvGrpSpPr>
            <p:grpSpPr>
              <a:xfrm>
                <a:off x="-1" y="457182"/>
                <a:ext cx="616818" cy="1349711"/>
                <a:chOff x="0" y="0"/>
                <a:chExt cx="616816" cy="1349710"/>
              </a:xfrm>
            </p:grpSpPr>
            <p:sp>
              <p:nvSpPr>
                <p:cNvPr id="417" name="Google Shape;469;p32"/>
                <p:cNvSpPr/>
                <p:nvPr/>
              </p:nvSpPr>
              <p:spPr>
                <a:xfrm>
                  <a:off x="502069" y="498019"/>
                  <a:ext cx="114693" cy="712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4" h="21600" fill="norm" stroke="1" extrusionOk="0">
                      <a:moveTo>
                        <a:pt x="20250" y="0"/>
                      </a:moveTo>
                      <a:cubicBezTo>
                        <a:pt x="20066" y="0"/>
                        <a:pt x="19879" y="72"/>
                        <a:pt x="19707" y="233"/>
                      </a:cubicBezTo>
                      <a:lnTo>
                        <a:pt x="552" y="18255"/>
                      </a:lnTo>
                      <a:cubicBezTo>
                        <a:pt x="116" y="18661"/>
                        <a:pt x="-93" y="19491"/>
                        <a:pt x="39" y="20274"/>
                      </a:cubicBezTo>
                      <a:cubicBezTo>
                        <a:pt x="164" y="21056"/>
                        <a:pt x="600" y="21600"/>
                        <a:pt x="1095" y="21600"/>
                      </a:cubicBezTo>
                      <a:cubicBezTo>
                        <a:pt x="1098" y="21600"/>
                        <a:pt x="1102" y="21600"/>
                        <a:pt x="1106" y="21600"/>
                      </a:cubicBezTo>
                      <a:cubicBezTo>
                        <a:pt x="1296" y="21600"/>
                        <a:pt x="1487" y="21522"/>
                        <a:pt x="1652" y="21367"/>
                      </a:cubicBezTo>
                      <a:lnTo>
                        <a:pt x="20810" y="3339"/>
                      </a:lnTo>
                      <a:cubicBezTo>
                        <a:pt x="21335" y="2837"/>
                        <a:pt x="21507" y="1750"/>
                        <a:pt x="21206" y="896"/>
                      </a:cubicBezTo>
                      <a:cubicBezTo>
                        <a:pt x="21001" y="323"/>
                        <a:pt x="20631" y="0"/>
                        <a:pt x="202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8" name="Google Shape;470;p32"/>
                <p:cNvSpPr/>
                <p:nvPr/>
              </p:nvSpPr>
              <p:spPr>
                <a:xfrm>
                  <a:off x="7" y="323349"/>
                  <a:ext cx="616810" cy="7103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9" y="387"/>
                      </a:moveTo>
                      <a:lnTo>
                        <a:pt x="21186" y="5594"/>
                      </a:lnTo>
                      <a:lnTo>
                        <a:pt x="21186" y="16006"/>
                      </a:lnTo>
                      <a:lnTo>
                        <a:pt x="10799" y="21213"/>
                      </a:lnTo>
                      <a:lnTo>
                        <a:pt x="414" y="16006"/>
                      </a:lnTo>
                      <a:lnTo>
                        <a:pt x="414" y="5594"/>
                      </a:lnTo>
                      <a:lnTo>
                        <a:pt x="10799" y="387"/>
                      </a:lnTo>
                      <a:close/>
                      <a:moveTo>
                        <a:pt x="10799" y="0"/>
                      </a:moveTo>
                      <a:cubicBezTo>
                        <a:pt x="10764" y="0"/>
                        <a:pt x="10728" y="8"/>
                        <a:pt x="10697" y="24"/>
                      </a:cubicBezTo>
                      <a:lnTo>
                        <a:pt x="103" y="5334"/>
                      </a:lnTo>
                      <a:cubicBezTo>
                        <a:pt x="39" y="5366"/>
                        <a:pt x="0" y="5426"/>
                        <a:pt x="0" y="5490"/>
                      </a:cubicBezTo>
                      <a:lnTo>
                        <a:pt x="0" y="16110"/>
                      </a:lnTo>
                      <a:cubicBezTo>
                        <a:pt x="0" y="16175"/>
                        <a:pt x="39" y="16234"/>
                        <a:pt x="103" y="16266"/>
                      </a:cubicBezTo>
                      <a:lnTo>
                        <a:pt x="10697" y="21576"/>
                      </a:lnTo>
                      <a:cubicBezTo>
                        <a:pt x="10728" y="21592"/>
                        <a:pt x="10763" y="21600"/>
                        <a:pt x="10799" y="21600"/>
                      </a:cubicBezTo>
                      <a:cubicBezTo>
                        <a:pt x="10837" y="21600"/>
                        <a:pt x="10872" y="21592"/>
                        <a:pt x="10903" y="21577"/>
                      </a:cubicBezTo>
                      <a:lnTo>
                        <a:pt x="21496" y="16266"/>
                      </a:lnTo>
                      <a:cubicBezTo>
                        <a:pt x="21560" y="16234"/>
                        <a:pt x="21600" y="16175"/>
                        <a:pt x="21600" y="16110"/>
                      </a:cubicBezTo>
                      <a:lnTo>
                        <a:pt x="21600" y="5490"/>
                      </a:lnTo>
                      <a:cubicBezTo>
                        <a:pt x="21600" y="5426"/>
                        <a:pt x="21560" y="5366"/>
                        <a:pt x="21496" y="5334"/>
                      </a:cubicBezTo>
                      <a:lnTo>
                        <a:pt x="10903" y="24"/>
                      </a:lnTo>
                      <a:cubicBezTo>
                        <a:pt x="10871" y="8"/>
                        <a:pt x="10835" y="0"/>
                        <a:pt x="107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9" name="Google Shape;471;p32"/>
                <p:cNvSpPr/>
                <p:nvPr/>
              </p:nvSpPr>
              <p:spPr>
                <a:xfrm>
                  <a:off x="102906" y="442159"/>
                  <a:ext cx="411010" cy="4727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9" h="21600" fill="norm" stroke="1" extrusionOk="0">
                      <a:moveTo>
                        <a:pt x="10798" y="583"/>
                      </a:moveTo>
                      <a:lnTo>
                        <a:pt x="20976" y="5691"/>
                      </a:lnTo>
                      <a:lnTo>
                        <a:pt x="20976" y="15909"/>
                      </a:lnTo>
                      <a:lnTo>
                        <a:pt x="10798" y="21018"/>
                      </a:lnTo>
                      <a:lnTo>
                        <a:pt x="621" y="15909"/>
                      </a:lnTo>
                      <a:lnTo>
                        <a:pt x="621" y="5691"/>
                      </a:lnTo>
                      <a:lnTo>
                        <a:pt x="10798" y="583"/>
                      </a:lnTo>
                      <a:close/>
                      <a:moveTo>
                        <a:pt x="10798" y="0"/>
                      </a:moveTo>
                      <a:cubicBezTo>
                        <a:pt x="10746" y="0"/>
                        <a:pt x="10692" y="13"/>
                        <a:pt x="10644" y="37"/>
                      </a:cubicBezTo>
                      <a:lnTo>
                        <a:pt x="155" y="5301"/>
                      </a:lnTo>
                      <a:cubicBezTo>
                        <a:pt x="59" y="5350"/>
                        <a:pt x="-1" y="5438"/>
                        <a:pt x="0" y="5535"/>
                      </a:cubicBezTo>
                      <a:lnTo>
                        <a:pt x="0" y="16066"/>
                      </a:lnTo>
                      <a:cubicBezTo>
                        <a:pt x="-1" y="16162"/>
                        <a:pt x="59" y="16251"/>
                        <a:pt x="155" y="16299"/>
                      </a:cubicBezTo>
                      <a:lnTo>
                        <a:pt x="10644" y="21564"/>
                      </a:lnTo>
                      <a:cubicBezTo>
                        <a:pt x="10691" y="21588"/>
                        <a:pt x="10745" y="21600"/>
                        <a:pt x="10798" y="21600"/>
                      </a:cubicBezTo>
                      <a:cubicBezTo>
                        <a:pt x="10854" y="21600"/>
                        <a:pt x="10907" y="21588"/>
                        <a:pt x="10955" y="21564"/>
                      </a:cubicBezTo>
                      <a:lnTo>
                        <a:pt x="21443" y="16299"/>
                      </a:lnTo>
                      <a:cubicBezTo>
                        <a:pt x="21540" y="16251"/>
                        <a:pt x="21599" y="16162"/>
                        <a:pt x="21599" y="16066"/>
                      </a:cubicBezTo>
                      <a:lnTo>
                        <a:pt x="21599" y="5535"/>
                      </a:lnTo>
                      <a:cubicBezTo>
                        <a:pt x="21599" y="5438"/>
                        <a:pt x="21540" y="5350"/>
                        <a:pt x="21443" y="5301"/>
                      </a:cubicBezTo>
                      <a:lnTo>
                        <a:pt x="10955" y="37"/>
                      </a:lnTo>
                      <a:cubicBezTo>
                        <a:pt x="10906" y="13"/>
                        <a:pt x="10852" y="0"/>
                        <a:pt x="107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0" name="Google Shape;472;p32"/>
                <p:cNvSpPr/>
                <p:nvPr/>
              </p:nvSpPr>
              <p:spPr>
                <a:xfrm>
                  <a:off x="302051" y="64012"/>
                  <a:ext cx="12701" cy="2711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82" y="0"/>
                      </a:moveTo>
                      <a:cubicBezTo>
                        <a:pt x="4924" y="0"/>
                        <a:pt x="144" y="205"/>
                        <a:pt x="0" y="461"/>
                      </a:cubicBezTo>
                      <a:lnTo>
                        <a:pt x="0" y="21129"/>
                      </a:lnTo>
                      <a:cubicBezTo>
                        <a:pt x="0" y="21390"/>
                        <a:pt x="4816" y="21600"/>
                        <a:pt x="10782" y="21600"/>
                      </a:cubicBezTo>
                      <a:cubicBezTo>
                        <a:pt x="16748" y="21600"/>
                        <a:pt x="21564" y="21390"/>
                        <a:pt x="21600" y="21129"/>
                      </a:cubicBezTo>
                      <a:lnTo>
                        <a:pt x="21600" y="461"/>
                      </a:lnTo>
                      <a:cubicBezTo>
                        <a:pt x="21492" y="205"/>
                        <a:pt x="16676" y="0"/>
                        <a:pt x="107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1" name="Google Shape;473;p32"/>
                <p:cNvSpPr/>
                <p:nvPr/>
              </p:nvSpPr>
              <p:spPr>
                <a:xfrm>
                  <a:off x="257355" y="5906"/>
                  <a:ext cx="102075" cy="1020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2" name="Google Shape;474;p32"/>
                <p:cNvSpPr/>
                <p:nvPr/>
              </p:nvSpPr>
              <p:spPr>
                <a:xfrm>
                  <a:off x="251448" y="0"/>
                  <a:ext cx="113908" cy="1139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8" y="2248"/>
                      </a:moveTo>
                      <a:cubicBezTo>
                        <a:pt x="15518" y="2248"/>
                        <a:pt x="19356" y="6082"/>
                        <a:pt x="19356" y="10802"/>
                      </a:cubicBezTo>
                      <a:cubicBezTo>
                        <a:pt x="19356" y="15518"/>
                        <a:pt x="15518" y="19356"/>
                        <a:pt x="10798" y="19356"/>
                      </a:cubicBezTo>
                      <a:cubicBezTo>
                        <a:pt x="6086" y="19356"/>
                        <a:pt x="2248" y="15518"/>
                        <a:pt x="2248" y="10802"/>
                      </a:cubicBezTo>
                      <a:cubicBezTo>
                        <a:pt x="2248" y="6082"/>
                        <a:pt x="6086" y="2248"/>
                        <a:pt x="10798" y="2248"/>
                      </a:cubicBezTo>
                      <a:close/>
                      <a:moveTo>
                        <a:pt x="10798" y="0"/>
                      </a:moveTo>
                      <a:cubicBezTo>
                        <a:pt x="4846" y="0"/>
                        <a:pt x="0" y="4850"/>
                        <a:pt x="0" y="10802"/>
                      </a:cubicBezTo>
                      <a:cubicBezTo>
                        <a:pt x="0" y="16757"/>
                        <a:pt x="4846" y="21600"/>
                        <a:pt x="10798" y="21600"/>
                      </a:cubicBezTo>
                      <a:cubicBezTo>
                        <a:pt x="16754" y="21600"/>
                        <a:pt x="21600" y="16757"/>
                        <a:pt x="21600" y="10802"/>
                      </a:cubicBezTo>
                      <a:cubicBezTo>
                        <a:pt x="21600" y="4846"/>
                        <a:pt x="16754" y="0"/>
                        <a:pt x="107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3" name="Google Shape;475;p32"/>
                <p:cNvSpPr/>
                <p:nvPr/>
              </p:nvSpPr>
              <p:spPr>
                <a:xfrm>
                  <a:off x="302051" y="1014390"/>
                  <a:ext cx="12701" cy="2714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6" h="21600" fill="norm" stroke="1" extrusionOk="0">
                      <a:moveTo>
                        <a:pt x="10659" y="0"/>
                      </a:moveTo>
                      <a:cubicBezTo>
                        <a:pt x="4691" y="0"/>
                        <a:pt x="-105" y="218"/>
                        <a:pt x="2" y="481"/>
                      </a:cubicBezTo>
                      <a:lnTo>
                        <a:pt x="2" y="21130"/>
                      </a:lnTo>
                      <a:cubicBezTo>
                        <a:pt x="2" y="21390"/>
                        <a:pt x="4762" y="21600"/>
                        <a:pt x="10659" y="21600"/>
                      </a:cubicBezTo>
                      <a:cubicBezTo>
                        <a:pt x="16557" y="21600"/>
                        <a:pt x="21353" y="21390"/>
                        <a:pt x="21353" y="21130"/>
                      </a:cubicBezTo>
                      <a:lnTo>
                        <a:pt x="21353" y="481"/>
                      </a:lnTo>
                      <a:cubicBezTo>
                        <a:pt x="21495" y="218"/>
                        <a:pt x="16663" y="0"/>
                        <a:pt x="106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4" name="Google Shape;476;p32"/>
                <p:cNvSpPr/>
                <p:nvPr/>
              </p:nvSpPr>
              <p:spPr>
                <a:xfrm>
                  <a:off x="257355" y="1241710"/>
                  <a:ext cx="102078" cy="1020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5" name="Google Shape;477;p32"/>
                <p:cNvSpPr/>
                <p:nvPr/>
              </p:nvSpPr>
              <p:spPr>
                <a:xfrm>
                  <a:off x="251448" y="1235803"/>
                  <a:ext cx="113908" cy="1139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8" y="2244"/>
                      </a:moveTo>
                      <a:cubicBezTo>
                        <a:pt x="15518" y="2244"/>
                        <a:pt x="19356" y="6079"/>
                        <a:pt x="19356" y="10798"/>
                      </a:cubicBezTo>
                      <a:cubicBezTo>
                        <a:pt x="19356" y="15518"/>
                        <a:pt x="15518" y="19356"/>
                        <a:pt x="10798" y="19356"/>
                      </a:cubicBezTo>
                      <a:cubicBezTo>
                        <a:pt x="6086" y="19356"/>
                        <a:pt x="2248" y="15518"/>
                        <a:pt x="2248" y="10798"/>
                      </a:cubicBezTo>
                      <a:cubicBezTo>
                        <a:pt x="2248" y="6079"/>
                        <a:pt x="6086" y="2244"/>
                        <a:pt x="10798" y="2244"/>
                      </a:cubicBezTo>
                      <a:close/>
                      <a:moveTo>
                        <a:pt x="10798" y="0"/>
                      </a:moveTo>
                      <a:cubicBezTo>
                        <a:pt x="4846" y="0"/>
                        <a:pt x="0" y="4843"/>
                        <a:pt x="0" y="10798"/>
                      </a:cubicBezTo>
                      <a:cubicBezTo>
                        <a:pt x="0" y="16750"/>
                        <a:pt x="4846" y="21600"/>
                        <a:pt x="10798" y="21600"/>
                      </a:cubicBezTo>
                      <a:cubicBezTo>
                        <a:pt x="16754" y="21600"/>
                        <a:pt x="21600" y="16750"/>
                        <a:pt x="21600" y="10798"/>
                      </a:cubicBezTo>
                      <a:cubicBezTo>
                        <a:pt x="21600" y="4843"/>
                        <a:pt x="16754" y="0"/>
                        <a:pt x="107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6" name="Google Shape;478;p32"/>
                <p:cNvSpPr/>
                <p:nvPr/>
              </p:nvSpPr>
              <p:spPr>
                <a:xfrm>
                  <a:off x="-1" y="497980"/>
                  <a:ext cx="114745" cy="712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3" h="21600" fill="norm" stroke="1" extrusionOk="0">
                      <a:moveTo>
                        <a:pt x="1101" y="0"/>
                      </a:moveTo>
                      <a:cubicBezTo>
                        <a:pt x="723" y="0"/>
                        <a:pt x="353" y="322"/>
                        <a:pt x="148" y="901"/>
                      </a:cubicBezTo>
                      <a:cubicBezTo>
                        <a:pt x="-156" y="1761"/>
                        <a:pt x="24" y="2854"/>
                        <a:pt x="551" y="3349"/>
                      </a:cubicBezTo>
                      <a:lnTo>
                        <a:pt x="19700" y="21367"/>
                      </a:lnTo>
                      <a:cubicBezTo>
                        <a:pt x="19868" y="21522"/>
                        <a:pt x="20055" y="21600"/>
                        <a:pt x="20249" y="21600"/>
                      </a:cubicBezTo>
                      <a:cubicBezTo>
                        <a:pt x="20253" y="21600"/>
                        <a:pt x="20257" y="21600"/>
                        <a:pt x="20260" y="21600"/>
                      </a:cubicBezTo>
                      <a:cubicBezTo>
                        <a:pt x="20755" y="21600"/>
                        <a:pt x="21184" y="21057"/>
                        <a:pt x="21316" y="20275"/>
                      </a:cubicBezTo>
                      <a:cubicBezTo>
                        <a:pt x="21444" y="19493"/>
                        <a:pt x="21231" y="18663"/>
                        <a:pt x="20803" y="18257"/>
                      </a:cubicBezTo>
                      <a:lnTo>
                        <a:pt x="1650" y="245"/>
                      </a:lnTo>
                      <a:cubicBezTo>
                        <a:pt x="1478" y="78"/>
                        <a:pt x="1288" y="0"/>
                        <a:pt x="11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7" name="Google Shape;479;p32"/>
                <p:cNvSpPr/>
                <p:nvPr/>
              </p:nvSpPr>
              <p:spPr>
                <a:xfrm>
                  <a:off x="111578" y="674342"/>
                  <a:ext cx="402351" cy="1270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29" h="21600" fill="norm" stroke="1" extrusionOk="0">
                      <a:moveTo>
                        <a:pt x="10995" y="0"/>
                      </a:moveTo>
                      <a:cubicBezTo>
                        <a:pt x="10942" y="0"/>
                        <a:pt x="10887" y="44"/>
                        <a:pt x="10838" y="134"/>
                      </a:cubicBezTo>
                      <a:lnTo>
                        <a:pt x="158" y="19722"/>
                      </a:lnTo>
                      <a:cubicBezTo>
                        <a:pt x="34" y="19950"/>
                        <a:pt x="-27" y="20415"/>
                        <a:pt x="11" y="20854"/>
                      </a:cubicBezTo>
                      <a:cubicBezTo>
                        <a:pt x="48" y="21292"/>
                        <a:pt x="173" y="21600"/>
                        <a:pt x="316" y="21600"/>
                      </a:cubicBezTo>
                      <a:cubicBezTo>
                        <a:pt x="373" y="21600"/>
                        <a:pt x="427" y="21553"/>
                        <a:pt x="474" y="21466"/>
                      </a:cubicBezTo>
                      <a:lnTo>
                        <a:pt x="10993" y="2175"/>
                      </a:lnTo>
                      <a:lnTo>
                        <a:pt x="21048" y="21165"/>
                      </a:lnTo>
                      <a:cubicBezTo>
                        <a:pt x="21100" y="21262"/>
                        <a:pt x="21156" y="21309"/>
                        <a:pt x="21212" y="21309"/>
                      </a:cubicBezTo>
                      <a:cubicBezTo>
                        <a:pt x="21319" y="21309"/>
                        <a:pt x="21426" y="21135"/>
                        <a:pt x="21485" y="20817"/>
                      </a:cubicBezTo>
                      <a:cubicBezTo>
                        <a:pt x="21573" y="20335"/>
                        <a:pt x="21523" y="19719"/>
                        <a:pt x="21372" y="19435"/>
                      </a:cubicBezTo>
                      <a:lnTo>
                        <a:pt x="11158" y="144"/>
                      </a:lnTo>
                      <a:cubicBezTo>
                        <a:pt x="11108" y="47"/>
                        <a:pt x="11051" y="0"/>
                        <a:pt x="109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8" name="Google Shape;480;p32"/>
                <p:cNvSpPr/>
                <p:nvPr/>
              </p:nvSpPr>
              <p:spPr>
                <a:xfrm>
                  <a:off x="310735" y="442040"/>
                  <a:ext cx="12701" cy="2441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6" h="21600" fill="norm" stroke="1" extrusionOk="0">
                      <a:moveTo>
                        <a:pt x="10659" y="0"/>
                      </a:moveTo>
                      <a:cubicBezTo>
                        <a:pt x="4691" y="0"/>
                        <a:pt x="-105" y="240"/>
                        <a:pt x="2" y="535"/>
                      </a:cubicBezTo>
                      <a:lnTo>
                        <a:pt x="2" y="21076"/>
                      </a:lnTo>
                      <a:cubicBezTo>
                        <a:pt x="2" y="21365"/>
                        <a:pt x="4762" y="21600"/>
                        <a:pt x="10659" y="21600"/>
                      </a:cubicBezTo>
                      <a:cubicBezTo>
                        <a:pt x="16557" y="21600"/>
                        <a:pt x="21317" y="21365"/>
                        <a:pt x="21353" y="21077"/>
                      </a:cubicBezTo>
                      <a:lnTo>
                        <a:pt x="21353" y="535"/>
                      </a:lnTo>
                      <a:cubicBezTo>
                        <a:pt x="21495" y="240"/>
                        <a:pt x="16663" y="0"/>
                        <a:pt x="106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463" name="Google Shape;481;p32"/>
              <p:cNvGrpSpPr/>
              <p:nvPr/>
            </p:nvGrpSpPr>
            <p:grpSpPr>
              <a:xfrm>
                <a:off x="445217" y="0"/>
                <a:ext cx="627481" cy="774114"/>
                <a:chOff x="0" y="0"/>
                <a:chExt cx="627480" cy="774113"/>
              </a:xfrm>
            </p:grpSpPr>
            <p:sp>
              <p:nvSpPr>
                <p:cNvPr id="430" name="Google Shape;482;p32"/>
                <p:cNvSpPr/>
                <p:nvPr/>
              </p:nvSpPr>
              <p:spPr>
                <a:xfrm>
                  <a:off x="478978" y="0"/>
                  <a:ext cx="148386" cy="127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43" y="0"/>
                      </a:moveTo>
                      <a:cubicBezTo>
                        <a:pt x="375" y="144"/>
                        <a:pt x="0" y="4888"/>
                        <a:pt x="0" y="10782"/>
                      </a:cubicBezTo>
                      <a:cubicBezTo>
                        <a:pt x="0" y="16676"/>
                        <a:pt x="375" y="21420"/>
                        <a:pt x="843" y="21600"/>
                      </a:cubicBezTo>
                      <a:lnTo>
                        <a:pt x="20757" y="21600"/>
                      </a:lnTo>
                      <a:cubicBezTo>
                        <a:pt x="21227" y="21420"/>
                        <a:pt x="21600" y="16676"/>
                        <a:pt x="21600" y="10782"/>
                      </a:cubicBezTo>
                      <a:cubicBezTo>
                        <a:pt x="21600" y="4888"/>
                        <a:pt x="21227" y="144"/>
                        <a:pt x="207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1" name="Google Shape;483;p32"/>
                <p:cNvSpPr/>
                <p:nvPr/>
              </p:nvSpPr>
              <p:spPr>
                <a:xfrm>
                  <a:off x="136687" y="0"/>
                  <a:ext cx="29712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28" y="0"/>
                      </a:moveTo>
                      <a:cubicBezTo>
                        <a:pt x="192" y="0"/>
                        <a:pt x="0" y="4852"/>
                        <a:pt x="0" y="10782"/>
                      </a:cubicBezTo>
                      <a:cubicBezTo>
                        <a:pt x="0" y="16748"/>
                        <a:pt x="195" y="21600"/>
                        <a:pt x="431" y="21600"/>
                      </a:cubicBezTo>
                      <a:cubicBezTo>
                        <a:pt x="434" y="21600"/>
                        <a:pt x="437" y="21600"/>
                        <a:pt x="439" y="21600"/>
                      </a:cubicBezTo>
                      <a:lnTo>
                        <a:pt x="21161" y="21600"/>
                      </a:lnTo>
                      <a:cubicBezTo>
                        <a:pt x="21163" y="21600"/>
                        <a:pt x="21166" y="21600"/>
                        <a:pt x="21169" y="21600"/>
                      </a:cubicBezTo>
                      <a:cubicBezTo>
                        <a:pt x="21407" y="21600"/>
                        <a:pt x="21600" y="16748"/>
                        <a:pt x="21600" y="10782"/>
                      </a:cubicBezTo>
                      <a:cubicBezTo>
                        <a:pt x="21600" y="4852"/>
                        <a:pt x="21408" y="0"/>
                        <a:pt x="21173" y="0"/>
                      </a:cubicBezTo>
                      <a:cubicBezTo>
                        <a:pt x="21169" y="0"/>
                        <a:pt x="21165" y="0"/>
                        <a:pt x="21161" y="0"/>
                      </a:cubicBezTo>
                      <a:lnTo>
                        <a:pt x="439" y="0"/>
                      </a:lnTo>
                      <a:cubicBezTo>
                        <a:pt x="437" y="0"/>
                        <a:pt x="432" y="0"/>
                        <a:pt x="42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2" name="Google Shape;484;p32"/>
                <p:cNvSpPr/>
                <p:nvPr/>
              </p:nvSpPr>
              <p:spPr>
                <a:xfrm>
                  <a:off x="118" y="0"/>
                  <a:ext cx="85712" cy="127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459" y="0"/>
                      </a:moveTo>
                      <a:cubicBezTo>
                        <a:pt x="650" y="144"/>
                        <a:pt x="0" y="4888"/>
                        <a:pt x="0" y="10782"/>
                      </a:cubicBezTo>
                      <a:cubicBezTo>
                        <a:pt x="0" y="16676"/>
                        <a:pt x="650" y="21420"/>
                        <a:pt x="1459" y="21600"/>
                      </a:cubicBezTo>
                      <a:lnTo>
                        <a:pt x="20141" y="21600"/>
                      </a:lnTo>
                      <a:cubicBezTo>
                        <a:pt x="20950" y="21420"/>
                        <a:pt x="21600" y="16676"/>
                        <a:pt x="21600" y="10782"/>
                      </a:cubicBezTo>
                      <a:cubicBezTo>
                        <a:pt x="21600" y="4888"/>
                        <a:pt x="20950" y="144"/>
                        <a:pt x="201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3" name="Google Shape;485;p32"/>
                <p:cNvSpPr/>
                <p:nvPr/>
              </p:nvSpPr>
              <p:spPr>
                <a:xfrm>
                  <a:off x="256402" y="57317"/>
                  <a:ext cx="37096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45" y="0"/>
                      </a:moveTo>
                      <a:cubicBezTo>
                        <a:pt x="155" y="0"/>
                        <a:pt x="0" y="4816"/>
                        <a:pt x="0" y="10782"/>
                      </a:cubicBezTo>
                      <a:cubicBezTo>
                        <a:pt x="0" y="16784"/>
                        <a:pt x="155" y="21600"/>
                        <a:pt x="345" y="21600"/>
                      </a:cubicBezTo>
                      <a:cubicBezTo>
                        <a:pt x="347" y="21600"/>
                        <a:pt x="350" y="21600"/>
                        <a:pt x="352" y="21600"/>
                      </a:cubicBezTo>
                      <a:lnTo>
                        <a:pt x="21263" y="21600"/>
                      </a:lnTo>
                      <a:cubicBezTo>
                        <a:pt x="21451" y="21456"/>
                        <a:pt x="21600" y="16640"/>
                        <a:pt x="21600" y="10782"/>
                      </a:cubicBezTo>
                      <a:cubicBezTo>
                        <a:pt x="21600" y="4924"/>
                        <a:pt x="21451" y="108"/>
                        <a:pt x="21263" y="0"/>
                      </a:cubicBezTo>
                      <a:lnTo>
                        <a:pt x="352" y="0"/>
                      </a:lnTo>
                      <a:cubicBezTo>
                        <a:pt x="350" y="0"/>
                        <a:pt x="347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4" name="Google Shape;486;p32"/>
                <p:cNvSpPr/>
                <p:nvPr/>
              </p:nvSpPr>
              <p:spPr>
                <a:xfrm>
                  <a:off x="138" y="57317"/>
                  <a:ext cx="137259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664" y="0"/>
                      </a:moveTo>
                      <a:cubicBezTo>
                        <a:pt x="20658" y="0"/>
                        <a:pt x="20652" y="0"/>
                        <a:pt x="20646" y="0"/>
                      </a:cubicBezTo>
                      <a:lnTo>
                        <a:pt x="908" y="0"/>
                      </a:lnTo>
                      <a:cubicBezTo>
                        <a:pt x="406" y="108"/>
                        <a:pt x="0" y="4924"/>
                        <a:pt x="0" y="10782"/>
                      </a:cubicBezTo>
                      <a:cubicBezTo>
                        <a:pt x="0" y="16640"/>
                        <a:pt x="406" y="21456"/>
                        <a:pt x="908" y="21600"/>
                      </a:cubicBezTo>
                      <a:lnTo>
                        <a:pt x="20646" y="21600"/>
                      </a:lnTo>
                      <a:cubicBezTo>
                        <a:pt x="20652" y="21600"/>
                        <a:pt x="20658" y="21600"/>
                        <a:pt x="20664" y="21600"/>
                      </a:cubicBezTo>
                      <a:cubicBezTo>
                        <a:pt x="21182" y="21600"/>
                        <a:pt x="21600" y="16784"/>
                        <a:pt x="21600" y="10782"/>
                      </a:cubicBezTo>
                      <a:cubicBezTo>
                        <a:pt x="21600" y="4816"/>
                        <a:pt x="21182" y="0"/>
                        <a:pt x="206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5" name="Google Shape;487;p32"/>
                <p:cNvSpPr/>
                <p:nvPr/>
              </p:nvSpPr>
              <p:spPr>
                <a:xfrm>
                  <a:off x="552835" y="122826"/>
                  <a:ext cx="74528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701" y="0"/>
                      </a:moveTo>
                      <a:cubicBezTo>
                        <a:pt x="765" y="0"/>
                        <a:pt x="0" y="4816"/>
                        <a:pt x="0" y="10782"/>
                      </a:cubicBezTo>
                      <a:cubicBezTo>
                        <a:pt x="0" y="16748"/>
                        <a:pt x="770" y="21600"/>
                        <a:pt x="1712" y="21600"/>
                      </a:cubicBezTo>
                      <a:cubicBezTo>
                        <a:pt x="1723" y="21600"/>
                        <a:pt x="1735" y="21600"/>
                        <a:pt x="1752" y="21600"/>
                      </a:cubicBezTo>
                      <a:lnTo>
                        <a:pt x="19922" y="21600"/>
                      </a:lnTo>
                      <a:cubicBezTo>
                        <a:pt x="20858" y="21420"/>
                        <a:pt x="21600" y="16640"/>
                        <a:pt x="21600" y="10782"/>
                      </a:cubicBezTo>
                      <a:cubicBezTo>
                        <a:pt x="21600" y="4888"/>
                        <a:pt x="20858" y="108"/>
                        <a:pt x="19922" y="0"/>
                      </a:cubicBezTo>
                      <a:lnTo>
                        <a:pt x="1752" y="0"/>
                      </a:lnTo>
                      <a:cubicBezTo>
                        <a:pt x="1735" y="0"/>
                        <a:pt x="1718" y="0"/>
                        <a:pt x="17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6" name="Google Shape;488;p32"/>
                <p:cNvSpPr/>
                <p:nvPr/>
              </p:nvSpPr>
              <p:spPr>
                <a:xfrm>
                  <a:off x="376354" y="122826"/>
                  <a:ext cx="13700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13" y="0"/>
                      </a:moveTo>
                      <a:cubicBezTo>
                        <a:pt x="407" y="108"/>
                        <a:pt x="0" y="4888"/>
                        <a:pt x="0" y="10782"/>
                      </a:cubicBezTo>
                      <a:cubicBezTo>
                        <a:pt x="0" y="16640"/>
                        <a:pt x="407" y="21420"/>
                        <a:pt x="913" y="21600"/>
                      </a:cubicBezTo>
                      <a:lnTo>
                        <a:pt x="20687" y="21600"/>
                      </a:lnTo>
                      <a:cubicBezTo>
                        <a:pt x="21193" y="21420"/>
                        <a:pt x="21600" y="16640"/>
                        <a:pt x="21600" y="10782"/>
                      </a:cubicBezTo>
                      <a:cubicBezTo>
                        <a:pt x="21600" y="4888"/>
                        <a:pt x="21193" y="108"/>
                        <a:pt x="20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7" name="Google Shape;489;p32"/>
                <p:cNvSpPr/>
                <p:nvPr/>
              </p:nvSpPr>
              <p:spPr>
                <a:xfrm>
                  <a:off x="138" y="122826"/>
                  <a:ext cx="302557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181" y="0"/>
                      </a:moveTo>
                      <a:cubicBezTo>
                        <a:pt x="21177" y="0"/>
                        <a:pt x="21173" y="0"/>
                        <a:pt x="21168" y="0"/>
                      </a:cubicBezTo>
                      <a:lnTo>
                        <a:pt x="412" y="0"/>
                      </a:lnTo>
                      <a:cubicBezTo>
                        <a:pt x="184" y="108"/>
                        <a:pt x="0" y="4888"/>
                        <a:pt x="0" y="10782"/>
                      </a:cubicBezTo>
                      <a:cubicBezTo>
                        <a:pt x="0" y="16640"/>
                        <a:pt x="184" y="21420"/>
                        <a:pt x="412" y="21600"/>
                      </a:cubicBezTo>
                      <a:lnTo>
                        <a:pt x="21168" y="21600"/>
                      </a:lnTo>
                      <a:cubicBezTo>
                        <a:pt x="21173" y="21600"/>
                        <a:pt x="21175" y="21600"/>
                        <a:pt x="21178" y="21600"/>
                      </a:cubicBezTo>
                      <a:cubicBezTo>
                        <a:pt x="21410" y="21600"/>
                        <a:pt x="21600" y="16748"/>
                        <a:pt x="21600" y="10782"/>
                      </a:cubicBezTo>
                      <a:cubicBezTo>
                        <a:pt x="21600" y="4816"/>
                        <a:pt x="21412" y="0"/>
                        <a:pt x="211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8" name="Google Shape;490;p32"/>
                <p:cNvSpPr/>
                <p:nvPr/>
              </p:nvSpPr>
              <p:spPr>
                <a:xfrm>
                  <a:off x="296432" y="188315"/>
                  <a:ext cx="331049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87" y="0"/>
                      </a:moveTo>
                      <a:cubicBezTo>
                        <a:pt x="173" y="0"/>
                        <a:pt x="0" y="4852"/>
                        <a:pt x="0" y="10818"/>
                      </a:cubicBezTo>
                      <a:cubicBezTo>
                        <a:pt x="0" y="16784"/>
                        <a:pt x="173" y="21600"/>
                        <a:pt x="387" y="21600"/>
                      </a:cubicBezTo>
                      <a:lnTo>
                        <a:pt x="21215" y="21600"/>
                      </a:lnTo>
                      <a:cubicBezTo>
                        <a:pt x="21428" y="21600"/>
                        <a:pt x="21600" y="16784"/>
                        <a:pt x="21600" y="10818"/>
                      </a:cubicBezTo>
                      <a:cubicBezTo>
                        <a:pt x="21600" y="4852"/>
                        <a:pt x="21428" y="0"/>
                        <a:pt x="212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9" name="Google Shape;491;p32"/>
                <p:cNvSpPr/>
                <p:nvPr/>
              </p:nvSpPr>
              <p:spPr>
                <a:xfrm>
                  <a:off x="0" y="188315"/>
                  <a:ext cx="23986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32" y="0"/>
                      </a:moveTo>
                      <a:cubicBezTo>
                        <a:pt x="238" y="0"/>
                        <a:pt x="0" y="4852"/>
                        <a:pt x="0" y="10818"/>
                      </a:cubicBezTo>
                      <a:cubicBezTo>
                        <a:pt x="0" y="16784"/>
                        <a:pt x="238" y="21600"/>
                        <a:pt x="532" y="21600"/>
                      </a:cubicBezTo>
                      <a:lnTo>
                        <a:pt x="21068" y="21600"/>
                      </a:lnTo>
                      <a:cubicBezTo>
                        <a:pt x="21362" y="21600"/>
                        <a:pt x="21600" y="16784"/>
                        <a:pt x="21600" y="10818"/>
                      </a:cubicBezTo>
                      <a:cubicBezTo>
                        <a:pt x="21600" y="4852"/>
                        <a:pt x="21362" y="0"/>
                        <a:pt x="210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0" name="Google Shape;492;p32"/>
                <p:cNvSpPr/>
                <p:nvPr/>
              </p:nvSpPr>
              <p:spPr>
                <a:xfrm>
                  <a:off x="478978" y="253823"/>
                  <a:ext cx="148386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43" y="0"/>
                      </a:moveTo>
                      <a:cubicBezTo>
                        <a:pt x="375" y="108"/>
                        <a:pt x="0" y="4888"/>
                        <a:pt x="0" y="10746"/>
                      </a:cubicBezTo>
                      <a:cubicBezTo>
                        <a:pt x="0" y="16640"/>
                        <a:pt x="375" y="21456"/>
                        <a:pt x="843" y="21600"/>
                      </a:cubicBezTo>
                      <a:lnTo>
                        <a:pt x="20757" y="21600"/>
                      </a:lnTo>
                      <a:cubicBezTo>
                        <a:pt x="21227" y="21456"/>
                        <a:pt x="21600" y="16640"/>
                        <a:pt x="21600" y="10746"/>
                      </a:cubicBezTo>
                      <a:cubicBezTo>
                        <a:pt x="21600" y="4888"/>
                        <a:pt x="21227" y="108"/>
                        <a:pt x="207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1" name="Google Shape;493;p32"/>
                <p:cNvSpPr/>
                <p:nvPr/>
              </p:nvSpPr>
              <p:spPr>
                <a:xfrm>
                  <a:off x="136687" y="253813"/>
                  <a:ext cx="29712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1" y="0"/>
                      </a:moveTo>
                      <a:cubicBezTo>
                        <a:pt x="193" y="0"/>
                        <a:pt x="0" y="4808"/>
                        <a:pt x="0" y="10764"/>
                      </a:cubicBezTo>
                      <a:cubicBezTo>
                        <a:pt x="0" y="16756"/>
                        <a:pt x="195" y="21600"/>
                        <a:pt x="431" y="21600"/>
                      </a:cubicBezTo>
                      <a:cubicBezTo>
                        <a:pt x="434" y="21600"/>
                        <a:pt x="437" y="21600"/>
                        <a:pt x="439" y="21600"/>
                      </a:cubicBezTo>
                      <a:lnTo>
                        <a:pt x="21161" y="21600"/>
                      </a:lnTo>
                      <a:cubicBezTo>
                        <a:pt x="21163" y="21600"/>
                        <a:pt x="21166" y="21600"/>
                        <a:pt x="21169" y="21600"/>
                      </a:cubicBezTo>
                      <a:cubicBezTo>
                        <a:pt x="21407" y="21600"/>
                        <a:pt x="21600" y="16756"/>
                        <a:pt x="21600" y="10764"/>
                      </a:cubicBezTo>
                      <a:cubicBezTo>
                        <a:pt x="21600" y="4808"/>
                        <a:pt x="21407" y="0"/>
                        <a:pt x="21169" y="0"/>
                      </a:cubicBezTo>
                      <a:cubicBezTo>
                        <a:pt x="21166" y="0"/>
                        <a:pt x="21163" y="0"/>
                        <a:pt x="21161" y="36"/>
                      </a:cubicBezTo>
                      <a:lnTo>
                        <a:pt x="439" y="36"/>
                      </a:lnTo>
                      <a:cubicBezTo>
                        <a:pt x="437" y="0"/>
                        <a:pt x="434" y="0"/>
                        <a:pt x="4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2" name="Google Shape;494;p32"/>
                <p:cNvSpPr/>
                <p:nvPr/>
              </p:nvSpPr>
              <p:spPr>
                <a:xfrm>
                  <a:off x="118" y="253823"/>
                  <a:ext cx="85712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459" y="0"/>
                      </a:moveTo>
                      <a:cubicBezTo>
                        <a:pt x="650" y="108"/>
                        <a:pt x="0" y="4888"/>
                        <a:pt x="0" y="10746"/>
                      </a:cubicBezTo>
                      <a:cubicBezTo>
                        <a:pt x="0" y="16640"/>
                        <a:pt x="650" y="21456"/>
                        <a:pt x="1459" y="21600"/>
                      </a:cubicBezTo>
                      <a:lnTo>
                        <a:pt x="20141" y="21600"/>
                      </a:lnTo>
                      <a:cubicBezTo>
                        <a:pt x="20950" y="21456"/>
                        <a:pt x="21600" y="16640"/>
                        <a:pt x="21600" y="10746"/>
                      </a:cubicBezTo>
                      <a:cubicBezTo>
                        <a:pt x="21600" y="4888"/>
                        <a:pt x="20950" y="108"/>
                        <a:pt x="201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3" name="Google Shape;495;p32"/>
                <p:cNvSpPr/>
                <p:nvPr/>
              </p:nvSpPr>
              <p:spPr>
                <a:xfrm>
                  <a:off x="256402" y="311112"/>
                  <a:ext cx="37096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43" y="0"/>
                      </a:moveTo>
                      <a:cubicBezTo>
                        <a:pt x="154" y="0"/>
                        <a:pt x="0" y="4860"/>
                        <a:pt x="0" y="10800"/>
                      </a:cubicBezTo>
                      <a:cubicBezTo>
                        <a:pt x="0" y="16776"/>
                        <a:pt x="154" y="21600"/>
                        <a:pt x="343" y="21600"/>
                      </a:cubicBezTo>
                      <a:cubicBezTo>
                        <a:pt x="346" y="21600"/>
                        <a:pt x="350" y="21600"/>
                        <a:pt x="352" y="21600"/>
                      </a:cubicBezTo>
                      <a:lnTo>
                        <a:pt x="21263" y="21600"/>
                      </a:lnTo>
                      <a:cubicBezTo>
                        <a:pt x="21451" y="21492"/>
                        <a:pt x="21600" y="16704"/>
                        <a:pt x="21600" y="10800"/>
                      </a:cubicBezTo>
                      <a:cubicBezTo>
                        <a:pt x="21600" y="4932"/>
                        <a:pt x="21451" y="144"/>
                        <a:pt x="21263" y="0"/>
                      </a:cubicBezTo>
                      <a:lnTo>
                        <a:pt x="352" y="0"/>
                      </a:lnTo>
                      <a:cubicBezTo>
                        <a:pt x="350" y="0"/>
                        <a:pt x="346" y="0"/>
                        <a:pt x="3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4" name="Google Shape;496;p32"/>
                <p:cNvSpPr/>
                <p:nvPr/>
              </p:nvSpPr>
              <p:spPr>
                <a:xfrm>
                  <a:off x="138" y="311112"/>
                  <a:ext cx="137259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670" y="0"/>
                      </a:moveTo>
                      <a:cubicBezTo>
                        <a:pt x="20661" y="0"/>
                        <a:pt x="20652" y="0"/>
                        <a:pt x="20646" y="0"/>
                      </a:cubicBezTo>
                      <a:lnTo>
                        <a:pt x="908" y="0"/>
                      </a:lnTo>
                      <a:cubicBezTo>
                        <a:pt x="406" y="144"/>
                        <a:pt x="0" y="4932"/>
                        <a:pt x="0" y="10800"/>
                      </a:cubicBezTo>
                      <a:cubicBezTo>
                        <a:pt x="0" y="16704"/>
                        <a:pt x="406" y="21492"/>
                        <a:pt x="908" y="21600"/>
                      </a:cubicBezTo>
                      <a:lnTo>
                        <a:pt x="20646" y="21600"/>
                      </a:lnTo>
                      <a:cubicBezTo>
                        <a:pt x="20652" y="21600"/>
                        <a:pt x="20661" y="21600"/>
                        <a:pt x="20670" y="21600"/>
                      </a:cubicBezTo>
                      <a:cubicBezTo>
                        <a:pt x="21185" y="21600"/>
                        <a:pt x="21600" y="16776"/>
                        <a:pt x="21600" y="10800"/>
                      </a:cubicBezTo>
                      <a:cubicBezTo>
                        <a:pt x="21600" y="4860"/>
                        <a:pt x="21185" y="0"/>
                        <a:pt x="206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5" name="Google Shape;497;p32"/>
                <p:cNvSpPr/>
                <p:nvPr/>
              </p:nvSpPr>
              <p:spPr>
                <a:xfrm>
                  <a:off x="552835" y="376610"/>
                  <a:ext cx="74528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712" y="0"/>
                      </a:moveTo>
                      <a:cubicBezTo>
                        <a:pt x="770" y="0"/>
                        <a:pt x="0" y="4816"/>
                        <a:pt x="0" y="10782"/>
                      </a:cubicBezTo>
                      <a:cubicBezTo>
                        <a:pt x="0" y="16784"/>
                        <a:pt x="770" y="21600"/>
                        <a:pt x="1712" y="21600"/>
                      </a:cubicBezTo>
                      <a:cubicBezTo>
                        <a:pt x="1723" y="21600"/>
                        <a:pt x="1735" y="21600"/>
                        <a:pt x="1752" y="21600"/>
                      </a:cubicBezTo>
                      <a:lnTo>
                        <a:pt x="19922" y="21600"/>
                      </a:lnTo>
                      <a:cubicBezTo>
                        <a:pt x="20858" y="21492"/>
                        <a:pt x="21600" y="16676"/>
                        <a:pt x="21600" y="10782"/>
                      </a:cubicBezTo>
                      <a:cubicBezTo>
                        <a:pt x="21600" y="4960"/>
                        <a:pt x="20858" y="144"/>
                        <a:pt x="19922" y="0"/>
                      </a:cubicBezTo>
                      <a:lnTo>
                        <a:pt x="1752" y="0"/>
                      </a:lnTo>
                      <a:cubicBezTo>
                        <a:pt x="1735" y="0"/>
                        <a:pt x="1723" y="0"/>
                        <a:pt x="17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6" name="Google Shape;498;p32"/>
                <p:cNvSpPr/>
                <p:nvPr/>
              </p:nvSpPr>
              <p:spPr>
                <a:xfrm>
                  <a:off x="376354" y="376610"/>
                  <a:ext cx="13700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13" y="0"/>
                      </a:moveTo>
                      <a:cubicBezTo>
                        <a:pt x="407" y="144"/>
                        <a:pt x="0" y="4960"/>
                        <a:pt x="0" y="10782"/>
                      </a:cubicBezTo>
                      <a:cubicBezTo>
                        <a:pt x="0" y="16676"/>
                        <a:pt x="407" y="21492"/>
                        <a:pt x="913" y="21600"/>
                      </a:cubicBezTo>
                      <a:lnTo>
                        <a:pt x="20687" y="21600"/>
                      </a:lnTo>
                      <a:cubicBezTo>
                        <a:pt x="21193" y="21492"/>
                        <a:pt x="21600" y="16676"/>
                        <a:pt x="21600" y="10782"/>
                      </a:cubicBezTo>
                      <a:cubicBezTo>
                        <a:pt x="21600" y="4960"/>
                        <a:pt x="21193" y="144"/>
                        <a:pt x="20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7" name="Google Shape;499;p32"/>
                <p:cNvSpPr/>
                <p:nvPr/>
              </p:nvSpPr>
              <p:spPr>
                <a:xfrm>
                  <a:off x="138" y="376610"/>
                  <a:ext cx="302557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178" y="0"/>
                      </a:moveTo>
                      <a:cubicBezTo>
                        <a:pt x="21175" y="0"/>
                        <a:pt x="21173" y="0"/>
                        <a:pt x="21168" y="0"/>
                      </a:cubicBezTo>
                      <a:lnTo>
                        <a:pt x="412" y="0"/>
                      </a:lnTo>
                      <a:cubicBezTo>
                        <a:pt x="184" y="144"/>
                        <a:pt x="0" y="4960"/>
                        <a:pt x="0" y="10782"/>
                      </a:cubicBezTo>
                      <a:cubicBezTo>
                        <a:pt x="0" y="16676"/>
                        <a:pt x="184" y="21492"/>
                        <a:pt x="412" y="21600"/>
                      </a:cubicBezTo>
                      <a:lnTo>
                        <a:pt x="21168" y="21600"/>
                      </a:lnTo>
                      <a:cubicBezTo>
                        <a:pt x="21173" y="21600"/>
                        <a:pt x="21175" y="21600"/>
                        <a:pt x="21178" y="21600"/>
                      </a:cubicBezTo>
                      <a:cubicBezTo>
                        <a:pt x="21410" y="21600"/>
                        <a:pt x="21600" y="16784"/>
                        <a:pt x="21600" y="10782"/>
                      </a:cubicBezTo>
                      <a:cubicBezTo>
                        <a:pt x="21600" y="4816"/>
                        <a:pt x="21410" y="0"/>
                        <a:pt x="2117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8" name="Google Shape;500;p32"/>
                <p:cNvSpPr/>
                <p:nvPr/>
              </p:nvSpPr>
              <p:spPr>
                <a:xfrm>
                  <a:off x="296432" y="442099"/>
                  <a:ext cx="331049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87" y="0"/>
                      </a:moveTo>
                      <a:cubicBezTo>
                        <a:pt x="173" y="0"/>
                        <a:pt x="0" y="4816"/>
                        <a:pt x="0" y="10818"/>
                      </a:cubicBezTo>
                      <a:cubicBezTo>
                        <a:pt x="0" y="16784"/>
                        <a:pt x="173" y="21600"/>
                        <a:pt x="387" y="21600"/>
                      </a:cubicBezTo>
                      <a:lnTo>
                        <a:pt x="21215" y="21600"/>
                      </a:lnTo>
                      <a:cubicBezTo>
                        <a:pt x="21428" y="21600"/>
                        <a:pt x="21600" y="16784"/>
                        <a:pt x="21600" y="10818"/>
                      </a:cubicBezTo>
                      <a:cubicBezTo>
                        <a:pt x="21600" y="4816"/>
                        <a:pt x="21428" y="0"/>
                        <a:pt x="212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9" name="Google Shape;501;p32"/>
                <p:cNvSpPr/>
                <p:nvPr/>
              </p:nvSpPr>
              <p:spPr>
                <a:xfrm>
                  <a:off x="0" y="442099"/>
                  <a:ext cx="23986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32" y="0"/>
                      </a:moveTo>
                      <a:cubicBezTo>
                        <a:pt x="238" y="0"/>
                        <a:pt x="0" y="4816"/>
                        <a:pt x="0" y="10818"/>
                      </a:cubicBezTo>
                      <a:cubicBezTo>
                        <a:pt x="0" y="16784"/>
                        <a:pt x="238" y="21600"/>
                        <a:pt x="532" y="21600"/>
                      </a:cubicBezTo>
                      <a:lnTo>
                        <a:pt x="21068" y="21600"/>
                      </a:lnTo>
                      <a:cubicBezTo>
                        <a:pt x="21362" y="21600"/>
                        <a:pt x="21600" y="16784"/>
                        <a:pt x="21600" y="10818"/>
                      </a:cubicBezTo>
                      <a:cubicBezTo>
                        <a:pt x="21600" y="4816"/>
                        <a:pt x="21362" y="0"/>
                        <a:pt x="210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0" name="Google Shape;502;p32"/>
                <p:cNvSpPr/>
                <p:nvPr/>
              </p:nvSpPr>
              <p:spPr>
                <a:xfrm>
                  <a:off x="478978" y="507608"/>
                  <a:ext cx="148386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43" y="0"/>
                      </a:moveTo>
                      <a:cubicBezTo>
                        <a:pt x="375" y="108"/>
                        <a:pt x="0" y="4924"/>
                        <a:pt x="0" y="10818"/>
                      </a:cubicBezTo>
                      <a:cubicBezTo>
                        <a:pt x="0" y="16640"/>
                        <a:pt x="375" y="21456"/>
                        <a:pt x="843" y="21600"/>
                      </a:cubicBezTo>
                      <a:lnTo>
                        <a:pt x="20757" y="21600"/>
                      </a:lnTo>
                      <a:cubicBezTo>
                        <a:pt x="21227" y="21456"/>
                        <a:pt x="21600" y="16640"/>
                        <a:pt x="21600" y="10818"/>
                      </a:cubicBezTo>
                      <a:cubicBezTo>
                        <a:pt x="21600" y="4924"/>
                        <a:pt x="21227" y="108"/>
                        <a:pt x="207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1" name="Google Shape;503;p32"/>
                <p:cNvSpPr/>
                <p:nvPr/>
              </p:nvSpPr>
              <p:spPr>
                <a:xfrm>
                  <a:off x="136687" y="507608"/>
                  <a:ext cx="29712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1" y="0"/>
                      </a:moveTo>
                      <a:cubicBezTo>
                        <a:pt x="193" y="0"/>
                        <a:pt x="0" y="4816"/>
                        <a:pt x="0" y="10818"/>
                      </a:cubicBezTo>
                      <a:cubicBezTo>
                        <a:pt x="0" y="16784"/>
                        <a:pt x="193" y="21600"/>
                        <a:pt x="431" y="21600"/>
                      </a:cubicBezTo>
                      <a:cubicBezTo>
                        <a:pt x="434" y="21600"/>
                        <a:pt x="437" y="21600"/>
                        <a:pt x="439" y="21600"/>
                      </a:cubicBezTo>
                      <a:lnTo>
                        <a:pt x="21161" y="21600"/>
                      </a:lnTo>
                      <a:cubicBezTo>
                        <a:pt x="21163" y="21600"/>
                        <a:pt x="21166" y="21600"/>
                        <a:pt x="21169" y="21600"/>
                      </a:cubicBezTo>
                      <a:cubicBezTo>
                        <a:pt x="21407" y="21600"/>
                        <a:pt x="21600" y="16784"/>
                        <a:pt x="21600" y="10818"/>
                      </a:cubicBezTo>
                      <a:cubicBezTo>
                        <a:pt x="21600" y="4816"/>
                        <a:pt x="21407" y="0"/>
                        <a:pt x="21169" y="0"/>
                      </a:cubicBezTo>
                      <a:cubicBezTo>
                        <a:pt x="21166" y="0"/>
                        <a:pt x="21163" y="0"/>
                        <a:pt x="21161" y="0"/>
                      </a:cubicBezTo>
                      <a:lnTo>
                        <a:pt x="439" y="0"/>
                      </a:lnTo>
                      <a:cubicBezTo>
                        <a:pt x="437" y="0"/>
                        <a:pt x="434" y="0"/>
                        <a:pt x="4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2" name="Google Shape;504;p32"/>
                <p:cNvSpPr/>
                <p:nvPr/>
              </p:nvSpPr>
              <p:spPr>
                <a:xfrm>
                  <a:off x="118" y="507608"/>
                  <a:ext cx="85712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459" y="0"/>
                      </a:moveTo>
                      <a:cubicBezTo>
                        <a:pt x="650" y="108"/>
                        <a:pt x="0" y="4924"/>
                        <a:pt x="0" y="10818"/>
                      </a:cubicBezTo>
                      <a:cubicBezTo>
                        <a:pt x="0" y="16640"/>
                        <a:pt x="650" y="21456"/>
                        <a:pt x="1459" y="21600"/>
                      </a:cubicBezTo>
                      <a:lnTo>
                        <a:pt x="20141" y="21600"/>
                      </a:lnTo>
                      <a:cubicBezTo>
                        <a:pt x="20950" y="21456"/>
                        <a:pt x="21600" y="16640"/>
                        <a:pt x="21600" y="10818"/>
                      </a:cubicBezTo>
                      <a:cubicBezTo>
                        <a:pt x="21600" y="4924"/>
                        <a:pt x="20950" y="108"/>
                        <a:pt x="201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3" name="Google Shape;505;p32"/>
                <p:cNvSpPr/>
                <p:nvPr/>
              </p:nvSpPr>
              <p:spPr>
                <a:xfrm>
                  <a:off x="256402" y="564915"/>
                  <a:ext cx="37096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45" y="0"/>
                      </a:moveTo>
                      <a:cubicBezTo>
                        <a:pt x="155" y="0"/>
                        <a:pt x="0" y="4808"/>
                        <a:pt x="0" y="10764"/>
                      </a:cubicBezTo>
                      <a:cubicBezTo>
                        <a:pt x="0" y="16792"/>
                        <a:pt x="155" y="21600"/>
                        <a:pt x="345" y="21600"/>
                      </a:cubicBezTo>
                      <a:cubicBezTo>
                        <a:pt x="347" y="21600"/>
                        <a:pt x="350" y="21600"/>
                        <a:pt x="352" y="21600"/>
                      </a:cubicBezTo>
                      <a:lnTo>
                        <a:pt x="21263" y="21600"/>
                      </a:lnTo>
                      <a:cubicBezTo>
                        <a:pt x="21451" y="21456"/>
                        <a:pt x="21600" y="16649"/>
                        <a:pt x="21600" y="10764"/>
                      </a:cubicBezTo>
                      <a:cubicBezTo>
                        <a:pt x="21600" y="4951"/>
                        <a:pt x="21451" y="144"/>
                        <a:pt x="21263" y="36"/>
                      </a:cubicBezTo>
                      <a:lnTo>
                        <a:pt x="352" y="36"/>
                      </a:lnTo>
                      <a:cubicBezTo>
                        <a:pt x="350" y="0"/>
                        <a:pt x="347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4" name="Google Shape;506;p32"/>
                <p:cNvSpPr/>
                <p:nvPr/>
              </p:nvSpPr>
              <p:spPr>
                <a:xfrm>
                  <a:off x="138" y="564915"/>
                  <a:ext cx="137259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664" y="0"/>
                      </a:moveTo>
                      <a:cubicBezTo>
                        <a:pt x="20658" y="0"/>
                        <a:pt x="20652" y="0"/>
                        <a:pt x="20646" y="36"/>
                      </a:cubicBezTo>
                      <a:lnTo>
                        <a:pt x="908" y="36"/>
                      </a:lnTo>
                      <a:cubicBezTo>
                        <a:pt x="406" y="144"/>
                        <a:pt x="0" y="4951"/>
                        <a:pt x="0" y="10764"/>
                      </a:cubicBezTo>
                      <a:cubicBezTo>
                        <a:pt x="0" y="16649"/>
                        <a:pt x="406" y="21456"/>
                        <a:pt x="908" y="21600"/>
                      </a:cubicBezTo>
                      <a:lnTo>
                        <a:pt x="20646" y="21600"/>
                      </a:lnTo>
                      <a:cubicBezTo>
                        <a:pt x="20652" y="21600"/>
                        <a:pt x="20658" y="21600"/>
                        <a:pt x="20664" y="21600"/>
                      </a:cubicBezTo>
                      <a:cubicBezTo>
                        <a:pt x="21182" y="21600"/>
                        <a:pt x="21600" y="16792"/>
                        <a:pt x="21600" y="10764"/>
                      </a:cubicBezTo>
                      <a:cubicBezTo>
                        <a:pt x="21600" y="4808"/>
                        <a:pt x="21182" y="0"/>
                        <a:pt x="206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5" name="Google Shape;507;p32"/>
                <p:cNvSpPr/>
                <p:nvPr/>
              </p:nvSpPr>
              <p:spPr>
                <a:xfrm>
                  <a:off x="552835" y="630395"/>
                  <a:ext cx="74528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712" y="0"/>
                      </a:moveTo>
                      <a:cubicBezTo>
                        <a:pt x="770" y="0"/>
                        <a:pt x="0" y="4852"/>
                        <a:pt x="0" y="10818"/>
                      </a:cubicBezTo>
                      <a:cubicBezTo>
                        <a:pt x="0" y="16820"/>
                        <a:pt x="770" y="21600"/>
                        <a:pt x="1712" y="21600"/>
                      </a:cubicBezTo>
                      <a:cubicBezTo>
                        <a:pt x="1723" y="21600"/>
                        <a:pt x="1735" y="21600"/>
                        <a:pt x="1752" y="21600"/>
                      </a:cubicBezTo>
                      <a:lnTo>
                        <a:pt x="19922" y="21600"/>
                      </a:lnTo>
                      <a:cubicBezTo>
                        <a:pt x="20858" y="21492"/>
                        <a:pt x="21600" y="16712"/>
                        <a:pt x="21600" y="10818"/>
                      </a:cubicBezTo>
                      <a:cubicBezTo>
                        <a:pt x="21600" y="4960"/>
                        <a:pt x="20858" y="144"/>
                        <a:pt x="19922" y="0"/>
                      </a:cubicBezTo>
                      <a:lnTo>
                        <a:pt x="1752" y="0"/>
                      </a:lnTo>
                      <a:cubicBezTo>
                        <a:pt x="1735" y="0"/>
                        <a:pt x="1723" y="0"/>
                        <a:pt x="17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6" name="Google Shape;508;p32"/>
                <p:cNvSpPr/>
                <p:nvPr/>
              </p:nvSpPr>
              <p:spPr>
                <a:xfrm>
                  <a:off x="376354" y="630395"/>
                  <a:ext cx="13700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13" y="0"/>
                      </a:moveTo>
                      <a:cubicBezTo>
                        <a:pt x="407" y="144"/>
                        <a:pt x="0" y="4960"/>
                        <a:pt x="0" y="10818"/>
                      </a:cubicBezTo>
                      <a:cubicBezTo>
                        <a:pt x="0" y="16712"/>
                        <a:pt x="407" y="21492"/>
                        <a:pt x="913" y="21600"/>
                      </a:cubicBezTo>
                      <a:lnTo>
                        <a:pt x="20687" y="21600"/>
                      </a:lnTo>
                      <a:cubicBezTo>
                        <a:pt x="21193" y="21492"/>
                        <a:pt x="21600" y="16712"/>
                        <a:pt x="21600" y="10818"/>
                      </a:cubicBezTo>
                      <a:cubicBezTo>
                        <a:pt x="21600" y="4960"/>
                        <a:pt x="21193" y="144"/>
                        <a:pt x="20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7" name="Google Shape;509;p32"/>
                <p:cNvSpPr/>
                <p:nvPr/>
              </p:nvSpPr>
              <p:spPr>
                <a:xfrm>
                  <a:off x="138" y="630395"/>
                  <a:ext cx="302557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178" y="0"/>
                      </a:moveTo>
                      <a:cubicBezTo>
                        <a:pt x="21175" y="0"/>
                        <a:pt x="21173" y="0"/>
                        <a:pt x="21168" y="0"/>
                      </a:cubicBezTo>
                      <a:lnTo>
                        <a:pt x="412" y="0"/>
                      </a:lnTo>
                      <a:cubicBezTo>
                        <a:pt x="184" y="144"/>
                        <a:pt x="0" y="4960"/>
                        <a:pt x="0" y="10818"/>
                      </a:cubicBezTo>
                      <a:cubicBezTo>
                        <a:pt x="0" y="16712"/>
                        <a:pt x="184" y="21492"/>
                        <a:pt x="412" y="21600"/>
                      </a:cubicBezTo>
                      <a:lnTo>
                        <a:pt x="21168" y="21600"/>
                      </a:lnTo>
                      <a:cubicBezTo>
                        <a:pt x="21173" y="21600"/>
                        <a:pt x="21175" y="21600"/>
                        <a:pt x="21178" y="21600"/>
                      </a:cubicBezTo>
                      <a:cubicBezTo>
                        <a:pt x="21410" y="21600"/>
                        <a:pt x="21600" y="16820"/>
                        <a:pt x="21600" y="10818"/>
                      </a:cubicBezTo>
                      <a:cubicBezTo>
                        <a:pt x="21600" y="4852"/>
                        <a:pt x="21410" y="0"/>
                        <a:pt x="2117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8" name="Google Shape;510;p32"/>
                <p:cNvSpPr/>
                <p:nvPr/>
              </p:nvSpPr>
              <p:spPr>
                <a:xfrm>
                  <a:off x="296432" y="695904"/>
                  <a:ext cx="331049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87" y="0"/>
                      </a:moveTo>
                      <a:cubicBezTo>
                        <a:pt x="173" y="0"/>
                        <a:pt x="0" y="4852"/>
                        <a:pt x="0" y="10818"/>
                      </a:cubicBezTo>
                      <a:cubicBezTo>
                        <a:pt x="0" y="16784"/>
                        <a:pt x="173" y="21600"/>
                        <a:pt x="387" y="21600"/>
                      </a:cubicBezTo>
                      <a:lnTo>
                        <a:pt x="21215" y="21600"/>
                      </a:lnTo>
                      <a:cubicBezTo>
                        <a:pt x="21428" y="21600"/>
                        <a:pt x="21600" y="16784"/>
                        <a:pt x="21600" y="10818"/>
                      </a:cubicBezTo>
                      <a:cubicBezTo>
                        <a:pt x="21600" y="4852"/>
                        <a:pt x="21428" y="0"/>
                        <a:pt x="212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9" name="Google Shape;511;p32"/>
                <p:cNvSpPr/>
                <p:nvPr/>
              </p:nvSpPr>
              <p:spPr>
                <a:xfrm>
                  <a:off x="0" y="695904"/>
                  <a:ext cx="23986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32" y="0"/>
                      </a:moveTo>
                      <a:cubicBezTo>
                        <a:pt x="238" y="0"/>
                        <a:pt x="0" y="4852"/>
                        <a:pt x="0" y="10818"/>
                      </a:cubicBezTo>
                      <a:cubicBezTo>
                        <a:pt x="0" y="16784"/>
                        <a:pt x="238" y="21600"/>
                        <a:pt x="532" y="21600"/>
                      </a:cubicBezTo>
                      <a:lnTo>
                        <a:pt x="21068" y="21600"/>
                      </a:lnTo>
                      <a:cubicBezTo>
                        <a:pt x="21362" y="21600"/>
                        <a:pt x="21600" y="16784"/>
                        <a:pt x="21600" y="10818"/>
                      </a:cubicBezTo>
                      <a:cubicBezTo>
                        <a:pt x="21600" y="4852"/>
                        <a:pt x="21362" y="0"/>
                        <a:pt x="210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60" name="Google Shape;512;p32"/>
                <p:cNvSpPr/>
                <p:nvPr/>
              </p:nvSpPr>
              <p:spPr>
                <a:xfrm>
                  <a:off x="478978" y="761413"/>
                  <a:ext cx="148386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43" y="0"/>
                      </a:moveTo>
                      <a:cubicBezTo>
                        <a:pt x="375" y="144"/>
                        <a:pt x="0" y="4924"/>
                        <a:pt x="0" y="10782"/>
                      </a:cubicBezTo>
                      <a:cubicBezTo>
                        <a:pt x="0" y="16676"/>
                        <a:pt x="375" y="21492"/>
                        <a:pt x="843" y="21600"/>
                      </a:cubicBezTo>
                      <a:lnTo>
                        <a:pt x="20757" y="21600"/>
                      </a:lnTo>
                      <a:cubicBezTo>
                        <a:pt x="21227" y="21492"/>
                        <a:pt x="21600" y="16676"/>
                        <a:pt x="21600" y="10782"/>
                      </a:cubicBezTo>
                      <a:cubicBezTo>
                        <a:pt x="21600" y="4924"/>
                        <a:pt x="21227" y="144"/>
                        <a:pt x="207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61" name="Google Shape;513;p32"/>
                <p:cNvSpPr/>
                <p:nvPr/>
              </p:nvSpPr>
              <p:spPr>
                <a:xfrm>
                  <a:off x="136687" y="761413"/>
                  <a:ext cx="297124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1" y="0"/>
                      </a:moveTo>
                      <a:cubicBezTo>
                        <a:pt x="193" y="0"/>
                        <a:pt x="0" y="4816"/>
                        <a:pt x="0" y="10782"/>
                      </a:cubicBezTo>
                      <a:cubicBezTo>
                        <a:pt x="0" y="16748"/>
                        <a:pt x="195" y="21600"/>
                        <a:pt x="431" y="21600"/>
                      </a:cubicBezTo>
                      <a:cubicBezTo>
                        <a:pt x="434" y="21600"/>
                        <a:pt x="437" y="21600"/>
                        <a:pt x="439" y="21600"/>
                      </a:cubicBezTo>
                      <a:lnTo>
                        <a:pt x="21161" y="21600"/>
                      </a:lnTo>
                      <a:cubicBezTo>
                        <a:pt x="21163" y="21600"/>
                        <a:pt x="21166" y="21600"/>
                        <a:pt x="21169" y="21600"/>
                      </a:cubicBezTo>
                      <a:cubicBezTo>
                        <a:pt x="21407" y="21600"/>
                        <a:pt x="21600" y="16748"/>
                        <a:pt x="21600" y="10782"/>
                      </a:cubicBezTo>
                      <a:cubicBezTo>
                        <a:pt x="21600" y="4816"/>
                        <a:pt x="21407" y="0"/>
                        <a:pt x="21169" y="0"/>
                      </a:cubicBezTo>
                      <a:cubicBezTo>
                        <a:pt x="21166" y="0"/>
                        <a:pt x="21163" y="0"/>
                        <a:pt x="21161" y="0"/>
                      </a:cubicBezTo>
                      <a:lnTo>
                        <a:pt x="439" y="0"/>
                      </a:lnTo>
                      <a:cubicBezTo>
                        <a:pt x="437" y="0"/>
                        <a:pt x="434" y="0"/>
                        <a:pt x="4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62" name="Google Shape;514;p32"/>
                <p:cNvSpPr/>
                <p:nvPr/>
              </p:nvSpPr>
              <p:spPr>
                <a:xfrm>
                  <a:off x="118" y="761413"/>
                  <a:ext cx="85712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459" y="0"/>
                      </a:moveTo>
                      <a:cubicBezTo>
                        <a:pt x="650" y="144"/>
                        <a:pt x="0" y="4924"/>
                        <a:pt x="0" y="10782"/>
                      </a:cubicBezTo>
                      <a:cubicBezTo>
                        <a:pt x="0" y="16676"/>
                        <a:pt x="650" y="21492"/>
                        <a:pt x="1459" y="21600"/>
                      </a:cubicBezTo>
                      <a:lnTo>
                        <a:pt x="20141" y="21600"/>
                      </a:lnTo>
                      <a:cubicBezTo>
                        <a:pt x="20950" y="21492"/>
                        <a:pt x="21600" y="16676"/>
                        <a:pt x="21600" y="10782"/>
                      </a:cubicBezTo>
                      <a:cubicBezTo>
                        <a:pt x="21600" y="4924"/>
                        <a:pt x="20950" y="144"/>
                        <a:pt x="201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466" name="TextBox 3"/>
          <p:cNvSpPr txBox="1"/>
          <p:nvPr/>
        </p:nvSpPr>
        <p:spPr>
          <a:xfrm>
            <a:off x="155050" y="847706"/>
            <a:ext cx="5237922" cy="405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DM Sans"/>
                <a:ea typeface="DM Sans"/>
                <a:cs typeface="DM Sans"/>
                <a:sym typeface="DM Sans"/>
              </a:defRPr>
            </a:pPr>
            <a:r>
              <a:t>Our global taxi business operates at a massive scale, ensuring seamless transportation services worldwide.</a:t>
            </a:r>
          </a:p>
          <a:p>
            <a:pPr>
              <a:defRPr sz="1200">
                <a:latin typeface="DM Sans"/>
                <a:ea typeface="DM Sans"/>
                <a:cs typeface="DM Sans"/>
                <a:sym typeface="DM Sans"/>
              </a:defRPr>
            </a:pPr>
          </a:p>
          <a:p>
            <a:pPr>
              <a:defRPr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❑"/>
              <a:defRPr b="1">
                <a:latin typeface="DM Sans"/>
                <a:ea typeface="DM Sans"/>
                <a:cs typeface="DM Sans"/>
                <a:sym typeface="DM Sans"/>
              </a:defRPr>
            </a:pPr>
            <a:r>
              <a:t>Operational Scale:</a:t>
            </a:r>
          </a:p>
          <a:p>
            <a:pPr>
              <a:defRPr b="1">
                <a:latin typeface="DM Sans"/>
                <a:ea typeface="DM Sans"/>
                <a:cs typeface="DM Sans"/>
                <a:sym typeface="DM Sans"/>
              </a:defRPr>
            </a:pPr>
          </a:p>
          <a:p>
            <a:pPr lvl="1" marL="7429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latin typeface="DM Sans"/>
                <a:ea typeface="DM Sans"/>
                <a:cs typeface="DM Sans"/>
                <a:sym typeface="DM Sans"/>
              </a:defRPr>
            </a:pPr>
            <a:r>
              <a:t>Fleet of </a:t>
            </a:r>
            <a:r>
              <a:rPr b="1"/>
              <a:t>11,000+ taxis</a:t>
            </a:r>
            <a:r>
              <a:t> operating </a:t>
            </a:r>
            <a:r>
              <a:rPr b="1"/>
              <a:t>24/7</a:t>
            </a:r>
          </a:p>
          <a:p>
            <a:pPr lvl="1" marL="7429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latin typeface="DM Sans"/>
                <a:ea typeface="DM Sans"/>
                <a:cs typeface="DM Sans"/>
                <a:sym typeface="DM Sans"/>
              </a:defRPr>
            </a:pPr>
            <a:r>
              <a:t>Serving </a:t>
            </a:r>
            <a:r>
              <a:rPr b="1"/>
              <a:t>millions of passengers</a:t>
            </a:r>
            <a:r>
              <a:t> across multiple cities</a:t>
            </a:r>
          </a:p>
          <a:p>
            <a:pPr lvl="1" marL="742950" indent="-285750">
              <a:buClr>
                <a:srgbClr val="000000"/>
              </a:buClr>
              <a:buSzPct val="100000"/>
              <a:buFont typeface="Arial"/>
              <a:buChar char="•"/>
              <a:defRPr sz="1200">
                <a:latin typeface="DM Sans"/>
                <a:ea typeface="DM Sans"/>
                <a:cs typeface="DM Sans"/>
                <a:sym typeface="DM Sans"/>
              </a:defRPr>
            </a:pPr>
            <a:r>
              <a:t>Integrating technology for real-time booking and tracking</a:t>
            </a:r>
          </a:p>
          <a:p>
            <a:pPr>
              <a:defRPr sz="12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lvl="1" indent="457200">
              <a:defRPr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❑"/>
              <a:defRPr b="1">
                <a:latin typeface="DM Sans"/>
                <a:ea typeface="DM Sans"/>
                <a:cs typeface="DM Sans"/>
                <a:sym typeface="DM Sans"/>
              </a:defRPr>
            </a:pPr>
            <a:r>
              <a:t>Key Challenges:</a:t>
            </a:r>
          </a:p>
          <a:p>
            <a:pPr>
              <a:defRPr b="1">
                <a:latin typeface="DM Sans"/>
                <a:ea typeface="DM Sans"/>
                <a:cs typeface="DM Sans"/>
                <a:sym typeface="DM Sans"/>
              </a:defRPr>
            </a:pPr>
          </a:p>
          <a:p>
            <a:pPr lvl="1" marL="742950" indent="-285750">
              <a:buClr>
                <a:srgbClr val="000000"/>
              </a:buClr>
              <a:buSzPct val="100000"/>
              <a:buFont typeface="Arial"/>
              <a:buChar char="•"/>
              <a:defRPr b="1" sz="1200">
                <a:latin typeface="DM Sans"/>
                <a:ea typeface="DM Sans"/>
                <a:cs typeface="DM Sans"/>
                <a:sym typeface="DM Sans"/>
              </a:defRPr>
            </a:pPr>
            <a:r>
              <a:t>Data Management:</a:t>
            </a:r>
            <a:r>
              <a:rPr b="0"/>
              <a:t> Handling vast amounts of trip, customer, and payment data efficiently</a:t>
            </a:r>
            <a:endParaRPr b="0"/>
          </a:p>
          <a:p>
            <a:pPr lvl="1" marL="742950" indent="-285750">
              <a:buClr>
                <a:srgbClr val="000000"/>
              </a:buClr>
              <a:buSzPct val="100000"/>
              <a:buFont typeface="Arial"/>
              <a:buChar char="•"/>
              <a:defRPr b="1" sz="1200">
                <a:latin typeface="DM Sans"/>
                <a:ea typeface="DM Sans"/>
                <a:cs typeface="DM Sans"/>
                <a:sym typeface="DM Sans"/>
              </a:defRPr>
            </a:pPr>
            <a:r>
              <a:t>Security:</a:t>
            </a:r>
            <a:r>
              <a:rPr b="0"/>
              <a:t> Ensuring the protection of sensitive user and financial data</a:t>
            </a:r>
            <a:endParaRPr b="0"/>
          </a:p>
          <a:p>
            <a:pPr lvl="1" marL="742950" indent="-285750">
              <a:buClr>
                <a:srgbClr val="000000"/>
              </a:buClr>
              <a:buSzPct val="100000"/>
              <a:buFont typeface="Arial"/>
              <a:buChar char="•"/>
              <a:defRPr b="1" sz="1200">
                <a:latin typeface="DM Sans"/>
                <a:ea typeface="DM Sans"/>
                <a:cs typeface="DM Sans"/>
                <a:sym typeface="DM Sans"/>
              </a:defRPr>
            </a:pPr>
            <a:r>
              <a:t>Fraud Prevention:</a:t>
            </a:r>
            <a:r>
              <a:rPr b="0"/>
              <a:t> Detecting and mitigating fraudulent transactions and unauthorised access</a:t>
            </a:r>
            <a:endParaRPr b="0"/>
          </a:p>
          <a:p>
            <a:pPr lvl="1" marL="742950" indent="-285750">
              <a:buClr>
                <a:srgbClr val="000000"/>
              </a:buClr>
              <a:buSzPct val="100000"/>
              <a:buFont typeface="Arial"/>
              <a:buChar char="•"/>
              <a:defRPr b="1" sz="1200">
                <a:latin typeface="DM Sans"/>
                <a:ea typeface="DM Sans"/>
                <a:cs typeface="DM Sans"/>
                <a:sym typeface="DM Sans"/>
              </a:defRPr>
            </a:pPr>
            <a:r>
              <a:t>Optimisation:</a:t>
            </a:r>
            <a:r>
              <a:rPr b="0"/>
              <a:t> Enhancing route planning, driver allocation, and fuel efficiency with AI-driven solutions</a:t>
            </a:r>
          </a:p>
        </p:txBody>
      </p:sp>
      <p:sp>
        <p:nvSpPr>
          <p:cNvPr id="467" name="Slide Number Placeholder 1"/>
          <p:cNvSpPr txBox="1"/>
          <p:nvPr>
            <p:ph type="sldNum" sz="quarter" idx="4294967295"/>
          </p:nvPr>
        </p:nvSpPr>
        <p:spPr>
          <a:xfrm>
            <a:off x="8958004" y="4860037"/>
            <a:ext cx="185996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328;p32"/>
          <p:cNvSpPr txBox="1"/>
          <p:nvPr>
            <p:ph type="title"/>
          </p:nvPr>
        </p:nvSpPr>
        <p:spPr>
          <a:xfrm>
            <a:off x="506401" y="162463"/>
            <a:ext cx="6084000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 Key Takeaways</a:t>
            </a:r>
          </a:p>
        </p:txBody>
      </p:sp>
      <p:grpSp>
        <p:nvGrpSpPr>
          <p:cNvPr id="1678" name="Google Shape;2687;p56"/>
          <p:cNvGrpSpPr/>
          <p:nvPr/>
        </p:nvGrpSpPr>
        <p:grpSpPr>
          <a:xfrm>
            <a:off x="6822037" y="1139737"/>
            <a:ext cx="2458698" cy="3127117"/>
            <a:chOff x="0" y="0"/>
            <a:chExt cx="2458696" cy="3127116"/>
          </a:xfrm>
        </p:grpSpPr>
        <p:sp>
          <p:nvSpPr>
            <p:cNvPr id="1575" name="Google Shape;2688;p56"/>
            <p:cNvSpPr/>
            <p:nvPr/>
          </p:nvSpPr>
          <p:spPr>
            <a:xfrm>
              <a:off x="-1" y="0"/>
              <a:ext cx="2458698" cy="312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3" h="21600" fill="norm" stroke="1" extrusionOk="0">
                  <a:moveTo>
                    <a:pt x="10243" y="0"/>
                  </a:moveTo>
                  <a:cubicBezTo>
                    <a:pt x="9216" y="0"/>
                    <a:pt x="8187" y="271"/>
                    <a:pt x="7276" y="813"/>
                  </a:cubicBezTo>
                  <a:cubicBezTo>
                    <a:pt x="5203" y="2047"/>
                    <a:pt x="4501" y="4742"/>
                    <a:pt x="2823" y="6485"/>
                  </a:cubicBezTo>
                  <a:cubicBezTo>
                    <a:pt x="222" y="9186"/>
                    <a:pt x="-673" y="12225"/>
                    <a:pt x="521" y="14878"/>
                  </a:cubicBezTo>
                  <a:cubicBezTo>
                    <a:pt x="1387" y="16803"/>
                    <a:pt x="3663" y="17983"/>
                    <a:pt x="5352" y="18710"/>
                  </a:cubicBezTo>
                  <a:cubicBezTo>
                    <a:pt x="7449" y="19613"/>
                    <a:pt x="9557" y="21360"/>
                    <a:pt x="11831" y="21579"/>
                  </a:cubicBezTo>
                  <a:cubicBezTo>
                    <a:pt x="11979" y="21593"/>
                    <a:pt x="12128" y="21600"/>
                    <a:pt x="12276" y="21600"/>
                  </a:cubicBezTo>
                  <a:cubicBezTo>
                    <a:pt x="14062" y="21600"/>
                    <a:pt x="15793" y="20570"/>
                    <a:pt x="16635" y="18737"/>
                  </a:cubicBezTo>
                  <a:cubicBezTo>
                    <a:pt x="17152" y="17609"/>
                    <a:pt x="18094" y="16880"/>
                    <a:pt x="18874" y="16006"/>
                  </a:cubicBezTo>
                  <a:cubicBezTo>
                    <a:pt x="20927" y="13706"/>
                    <a:pt x="20856" y="9325"/>
                    <a:pt x="19001" y="6913"/>
                  </a:cubicBezTo>
                  <a:cubicBezTo>
                    <a:pt x="18803" y="6656"/>
                    <a:pt x="18580" y="6432"/>
                    <a:pt x="18347" y="6221"/>
                  </a:cubicBezTo>
                  <a:cubicBezTo>
                    <a:pt x="18030" y="5933"/>
                    <a:pt x="17693" y="5669"/>
                    <a:pt x="17377" y="5379"/>
                  </a:cubicBezTo>
                  <a:cubicBezTo>
                    <a:pt x="15881" y="4009"/>
                    <a:pt x="15030" y="1981"/>
                    <a:pt x="13319" y="890"/>
                  </a:cubicBezTo>
                  <a:cubicBezTo>
                    <a:pt x="12388" y="296"/>
                    <a:pt x="11317" y="0"/>
                    <a:pt x="1024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6" name="Google Shape;2689;p56"/>
            <p:cNvSpPr/>
            <p:nvPr/>
          </p:nvSpPr>
          <p:spPr>
            <a:xfrm>
              <a:off x="-1" y="0"/>
              <a:ext cx="2458698" cy="312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3" h="21600" fill="norm" stroke="1" extrusionOk="0">
                  <a:moveTo>
                    <a:pt x="10243" y="0"/>
                  </a:moveTo>
                  <a:cubicBezTo>
                    <a:pt x="9216" y="0"/>
                    <a:pt x="8187" y="271"/>
                    <a:pt x="7276" y="813"/>
                  </a:cubicBezTo>
                  <a:cubicBezTo>
                    <a:pt x="5203" y="2047"/>
                    <a:pt x="4501" y="4742"/>
                    <a:pt x="2823" y="6485"/>
                  </a:cubicBezTo>
                  <a:cubicBezTo>
                    <a:pt x="222" y="9186"/>
                    <a:pt x="-673" y="12225"/>
                    <a:pt x="521" y="14878"/>
                  </a:cubicBezTo>
                  <a:cubicBezTo>
                    <a:pt x="1387" y="16803"/>
                    <a:pt x="3663" y="17983"/>
                    <a:pt x="5352" y="18710"/>
                  </a:cubicBezTo>
                  <a:cubicBezTo>
                    <a:pt x="7449" y="19613"/>
                    <a:pt x="9557" y="21360"/>
                    <a:pt x="11831" y="21579"/>
                  </a:cubicBezTo>
                  <a:cubicBezTo>
                    <a:pt x="11979" y="21593"/>
                    <a:pt x="12128" y="21600"/>
                    <a:pt x="12276" y="21600"/>
                  </a:cubicBezTo>
                  <a:cubicBezTo>
                    <a:pt x="14062" y="21600"/>
                    <a:pt x="15793" y="20570"/>
                    <a:pt x="16635" y="18737"/>
                  </a:cubicBezTo>
                  <a:cubicBezTo>
                    <a:pt x="17152" y="17609"/>
                    <a:pt x="18094" y="16880"/>
                    <a:pt x="18874" y="16006"/>
                  </a:cubicBezTo>
                  <a:cubicBezTo>
                    <a:pt x="20927" y="13706"/>
                    <a:pt x="20856" y="9325"/>
                    <a:pt x="19001" y="6913"/>
                  </a:cubicBezTo>
                  <a:cubicBezTo>
                    <a:pt x="18803" y="6656"/>
                    <a:pt x="18580" y="6432"/>
                    <a:pt x="18347" y="6221"/>
                  </a:cubicBezTo>
                  <a:cubicBezTo>
                    <a:pt x="18030" y="5933"/>
                    <a:pt x="17693" y="5669"/>
                    <a:pt x="17377" y="5379"/>
                  </a:cubicBezTo>
                  <a:cubicBezTo>
                    <a:pt x="15881" y="4009"/>
                    <a:pt x="15030" y="1981"/>
                    <a:pt x="13319" y="890"/>
                  </a:cubicBezTo>
                  <a:cubicBezTo>
                    <a:pt x="12388" y="296"/>
                    <a:pt x="11317" y="0"/>
                    <a:pt x="1024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7" name="Google Shape;2690;p56"/>
            <p:cNvSpPr/>
            <p:nvPr/>
          </p:nvSpPr>
          <p:spPr>
            <a:xfrm>
              <a:off x="268756" y="444867"/>
              <a:ext cx="1242390" cy="2406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600" fill="norm" stroke="1" extrusionOk="0">
                  <a:moveTo>
                    <a:pt x="14793" y="0"/>
                  </a:moveTo>
                  <a:cubicBezTo>
                    <a:pt x="14776" y="0"/>
                    <a:pt x="14758" y="1"/>
                    <a:pt x="14741" y="1"/>
                  </a:cubicBezTo>
                  <a:lnTo>
                    <a:pt x="1334" y="729"/>
                  </a:lnTo>
                  <a:cubicBezTo>
                    <a:pt x="-206" y="780"/>
                    <a:pt x="-33" y="1339"/>
                    <a:pt x="54" y="1636"/>
                  </a:cubicBezTo>
                  <a:lnTo>
                    <a:pt x="5692" y="21101"/>
                  </a:lnTo>
                  <a:cubicBezTo>
                    <a:pt x="5774" y="21384"/>
                    <a:pt x="6123" y="21600"/>
                    <a:pt x="6486" y="21600"/>
                  </a:cubicBezTo>
                  <a:cubicBezTo>
                    <a:pt x="6503" y="21600"/>
                    <a:pt x="6521" y="21599"/>
                    <a:pt x="6539" y="21598"/>
                  </a:cubicBezTo>
                  <a:lnTo>
                    <a:pt x="19794" y="20828"/>
                  </a:lnTo>
                  <a:cubicBezTo>
                    <a:pt x="20977" y="20808"/>
                    <a:pt x="21394" y="20259"/>
                    <a:pt x="21311" y="19997"/>
                  </a:cubicBezTo>
                  <a:lnTo>
                    <a:pt x="15587" y="499"/>
                  </a:lnTo>
                  <a:cubicBezTo>
                    <a:pt x="15505" y="216"/>
                    <a:pt x="15156" y="0"/>
                    <a:pt x="1479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8" name="Google Shape;2691;p56"/>
            <p:cNvSpPr/>
            <p:nvPr/>
          </p:nvSpPr>
          <p:spPr>
            <a:xfrm>
              <a:off x="265599" y="440598"/>
              <a:ext cx="1248733" cy="241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fill="norm" stroke="1" extrusionOk="0">
                  <a:moveTo>
                    <a:pt x="14893" y="76"/>
                  </a:moveTo>
                  <a:cubicBezTo>
                    <a:pt x="15232" y="76"/>
                    <a:pt x="15558" y="278"/>
                    <a:pt x="15635" y="544"/>
                  </a:cubicBezTo>
                  <a:lnTo>
                    <a:pt x="21377" y="19973"/>
                  </a:lnTo>
                  <a:cubicBezTo>
                    <a:pt x="21413" y="20085"/>
                    <a:pt x="21341" y="20242"/>
                    <a:pt x="21193" y="20373"/>
                  </a:cubicBezTo>
                  <a:cubicBezTo>
                    <a:pt x="21040" y="20510"/>
                    <a:pt x="20669" y="20742"/>
                    <a:pt x="19908" y="20755"/>
                  </a:cubicBezTo>
                  <a:cubicBezTo>
                    <a:pt x="19907" y="20755"/>
                    <a:pt x="19906" y="20755"/>
                    <a:pt x="19905" y="20755"/>
                  </a:cubicBezTo>
                  <a:lnTo>
                    <a:pt x="6608" y="21523"/>
                  </a:lnTo>
                  <a:cubicBezTo>
                    <a:pt x="6593" y="21523"/>
                    <a:pt x="6578" y="21524"/>
                    <a:pt x="6562" y="21524"/>
                  </a:cubicBezTo>
                  <a:cubicBezTo>
                    <a:pt x="6221" y="21524"/>
                    <a:pt x="5894" y="21322"/>
                    <a:pt x="5817" y="21057"/>
                  </a:cubicBezTo>
                  <a:lnTo>
                    <a:pt x="159" y="1654"/>
                  </a:lnTo>
                  <a:cubicBezTo>
                    <a:pt x="110" y="1488"/>
                    <a:pt x="44" y="1260"/>
                    <a:pt x="243" y="1081"/>
                  </a:cubicBezTo>
                  <a:cubicBezTo>
                    <a:pt x="428" y="915"/>
                    <a:pt x="815" y="822"/>
                    <a:pt x="1396" y="802"/>
                  </a:cubicBezTo>
                  <a:lnTo>
                    <a:pt x="14844" y="78"/>
                  </a:lnTo>
                  <a:cubicBezTo>
                    <a:pt x="14860" y="77"/>
                    <a:pt x="14876" y="76"/>
                    <a:pt x="14893" y="76"/>
                  </a:cubicBezTo>
                  <a:close/>
                  <a:moveTo>
                    <a:pt x="14892" y="0"/>
                  </a:moveTo>
                  <a:cubicBezTo>
                    <a:pt x="14873" y="0"/>
                    <a:pt x="14854" y="1"/>
                    <a:pt x="14836" y="2"/>
                  </a:cubicBezTo>
                  <a:lnTo>
                    <a:pt x="1389" y="726"/>
                  </a:lnTo>
                  <a:cubicBezTo>
                    <a:pt x="768" y="747"/>
                    <a:pt x="365" y="848"/>
                    <a:pt x="157" y="1034"/>
                  </a:cubicBezTo>
                  <a:cubicBezTo>
                    <a:pt x="-73" y="1241"/>
                    <a:pt x="2" y="1499"/>
                    <a:pt x="54" y="1676"/>
                  </a:cubicBezTo>
                  <a:lnTo>
                    <a:pt x="5710" y="21072"/>
                  </a:lnTo>
                  <a:cubicBezTo>
                    <a:pt x="5797" y="21371"/>
                    <a:pt x="6172" y="21600"/>
                    <a:pt x="6561" y="21600"/>
                  </a:cubicBezTo>
                  <a:cubicBezTo>
                    <a:pt x="6580" y="21600"/>
                    <a:pt x="6598" y="21599"/>
                    <a:pt x="6617" y="21598"/>
                  </a:cubicBezTo>
                  <a:lnTo>
                    <a:pt x="19912" y="20831"/>
                  </a:lnTo>
                  <a:cubicBezTo>
                    <a:pt x="20717" y="20816"/>
                    <a:pt x="21114" y="20567"/>
                    <a:pt x="21279" y="20420"/>
                  </a:cubicBezTo>
                  <a:cubicBezTo>
                    <a:pt x="21449" y="20269"/>
                    <a:pt x="21527" y="20091"/>
                    <a:pt x="21484" y="19957"/>
                  </a:cubicBezTo>
                  <a:lnTo>
                    <a:pt x="15743" y="528"/>
                  </a:lnTo>
                  <a:cubicBezTo>
                    <a:pt x="15655" y="229"/>
                    <a:pt x="15281" y="0"/>
                    <a:pt x="148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9" name="Google Shape;2692;p56"/>
            <p:cNvSpPr/>
            <p:nvPr/>
          </p:nvSpPr>
          <p:spPr>
            <a:xfrm>
              <a:off x="329999" y="437076"/>
              <a:ext cx="1183525" cy="2374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fill="norm" stroke="1" extrusionOk="0">
                  <a:moveTo>
                    <a:pt x="14641" y="0"/>
                  </a:moveTo>
                  <a:cubicBezTo>
                    <a:pt x="14623" y="0"/>
                    <a:pt x="14604" y="0"/>
                    <a:pt x="14585" y="1"/>
                  </a:cubicBezTo>
                  <a:lnTo>
                    <a:pt x="583" y="782"/>
                  </a:lnTo>
                  <a:cubicBezTo>
                    <a:pt x="180" y="804"/>
                    <a:pt x="-73" y="1067"/>
                    <a:pt x="18" y="1368"/>
                  </a:cubicBezTo>
                  <a:lnTo>
                    <a:pt x="5974" y="21094"/>
                  </a:lnTo>
                  <a:cubicBezTo>
                    <a:pt x="6061" y="21381"/>
                    <a:pt x="6429" y="21600"/>
                    <a:pt x="6813" y="21600"/>
                  </a:cubicBezTo>
                  <a:cubicBezTo>
                    <a:pt x="6831" y="21600"/>
                    <a:pt x="6850" y="21599"/>
                    <a:pt x="6868" y="21599"/>
                  </a:cubicBezTo>
                  <a:lnTo>
                    <a:pt x="20871" y="20818"/>
                  </a:lnTo>
                  <a:cubicBezTo>
                    <a:pt x="21274" y="20795"/>
                    <a:pt x="21527" y="20533"/>
                    <a:pt x="21436" y="20232"/>
                  </a:cubicBezTo>
                  <a:lnTo>
                    <a:pt x="15480" y="506"/>
                  </a:lnTo>
                  <a:cubicBezTo>
                    <a:pt x="15393" y="219"/>
                    <a:pt x="15025" y="0"/>
                    <a:pt x="1464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0" name="Google Shape;2693;p56"/>
            <p:cNvSpPr/>
            <p:nvPr/>
          </p:nvSpPr>
          <p:spPr>
            <a:xfrm>
              <a:off x="326835" y="432808"/>
              <a:ext cx="1189842" cy="2382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600" fill="norm" stroke="1" extrusionOk="0">
                  <a:moveTo>
                    <a:pt x="14678" y="77"/>
                  </a:moveTo>
                  <a:cubicBezTo>
                    <a:pt x="15034" y="77"/>
                    <a:pt x="15378" y="282"/>
                    <a:pt x="15459" y="551"/>
                  </a:cubicBezTo>
                  <a:lnTo>
                    <a:pt x="21406" y="20206"/>
                  </a:lnTo>
                  <a:cubicBezTo>
                    <a:pt x="21450" y="20351"/>
                    <a:pt x="21409" y="20493"/>
                    <a:pt x="21294" y="20596"/>
                  </a:cubicBezTo>
                  <a:cubicBezTo>
                    <a:pt x="21198" y="20682"/>
                    <a:pt x="21055" y="20735"/>
                    <a:pt x="20894" y="20744"/>
                  </a:cubicBezTo>
                  <a:lnTo>
                    <a:pt x="6912" y="21522"/>
                  </a:lnTo>
                  <a:cubicBezTo>
                    <a:pt x="6895" y="21523"/>
                    <a:pt x="6878" y="21523"/>
                    <a:pt x="6861" y="21523"/>
                  </a:cubicBezTo>
                  <a:cubicBezTo>
                    <a:pt x="6505" y="21523"/>
                    <a:pt x="6161" y="21318"/>
                    <a:pt x="6080" y="21050"/>
                  </a:cubicBezTo>
                  <a:lnTo>
                    <a:pt x="132" y="1394"/>
                  </a:lnTo>
                  <a:cubicBezTo>
                    <a:pt x="88" y="1249"/>
                    <a:pt x="129" y="1108"/>
                    <a:pt x="244" y="1004"/>
                  </a:cubicBezTo>
                  <a:cubicBezTo>
                    <a:pt x="341" y="918"/>
                    <a:pt x="483" y="865"/>
                    <a:pt x="645" y="856"/>
                  </a:cubicBezTo>
                  <a:lnTo>
                    <a:pt x="14627" y="78"/>
                  </a:lnTo>
                  <a:cubicBezTo>
                    <a:pt x="14644" y="78"/>
                    <a:pt x="14661" y="77"/>
                    <a:pt x="14678" y="77"/>
                  </a:cubicBezTo>
                  <a:close/>
                  <a:moveTo>
                    <a:pt x="14678" y="0"/>
                  </a:moveTo>
                  <a:cubicBezTo>
                    <a:pt x="14658" y="0"/>
                    <a:pt x="14637" y="1"/>
                    <a:pt x="14617" y="2"/>
                  </a:cubicBezTo>
                  <a:lnTo>
                    <a:pt x="635" y="780"/>
                  </a:lnTo>
                  <a:cubicBezTo>
                    <a:pt x="441" y="790"/>
                    <a:pt x="269" y="854"/>
                    <a:pt x="152" y="958"/>
                  </a:cubicBezTo>
                  <a:cubicBezTo>
                    <a:pt x="18" y="1079"/>
                    <a:pt x="-31" y="1243"/>
                    <a:pt x="19" y="1409"/>
                  </a:cubicBezTo>
                  <a:lnTo>
                    <a:pt x="5967" y="21065"/>
                  </a:lnTo>
                  <a:cubicBezTo>
                    <a:pt x="6059" y="21368"/>
                    <a:pt x="6453" y="21600"/>
                    <a:pt x="6862" y="21600"/>
                  </a:cubicBezTo>
                  <a:cubicBezTo>
                    <a:pt x="6864" y="21600"/>
                    <a:pt x="6866" y="21600"/>
                    <a:pt x="6868" y="21600"/>
                  </a:cubicBezTo>
                  <a:cubicBezTo>
                    <a:pt x="6886" y="21600"/>
                    <a:pt x="6903" y="21599"/>
                    <a:pt x="6921" y="21599"/>
                  </a:cubicBezTo>
                  <a:lnTo>
                    <a:pt x="20903" y="20821"/>
                  </a:lnTo>
                  <a:cubicBezTo>
                    <a:pt x="21098" y="20810"/>
                    <a:pt x="21269" y="20746"/>
                    <a:pt x="21386" y="20642"/>
                  </a:cubicBezTo>
                  <a:cubicBezTo>
                    <a:pt x="21521" y="20522"/>
                    <a:pt x="21569" y="20357"/>
                    <a:pt x="21519" y="20191"/>
                  </a:cubicBezTo>
                  <a:lnTo>
                    <a:pt x="15571" y="535"/>
                  </a:lnTo>
                  <a:cubicBezTo>
                    <a:pt x="15480" y="232"/>
                    <a:pt x="15086" y="0"/>
                    <a:pt x="1467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1" name="Google Shape;2694;p56"/>
            <p:cNvSpPr/>
            <p:nvPr/>
          </p:nvSpPr>
          <p:spPr>
            <a:xfrm>
              <a:off x="708279" y="577803"/>
              <a:ext cx="128503" cy="44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600" fill="norm" stroke="1" extrusionOk="0">
                  <a:moveTo>
                    <a:pt x="19131" y="0"/>
                  </a:moveTo>
                  <a:cubicBezTo>
                    <a:pt x="19085" y="0"/>
                    <a:pt x="19039" y="7"/>
                    <a:pt x="18993" y="22"/>
                  </a:cubicBezTo>
                  <a:lnTo>
                    <a:pt x="1440" y="5771"/>
                  </a:lnTo>
                  <a:cubicBezTo>
                    <a:pt x="445" y="6099"/>
                    <a:pt x="-179" y="9898"/>
                    <a:pt x="45" y="14264"/>
                  </a:cubicBezTo>
                  <a:cubicBezTo>
                    <a:pt x="259" y="18434"/>
                    <a:pt x="1169" y="21600"/>
                    <a:pt x="2117" y="21600"/>
                  </a:cubicBezTo>
                  <a:cubicBezTo>
                    <a:pt x="2161" y="21600"/>
                    <a:pt x="2207" y="21593"/>
                    <a:pt x="2251" y="21578"/>
                  </a:cubicBezTo>
                  <a:lnTo>
                    <a:pt x="19804" y="15829"/>
                  </a:lnTo>
                  <a:cubicBezTo>
                    <a:pt x="20796" y="15501"/>
                    <a:pt x="21421" y="11702"/>
                    <a:pt x="21197" y="7336"/>
                  </a:cubicBezTo>
                  <a:cubicBezTo>
                    <a:pt x="20983" y="3173"/>
                    <a:pt x="20076" y="0"/>
                    <a:pt x="1913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2" name="Google Shape;2695;p56"/>
            <p:cNvSpPr/>
            <p:nvPr/>
          </p:nvSpPr>
          <p:spPr>
            <a:xfrm>
              <a:off x="396841" y="577311"/>
              <a:ext cx="1039860" cy="202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78" y="0"/>
                  </a:moveTo>
                  <a:lnTo>
                    <a:pt x="11970" y="200"/>
                  </a:lnTo>
                  <a:lnTo>
                    <a:pt x="11671" y="471"/>
                  </a:lnTo>
                  <a:cubicBezTo>
                    <a:pt x="11554" y="578"/>
                    <a:pt x="11381" y="643"/>
                    <a:pt x="11186" y="654"/>
                  </a:cubicBezTo>
                  <a:lnTo>
                    <a:pt x="4713" y="1023"/>
                  </a:lnTo>
                  <a:cubicBezTo>
                    <a:pt x="4693" y="1024"/>
                    <a:pt x="4673" y="1024"/>
                    <a:pt x="4653" y="1024"/>
                  </a:cubicBezTo>
                  <a:cubicBezTo>
                    <a:pt x="4484" y="1024"/>
                    <a:pt x="4311" y="985"/>
                    <a:pt x="4158" y="910"/>
                  </a:cubicBezTo>
                  <a:lnTo>
                    <a:pt x="3669" y="673"/>
                  </a:lnTo>
                  <a:lnTo>
                    <a:pt x="0" y="882"/>
                  </a:lnTo>
                  <a:lnTo>
                    <a:pt x="6122" y="21600"/>
                  </a:lnTo>
                  <a:lnTo>
                    <a:pt x="21600" y="20718"/>
                  </a:lnTo>
                  <a:lnTo>
                    <a:pt x="1547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3" name="Google Shape;2696;p56"/>
            <p:cNvSpPr/>
            <p:nvPr/>
          </p:nvSpPr>
          <p:spPr>
            <a:xfrm>
              <a:off x="393661" y="573042"/>
              <a:ext cx="1046217" cy="2036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600" fill="norm" stroke="1" extrusionOk="0">
                  <a:moveTo>
                    <a:pt x="15388" y="93"/>
                  </a:moveTo>
                  <a:lnTo>
                    <a:pt x="21443" y="20636"/>
                  </a:lnTo>
                  <a:lnTo>
                    <a:pt x="6200" y="21507"/>
                  </a:lnTo>
                  <a:lnTo>
                    <a:pt x="145" y="964"/>
                  </a:lnTo>
                  <a:lnTo>
                    <a:pt x="3692" y="761"/>
                  </a:lnTo>
                  <a:lnTo>
                    <a:pt x="4159" y="989"/>
                  </a:lnTo>
                  <a:cubicBezTo>
                    <a:pt x="4321" y="1068"/>
                    <a:pt x="4507" y="1110"/>
                    <a:pt x="4688" y="1110"/>
                  </a:cubicBezTo>
                  <a:cubicBezTo>
                    <a:pt x="4710" y="1110"/>
                    <a:pt x="4731" y="1110"/>
                    <a:pt x="4753" y="1108"/>
                  </a:cubicBezTo>
                  <a:lnTo>
                    <a:pt x="11183" y="741"/>
                  </a:lnTo>
                  <a:cubicBezTo>
                    <a:pt x="11396" y="729"/>
                    <a:pt x="11584" y="658"/>
                    <a:pt x="11712" y="542"/>
                  </a:cubicBezTo>
                  <a:lnTo>
                    <a:pt x="11991" y="287"/>
                  </a:lnTo>
                  <a:lnTo>
                    <a:pt x="15388" y="93"/>
                  </a:lnTo>
                  <a:close/>
                  <a:moveTo>
                    <a:pt x="15440" y="0"/>
                  </a:moveTo>
                  <a:cubicBezTo>
                    <a:pt x="15438" y="0"/>
                    <a:pt x="15437" y="0"/>
                    <a:pt x="15435" y="0"/>
                  </a:cubicBezTo>
                  <a:lnTo>
                    <a:pt x="11952" y="199"/>
                  </a:lnTo>
                  <a:cubicBezTo>
                    <a:pt x="11933" y="200"/>
                    <a:pt x="11916" y="207"/>
                    <a:pt x="11905" y="217"/>
                  </a:cubicBezTo>
                  <a:lnTo>
                    <a:pt x="11608" y="487"/>
                  </a:lnTo>
                  <a:cubicBezTo>
                    <a:pt x="11502" y="583"/>
                    <a:pt x="11348" y="641"/>
                    <a:pt x="11172" y="651"/>
                  </a:cubicBezTo>
                  <a:lnTo>
                    <a:pt x="4743" y="1019"/>
                  </a:lnTo>
                  <a:cubicBezTo>
                    <a:pt x="4725" y="1020"/>
                    <a:pt x="4707" y="1020"/>
                    <a:pt x="4689" y="1020"/>
                  </a:cubicBezTo>
                  <a:cubicBezTo>
                    <a:pt x="4535" y="1020"/>
                    <a:pt x="4376" y="984"/>
                    <a:pt x="4235" y="915"/>
                  </a:cubicBezTo>
                  <a:lnTo>
                    <a:pt x="3748" y="678"/>
                  </a:lnTo>
                  <a:cubicBezTo>
                    <a:pt x="3737" y="673"/>
                    <a:pt x="3723" y="670"/>
                    <a:pt x="3710" y="670"/>
                  </a:cubicBezTo>
                  <a:cubicBezTo>
                    <a:pt x="3708" y="670"/>
                    <a:pt x="3706" y="670"/>
                    <a:pt x="3705" y="670"/>
                  </a:cubicBezTo>
                  <a:lnTo>
                    <a:pt x="61" y="878"/>
                  </a:lnTo>
                  <a:cubicBezTo>
                    <a:pt x="22" y="880"/>
                    <a:pt x="-6" y="906"/>
                    <a:pt x="2" y="932"/>
                  </a:cubicBezTo>
                  <a:lnTo>
                    <a:pt x="6083" y="21564"/>
                  </a:lnTo>
                  <a:cubicBezTo>
                    <a:pt x="6089" y="21585"/>
                    <a:pt x="6116" y="21600"/>
                    <a:pt x="6147" y="21600"/>
                  </a:cubicBezTo>
                  <a:cubicBezTo>
                    <a:pt x="6149" y="21600"/>
                    <a:pt x="6151" y="21600"/>
                    <a:pt x="6153" y="21600"/>
                  </a:cubicBezTo>
                  <a:lnTo>
                    <a:pt x="21527" y="20722"/>
                  </a:lnTo>
                  <a:cubicBezTo>
                    <a:pt x="21567" y="20720"/>
                    <a:pt x="21594" y="20695"/>
                    <a:pt x="21586" y="20668"/>
                  </a:cubicBezTo>
                  <a:lnTo>
                    <a:pt x="15505" y="36"/>
                  </a:lnTo>
                  <a:cubicBezTo>
                    <a:pt x="15498" y="15"/>
                    <a:pt x="15471" y="0"/>
                    <a:pt x="1544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4" name="Google Shape;2697;p56"/>
            <p:cNvSpPr/>
            <p:nvPr/>
          </p:nvSpPr>
          <p:spPr>
            <a:xfrm>
              <a:off x="1062722" y="2597684"/>
              <a:ext cx="34723" cy="5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1" h="21600" fill="norm" stroke="1" extrusionOk="0">
                  <a:moveTo>
                    <a:pt x="8403" y="0"/>
                  </a:moveTo>
                  <a:cubicBezTo>
                    <a:pt x="8157" y="0"/>
                    <a:pt x="7917" y="6"/>
                    <a:pt x="7677" y="26"/>
                  </a:cubicBezTo>
                  <a:cubicBezTo>
                    <a:pt x="2377" y="472"/>
                    <a:pt x="-955" y="5657"/>
                    <a:pt x="244" y="11600"/>
                  </a:cubicBezTo>
                  <a:cubicBezTo>
                    <a:pt x="1386" y="17283"/>
                    <a:pt x="6232" y="21600"/>
                    <a:pt x="11281" y="21600"/>
                  </a:cubicBezTo>
                  <a:cubicBezTo>
                    <a:pt x="11527" y="21600"/>
                    <a:pt x="11766" y="21594"/>
                    <a:pt x="12013" y="21568"/>
                  </a:cubicBezTo>
                  <a:cubicBezTo>
                    <a:pt x="17319" y="21128"/>
                    <a:pt x="20645" y="15943"/>
                    <a:pt x="19446" y="10000"/>
                  </a:cubicBezTo>
                  <a:cubicBezTo>
                    <a:pt x="18304" y="4324"/>
                    <a:pt x="13451" y="0"/>
                    <a:pt x="840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5" name="Google Shape;2698;p56"/>
            <p:cNvSpPr/>
            <p:nvPr/>
          </p:nvSpPr>
          <p:spPr>
            <a:xfrm>
              <a:off x="490055" y="893406"/>
              <a:ext cx="142479" cy="19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4532" y="0"/>
                  </a:moveTo>
                  <a:cubicBezTo>
                    <a:pt x="14452" y="0"/>
                    <a:pt x="14370" y="3"/>
                    <a:pt x="14288" y="10"/>
                  </a:cubicBezTo>
                  <a:lnTo>
                    <a:pt x="2576" y="1002"/>
                  </a:lnTo>
                  <a:cubicBezTo>
                    <a:pt x="798" y="1152"/>
                    <a:pt x="-320" y="2910"/>
                    <a:pt x="81" y="4927"/>
                  </a:cubicBezTo>
                  <a:lnTo>
                    <a:pt x="2723" y="18208"/>
                  </a:lnTo>
                  <a:cubicBezTo>
                    <a:pt x="3108" y="20135"/>
                    <a:pt x="4737" y="21600"/>
                    <a:pt x="6429" y="21600"/>
                  </a:cubicBezTo>
                  <a:cubicBezTo>
                    <a:pt x="6509" y="21600"/>
                    <a:pt x="6591" y="21597"/>
                    <a:pt x="6672" y="21590"/>
                  </a:cubicBezTo>
                  <a:lnTo>
                    <a:pt x="18386" y="20598"/>
                  </a:lnTo>
                  <a:cubicBezTo>
                    <a:pt x="20164" y="20448"/>
                    <a:pt x="21280" y="18690"/>
                    <a:pt x="20879" y="16674"/>
                  </a:cubicBezTo>
                  <a:lnTo>
                    <a:pt x="18237" y="3390"/>
                  </a:lnTo>
                  <a:cubicBezTo>
                    <a:pt x="17855" y="1465"/>
                    <a:pt x="16227" y="0"/>
                    <a:pt x="1453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6" name="Google Shape;2699;p56"/>
            <p:cNvSpPr/>
            <p:nvPr/>
          </p:nvSpPr>
          <p:spPr>
            <a:xfrm>
              <a:off x="486895" y="889167"/>
              <a:ext cx="148799" cy="20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14610" y="912"/>
                  </a:moveTo>
                  <a:cubicBezTo>
                    <a:pt x="16047" y="912"/>
                    <a:pt x="17438" y="2161"/>
                    <a:pt x="17770" y="3794"/>
                  </a:cubicBezTo>
                  <a:lnTo>
                    <a:pt x="20341" y="16516"/>
                  </a:lnTo>
                  <a:cubicBezTo>
                    <a:pt x="20518" y="17390"/>
                    <a:pt x="20357" y="18244"/>
                    <a:pt x="19897" y="18860"/>
                  </a:cubicBezTo>
                  <a:cubicBezTo>
                    <a:pt x="19522" y="19367"/>
                    <a:pt x="18947" y="19682"/>
                    <a:pt x="18322" y="19730"/>
                  </a:cubicBezTo>
                  <a:lnTo>
                    <a:pt x="6913" y="20679"/>
                  </a:lnTo>
                  <a:cubicBezTo>
                    <a:pt x="6850" y="20684"/>
                    <a:pt x="6784" y="20687"/>
                    <a:pt x="6720" y="20687"/>
                  </a:cubicBezTo>
                  <a:cubicBezTo>
                    <a:pt x="5290" y="20687"/>
                    <a:pt x="3883" y="19442"/>
                    <a:pt x="3551" y="17806"/>
                  </a:cubicBezTo>
                  <a:lnTo>
                    <a:pt x="978" y="5085"/>
                  </a:lnTo>
                  <a:cubicBezTo>
                    <a:pt x="803" y="4210"/>
                    <a:pt x="965" y="3356"/>
                    <a:pt x="1425" y="2741"/>
                  </a:cubicBezTo>
                  <a:cubicBezTo>
                    <a:pt x="1799" y="2235"/>
                    <a:pt x="2375" y="1916"/>
                    <a:pt x="3001" y="1870"/>
                  </a:cubicBezTo>
                  <a:lnTo>
                    <a:pt x="14408" y="921"/>
                  </a:lnTo>
                  <a:cubicBezTo>
                    <a:pt x="14475" y="915"/>
                    <a:pt x="14543" y="912"/>
                    <a:pt x="14610" y="912"/>
                  </a:cubicBezTo>
                  <a:close/>
                  <a:moveTo>
                    <a:pt x="14601" y="0"/>
                  </a:moveTo>
                  <a:cubicBezTo>
                    <a:pt x="14511" y="0"/>
                    <a:pt x="14421" y="3"/>
                    <a:pt x="14331" y="11"/>
                  </a:cubicBezTo>
                  <a:lnTo>
                    <a:pt x="2923" y="960"/>
                  </a:lnTo>
                  <a:cubicBezTo>
                    <a:pt x="2027" y="1035"/>
                    <a:pt x="1236" y="1472"/>
                    <a:pt x="698" y="2193"/>
                  </a:cubicBezTo>
                  <a:cubicBezTo>
                    <a:pt x="82" y="3017"/>
                    <a:pt x="-141" y="4137"/>
                    <a:pt x="87" y="5266"/>
                  </a:cubicBezTo>
                  <a:lnTo>
                    <a:pt x="2660" y="17989"/>
                  </a:lnTo>
                  <a:cubicBezTo>
                    <a:pt x="3076" y="20035"/>
                    <a:pt x="4860" y="21600"/>
                    <a:pt x="6716" y="21600"/>
                  </a:cubicBezTo>
                  <a:cubicBezTo>
                    <a:pt x="6807" y="21600"/>
                    <a:pt x="6897" y="21595"/>
                    <a:pt x="6988" y="21589"/>
                  </a:cubicBezTo>
                  <a:lnTo>
                    <a:pt x="18393" y="20639"/>
                  </a:lnTo>
                  <a:cubicBezTo>
                    <a:pt x="19291" y="20565"/>
                    <a:pt x="20083" y="20128"/>
                    <a:pt x="20620" y="19407"/>
                  </a:cubicBezTo>
                  <a:cubicBezTo>
                    <a:pt x="21236" y="18583"/>
                    <a:pt x="21459" y="17462"/>
                    <a:pt x="21231" y="16334"/>
                  </a:cubicBezTo>
                  <a:lnTo>
                    <a:pt x="18658" y="3611"/>
                  </a:lnTo>
                  <a:cubicBezTo>
                    <a:pt x="18245" y="1564"/>
                    <a:pt x="16464" y="0"/>
                    <a:pt x="1460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7" name="Google Shape;2700;p56"/>
            <p:cNvSpPr/>
            <p:nvPr/>
          </p:nvSpPr>
          <p:spPr>
            <a:xfrm>
              <a:off x="667910" y="873660"/>
              <a:ext cx="142479" cy="19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4534" y="0"/>
                  </a:moveTo>
                  <a:cubicBezTo>
                    <a:pt x="14452" y="0"/>
                    <a:pt x="14370" y="3"/>
                    <a:pt x="14288" y="10"/>
                  </a:cubicBezTo>
                  <a:lnTo>
                    <a:pt x="2576" y="1002"/>
                  </a:lnTo>
                  <a:cubicBezTo>
                    <a:pt x="798" y="1151"/>
                    <a:pt x="-320" y="2909"/>
                    <a:pt x="81" y="4926"/>
                  </a:cubicBezTo>
                  <a:lnTo>
                    <a:pt x="2723" y="18209"/>
                  </a:lnTo>
                  <a:cubicBezTo>
                    <a:pt x="3105" y="20133"/>
                    <a:pt x="4732" y="21600"/>
                    <a:pt x="6426" y="21600"/>
                  </a:cubicBezTo>
                  <a:cubicBezTo>
                    <a:pt x="6508" y="21600"/>
                    <a:pt x="6590" y="21597"/>
                    <a:pt x="6672" y="21590"/>
                  </a:cubicBezTo>
                  <a:lnTo>
                    <a:pt x="18384" y="20598"/>
                  </a:lnTo>
                  <a:cubicBezTo>
                    <a:pt x="20164" y="20447"/>
                    <a:pt x="21280" y="18689"/>
                    <a:pt x="20879" y="16674"/>
                  </a:cubicBezTo>
                  <a:lnTo>
                    <a:pt x="18237" y="3391"/>
                  </a:lnTo>
                  <a:cubicBezTo>
                    <a:pt x="17854" y="1467"/>
                    <a:pt x="16228" y="0"/>
                    <a:pt x="1453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8" name="Google Shape;2701;p56"/>
            <p:cNvSpPr/>
            <p:nvPr/>
          </p:nvSpPr>
          <p:spPr>
            <a:xfrm>
              <a:off x="664750" y="869407"/>
              <a:ext cx="148799" cy="201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14609" y="912"/>
                  </a:moveTo>
                  <a:cubicBezTo>
                    <a:pt x="16047" y="912"/>
                    <a:pt x="17438" y="2161"/>
                    <a:pt x="17768" y="3794"/>
                  </a:cubicBezTo>
                  <a:lnTo>
                    <a:pt x="20340" y="16515"/>
                  </a:lnTo>
                  <a:cubicBezTo>
                    <a:pt x="20517" y="17388"/>
                    <a:pt x="20354" y="18242"/>
                    <a:pt x="19895" y="18857"/>
                  </a:cubicBezTo>
                  <a:cubicBezTo>
                    <a:pt x="19519" y="19364"/>
                    <a:pt x="18943" y="19681"/>
                    <a:pt x="18317" y="19729"/>
                  </a:cubicBezTo>
                  <a:lnTo>
                    <a:pt x="6910" y="20677"/>
                  </a:lnTo>
                  <a:cubicBezTo>
                    <a:pt x="6848" y="20682"/>
                    <a:pt x="6787" y="20685"/>
                    <a:pt x="6725" y="20685"/>
                  </a:cubicBezTo>
                  <a:cubicBezTo>
                    <a:pt x="5289" y="20685"/>
                    <a:pt x="3880" y="19445"/>
                    <a:pt x="3550" y="17805"/>
                  </a:cubicBezTo>
                  <a:lnTo>
                    <a:pt x="977" y="5083"/>
                  </a:lnTo>
                  <a:cubicBezTo>
                    <a:pt x="800" y="4210"/>
                    <a:pt x="962" y="3356"/>
                    <a:pt x="1423" y="2741"/>
                  </a:cubicBezTo>
                  <a:cubicBezTo>
                    <a:pt x="1796" y="2235"/>
                    <a:pt x="2373" y="1918"/>
                    <a:pt x="2998" y="1870"/>
                  </a:cubicBezTo>
                  <a:lnTo>
                    <a:pt x="14406" y="921"/>
                  </a:lnTo>
                  <a:cubicBezTo>
                    <a:pt x="14473" y="915"/>
                    <a:pt x="14540" y="913"/>
                    <a:pt x="14609" y="913"/>
                  </a:cubicBezTo>
                  <a:lnTo>
                    <a:pt x="14609" y="912"/>
                  </a:lnTo>
                  <a:close/>
                  <a:moveTo>
                    <a:pt x="14598" y="0"/>
                  </a:moveTo>
                  <a:cubicBezTo>
                    <a:pt x="14508" y="0"/>
                    <a:pt x="14419" y="3"/>
                    <a:pt x="14330" y="11"/>
                  </a:cubicBezTo>
                  <a:lnTo>
                    <a:pt x="2923" y="960"/>
                  </a:lnTo>
                  <a:cubicBezTo>
                    <a:pt x="2026" y="1035"/>
                    <a:pt x="1235" y="1472"/>
                    <a:pt x="698" y="2193"/>
                  </a:cubicBezTo>
                  <a:cubicBezTo>
                    <a:pt x="82" y="3018"/>
                    <a:pt x="-141" y="4136"/>
                    <a:pt x="87" y="5266"/>
                  </a:cubicBezTo>
                  <a:lnTo>
                    <a:pt x="2660" y="17987"/>
                  </a:lnTo>
                  <a:cubicBezTo>
                    <a:pt x="3075" y="20036"/>
                    <a:pt x="4858" y="21600"/>
                    <a:pt x="6714" y="21600"/>
                  </a:cubicBezTo>
                  <a:cubicBezTo>
                    <a:pt x="6805" y="21600"/>
                    <a:pt x="6896" y="21594"/>
                    <a:pt x="6987" y="21587"/>
                  </a:cubicBezTo>
                  <a:lnTo>
                    <a:pt x="18393" y="20637"/>
                  </a:lnTo>
                  <a:cubicBezTo>
                    <a:pt x="19292" y="20563"/>
                    <a:pt x="20083" y="20126"/>
                    <a:pt x="20620" y="19405"/>
                  </a:cubicBezTo>
                  <a:cubicBezTo>
                    <a:pt x="21236" y="18582"/>
                    <a:pt x="21459" y="17460"/>
                    <a:pt x="21231" y="16334"/>
                  </a:cubicBezTo>
                  <a:lnTo>
                    <a:pt x="18658" y="3613"/>
                  </a:lnTo>
                  <a:cubicBezTo>
                    <a:pt x="18242" y="1564"/>
                    <a:pt x="16453" y="0"/>
                    <a:pt x="1459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9" name="Google Shape;2702;p56"/>
            <p:cNvSpPr/>
            <p:nvPr/>
          </p:nvSpPr>
          <p:spPr>
            <a:xfrm>
              <a:off x="845765" y="853900"/>
              <a:ext cx="142465" cy="192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fill="norm" stroke="1" extrusionOk="0">
                  <a:moveTo>
                    <a:pt x="14534" y="0"/>
                  </a:moveTo>
                  <a:cubicBezTo>
                    <a:pt x="14452" y="0"/>
                    <a:pt x="14370" y="3"/>
                    <a:pt x="14288" y="10"/>
                  </a:cubicBezTo>
                  <a:lnTo>
                    <a:pt x="2574" y="1002"/>
                  </a:lnTo>
                  <a:cubicBezTo>
                    <a:pt x="798" y="1151"/>
                    <a:pt x="-320" y="2909"/>
                    <a:pt x="81" y="4926"/>
                  </a:cubicBezTo>
                  <a:lnTo>
                    <a:pt x="2723" y="18209"/>
                  </a:lnTo>
                  <a:cubicBezTo>
                    <a:pt x="3105" y="20133"/>
                    <a:pt x="4732" y="21600"/>
                    <a:pt x="6424" y="21600"/>
                  </a:cubicBezTo>
                  <a:cubicBezTo>
                    <a:pt x="6506" y="21600"/>
                    <a:pt x="6588" y="21597"/>
                    <a:pt x="6670" y="21590"/>
                  </a:cubicBezTo>
                  <a:lnTo>
                    <a:pt x="18383" y="20598"/>
                  </a:lnTo>
                  <a:cubicBezTo>
                    <a:pt x="20162" y="20447"/>
                    <a:pt x="21280" y="18689"/>
                    <a:pt x="20876" y="16674"/>
                  </a:cubicBezTo>
                  <a:lnTo>
                    <a:pt x="18235" y="3391"/>
                  </a:lnTo>
                  <a:cubicBezTo>
                    <a:pt x="17852" y="1467"/>
                    <a:pt x="16225" y="0"/>
                    <a:pt x="1453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0" name="Google Shape;2703;p56"/>
            <p:cNvSpPr/>
            <p:nvPr/>
          </p:nvSpPr>
          <p:spPr>
            <a:xfrm>
              <a:off x="842597" y="849661"/>
              <a:ext cx="148803" cy="20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fill="norm" stroke="1" extrusionOk="0">
                  <a:moveTo>
                    <a:pt x="14609" y="912"/>
                  </a:moveTo>
                  <a:cubicBezTo>
                    <a:pt x="16047" y="912"/>
                    <a:pt x="17439" y="2160"/>
                    <a:pt x="17767" y="3794"/>
                  </a:cubicBezTo>
                  <a:lnTo>
                    <a:pt x="20342" y="16516"/>
                  </a:lnTo>
                  <a:cubicBezTo>
                    <a:pt x="20517" y="17390"/>
                    <a:pt x="20354" y="18242"/>
                    <a:pt x="19895" y="18859"/>
                  </a:cubicBezTo>
                  <a:cubicBezTo>
                    <a:pt x="19519" y="19365"/>
                    <a:pt x="18945" y="19684"/>
                    <a:pt x="18319" y="19730"/>
                  </a:cubicBezTo>
                  <a:lnTo>
                    <a:pt x="6913" y="20679"/>
                  </a:lnTo>
                  <a:cubicBezTo>
                    <a:pt x="6848" y="20685"/>
                    <a:pt x="6784" y="20687"/>
                    <a:pt x="6718" y="20687"/>
                  </a:cubicBezTo>
                  <a:cubicBezTo>
                    <a:pt x="5285" y="20687"/>
                    <a:pt x="3882" y="19442"/>
                    <a:pt x="3549" y="17806"/>
                  </a:cubicBezTo>
                  <a:lnTo>
                    <a:pt x="976" y="5084"/>
                  </a:lnTo>
                  <a:cubicBezTo>
                    <a:pt x="801" y="4209"/>
                    <a:pt x="962" y="3356"/>
                    <a:pt x="1423" y="2740"/>
                  </a:cubicBezTo>
                  <a:cubicBezTo>
                    <a:pt x="1797" y="2233"/>
                    <a:pt x="2373" y="1916"/>
                    <a:pt x="2999" y="1868"/>
                  </a:cubicBezTo>
                  <a:lnTo>
                    <a:pt x="14405" y="920"/>
                  </a:lnTo>
                  <a:cubicBezTo>
                    <a:pt x="14472" y="913"/>
                    <a:pt x="14541" y="912"/>
                    <a:pt x="14609" y="912"/>
                  </a:cubicBezTo>
                  <a:close/>
                  <a:moveTo>
                    <a:pt x="14585" y="0"/>
                  </a:moveTo>
                  <a:cubicBezTo>
                    <a:pt x="14501" y="0"/>
                    <a:pt x="14416" y="3"/>
                    <a:pt x="14330" y="10"/>
                  </a:cubicBezTo>
                  <a:lnTo>
                    <a:pt x="2924" y="960"/>
                  </a:lnTo>
                  <a:cubicBezTo>
                    <a:pt x="2025" y="1035"/>
                    <a:pt x="1235" y="1472"/>
                    <a:pt x="696" y="2192"/>
                  </a:cubicBezTo>
                  <a:cubicBezTo>
                    <a:pt x="81" y="3017"/>
                    <a:pt x="-141" y="4137"/>
                    <a:pt x="89" y="5265"/>
                  </a:cubicBezTo>
                  <a:lnTo>
                    <a:pt x="2661" y="17987"/>
                  </a:lnTo>
                  <a:cubicBezTo>
                    <a:pt x="3074" y="20036"/>
                    <a:pt x="4860" y="21600"/>
                    <a:pt x="6715" y="21600"/>
                  </a:cubicBezTo>
                  <a:cubicBezTo>
                    <a:pt x="6806" y="21600"/>
                    <a:pt x="6897" y="21597"/>
                    <a:pt x="6988" y="21587"/>
                  </a:cubicBezTo>
                  <a:lnTo>
                    <a:pt x="18395" y="20639"/>
                  </a:lnTo>
                  <a:cubicBezTo>
                    <a:pt x="19293" y="20563"/>
                    <a:pt x="20082" y="20126"/>
                    <a:pt x="20621" y="19405"/>
                  </a:cubicBezTo>
                  <a:cubicBezTo>
                    <a:pt x="21236" y="18582"/>
                    <a:pt x="21459" y="17460"/>
                    <a:pt x="21229" y="16332"/>
                  </a:cubicBezTo>
                  <a:lnTo>
                    <a:pt x="18657" y="3611"/>
                  </a:lnTo>
                  <a:cubicBezTo>
                    <a:pt x="18241" y="1557"/>
                    <a:pt x="16460" y="0"/>
                    <a:pt x="1458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1" name="Google Shape;2704;p56"/>
            <p:cNvSpPr/>
            <p:nvPr/>
          </p:nvSpPr>
          <p:spPr>
            <a:xfrm>
              <a:off x="1023609" y="834139"/>
              <a:ext cx="142472" cy="19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600" fill="norm" stroke="1" extrusionOk="0">
                  <a:moveTo>
                    <a:pt x="14535" y="0"/>
                  </a:moveTo>
                  <a:cubicBezTo>
                    <a:pt x="14455" y="0"/>
                    <a:pt x="14371" y="3"/>
                    <a:pt x="14289" y="12"/>
                  </a:cubicBezTo>
                  <a:lnTo>
                    <a:pt x="2577" y="1002"/>
                  </a:lnTo>
                  <a:cubicBezTo>
                    <a:pt x="797" y="1153"/>
                    <a:pt x="-319" y="2911"/>
                    <a:pt x="82" y="4928"/>
                  </a:cubicBezTo>
                  <a:lnTo>
                    <a:pt x="2724" y="18211"/>
                  </a:lnTo>
                  <a:cubicBezTo>
                    <a:pt x="3107" y="20135"/>
                    <a:pt x="4733" y="21600"/>
                    <a:pt x="6427" y="21600"/>
                  </a:cubicBezTo>
                  <a:cubicBezTo>
                    <a:pt x="6509" y="21600"/>
                    <a:pt x="6591" y="21597"/>
                    <a:pt x="6673" y="21590"/>
                  </a:cubicBezTo>
                  <a:lnTo>
                    <a:pt x="18384" y="20598"/>
                  </a:lnTo>
                  <a:cubicBezTo>
                    <a:pt x="20163" y="20447"/>
                    <a:pt x="21281" y="18691"/>
                    <a:pt x="20878" y="16674"/>
                  </a:cubicBezTo>
                  <a:lnTo>
                    <a:pt x="18236" y="3392"/>
                  </a:lnTo>
                  <a:cubicBezTo>
                    <a:pt x="17855" y="1467"/>
                    <a:pt x="16228" y="0"/>
                    <a:pt x="1453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2" name="Google Shape;2705;p56"/>
            <p:cNvSpPr/>
            <p:nvPr/>
          </p:nvSpPr>
          <p:spPr>
            <a:xfrm>
              <a:off x="1020452" y="829900"/>
              <a:ext cx="148787" cy="20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14611" y="910"/>
                  </a:moveTo>
                  <a:lnTo>
                    <a:pt x="14611" y="912"/>
                  </a:lnTo>
                  <a:cubicBezTo>
                    <a:pt x="16048" y="912"/>
                    <a:pt x="17440" y="2161"/>
                    <a:pt x="17768" y="3792"/>
                  </a:cubicBezTo>
                  <a:lnTo>
                    <a:pt x="20341" y="16515"/>
                  </a:lnTo>
                  <a:cubicBezTo>
                    <a:pt x="20518" y="17388"/>
                    <a:pt x="20356" y="18242"/>
                    <a:pt x="19895" y="18859"/>
                  </a:cubicBezTo>
                  <a:cubicBezTo>
                    <a:pt x="19522" y="19363"/>
                    <a:pt x="18946" y="19682"/>
                    <a:pt x="18320" y="19729"/>
                  </a:cubicBezTo>
                  <a:lnTo>
                    <a:pt x="6911" y="20677"/>
                  </a:lnTo>
                  <a:cubicBezTo>
                    <a:pt x="6847" y="20684"/>
                    <a:pt x="6783" y="20685"/>
                    <a:pt x="6719" y="20685"/>
                  </a:cubicBezTo>
                  <a:cubicBezTo>
                    <a:pt x="5285" y="20685"/>
                    <a:pt x="3880" y="19442"/>
                    <a:pt x="3550" y="17805"/>
                  </a:cubicBezTo>
                  <a:lnTo>
                    <a:pt x="977" y="5082"/>
                  </a:lnTo>
                  <a:cubicBezTo>
                    <a:pt x="800" y="4209"/>
                    <a:pt x="962" y="3355"/>
                    <a:pt x="1423" y="2740"/>
                  </a:cubicBezTo>
                  <a:cubicBezTo>
                    <a:pt x="1798" y="2233"/>
                    <a:pt x="2372" y="1916"/>
                    <a:pt x="2998" y="1868"/>
                  </a:cubicBezTo>
                  <a:lnTo>
                    <a:pt x="14406" y="920"/>
                  </a:lnTo>
                  <a:cubicBezTo>
                    <a:pt x="14474" y="913"/>
                    <a:pt x="14543" y="910"/>
                    <a:pt x="14611" y="910"/>
                  </a:cubicBezTo>
                  <a:close/>
                  <a:moveTo>
                    <a:pt x="14595" y="0"/>
                  </a:moveTo>
                  <a:cubicBezTo>
                    <a:pt x="14508" y="0"/>
                    <a:pt x="14418" y="3"/>
                    <a:pt x="14331" y="10"/>
                  </a:cubicBezTo>
                  <a:lnTo>
                    <a:pt x="2923" y="960"/>
                  </a:lnTo>
                  <a:cubicBezTo>
                    <a:pt x="2026" y="1033"/>
                    <a:pt x="1233" y="1471"/>
                    <a:pt x="696" y="2192"/>
                  </a:cubicBezTo>
                  <a:cubicBezTo>
                    <a:pt x="81" y="3017"/>
                    <a:pt x="-141" y="4137"/>
                    <a:pt x="89" y="5265"/>
                  </a:cubicBezTo>
                  <a:lnTo>
                    <a:pt x="2660" y="17987"/>
                  </a:lnTo>
                  <a:cubicBezTo>
                    <a:pt x="3075" y="20036"/>
                    <a:pt x="4859" y="21600"/>
                    <a:pt x="6715" y="21600"/>
                  </a:cubicBezTo>
                  <a:cubicBezTo>
                    <a:pt x="6806" y="21600"/>
                    <a:pt x="6896" y="21597"/>
                    <a:pt x="6989" y="21587"/>
                  </a:cubicBezTo>
                  <a:lnTo>
                    <a:pt x="18395" y="20639"/>
                  </a:lnTo>
                  <a:cubicBezTo>
                    <a:pt x="19292" y="20563"/>
                    <a:pt x="20085" y="20126"/>
                    <a:pt x="20622" y="19407"/>
                  </a:cubicBezTo>
                  <a:cubicBezTo>
                    <a:pt x="21237" y="18582"/>
                    <a:pt x="21459" y="17463"/>
                    <a:pt x="21231" y="16334"/>
                  </a:cubicBezTo>
                  <a:lnTo>
                    <a:pt x="18658" y="3611"/>
                  </a:lnTo>
                  <a:cubicBezTo>
                    <a:pt x="18243" y="1560"/>
                    <a:pt x="16462" y="0"/>
                    <a:pt x="1459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3" name="Google Shape;2706;p56"/>
            <p:cNvSpPr/>
            <p:nvPr/>
          </p:nvSpPr>
          <p:spPr>
            <a:xfrm>
              <a:off x="531359" y="1165995"/>
              <a:ext cx="142479" cy="192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4532" y="0"/>
                  </a:moveTo>
                  <a:cubicBezTo>
                    <a:pt x="14452" y="0"/>
                    <a:pt x="14370" y="3"/>
                    <a:pt x="14288" y="10"/>
                  </a:cubicBezTo>
                  <a:lnTo>
                    <a:pt x="2576" y="1000"/>
                  </a:lnTo>
                  <a:cubicBezTo>
                    <a:pt x="798" y="1151"/>
                    <a:pt x="-320" y="2909"/>
                    <a:pt x="81" y="4928"/>
                  </a:cubicBezTo>
                  <a:lnTo>
                    <a:pt x="2723" y="18209"/>
                  </a:lnTo>
                  <a:cubicBezTo>
                    <a:pt x="3106" y="20135"/>
                    <a:pt x="4732" y="21600"/>
                    <a:pt x="6426" y="21600"/>
                  </a:cubicBezTo>
                  <a:cubicBezTo>
                    <a:pt x="6508" y="21600"/>
                    <a:pt x="6590" y="21597"/>
                    <a:pt x="6672" y="21590"/>
                  </a:cubicBezTo>
                  <a:lnTo>
                    <a:pt x="18386" y="20600"/>
                  </a:lnTo>
                  <a:cubicBezTo>
                    <a:pt x="20165" y="20447"/>
                    <a:pt x="21280" y="18689"/>
                    <a:pt x="20879" y="16674"/>
                  </a:cubicBezTo>
                  <a:lnTo>
                    <a:pt x="18237" y="3391"/>
                  </a:lnTo>
                  <a:cubicBezTo>
                    <a:pt x="17854" y="1465"/>
                    <a:pt x="16225" y="0"/>
                    <a:pt x="1453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4" name="Google Shape;2707;p56"/>
            <p:cNvSpPr/>
            <p:nvPr/>
          </p:nvSpPr>
          <p:spPr>
            <a:xfrm>
              <a:off x="528203" y="1161756"/>
              <a:ext cx="148795" cy="20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fill="norm" stroke="1" extrusionOk="0">
                  <a:moveTo>
                    <a:pt x="14612" y="910"/>
                  </a:moveTo>
                  <a:cubicBezTo>
                    <a:pt x="16050" y="910"/>
                    <a:pt x="17438" y="2160"/>
                    <a:pt x="17767" y="3792"/>
                  </a:cubicBezTo>
                  <a:lnTo>
                    <a:pt x="20340" y="16516"/>
                  </a:lnTo>
                  <a:cubicBezTo>
                    <a:pt x="20517" y="17390"/>
                    <a:pt x="20354" y="18242"/>
                    <a:pt x="19897" y="18857"/>
                  </a:cubicBezTo>
                  <a:cubicBezTo>
                    <a:pt x="19520" y="19363"/>
                    <a:pt x="18947" y="19682"/>
                    <a:pt x="18320" y="19729"/>
                  </a:cubicBezTo>
                  <a:lnTo>
                    <a:pt x="6912" y="20679"/>
                  </a:lnTo>
                  <a:cubicBezTo>
                    <a:pt x="6848" y="20684"/>
                    <a:pt x="6784" y="20685"/>
                    <a:pt x="6720" y="20685"/>
                  </a:cubicBezTo>
                  <a:cubicBezTo>
                    <a:pt x="5284" y="20685"/>
                    <a:pt x="3880" y="19442"/>
                    <a:pt x="3550" y="17805"/>
                  </a:cubicBezTo>
                  <a:lnTo>
                    <a:pt x="977" y="5082"/>
                  </a:lnTo>
                  <a:cubicBezTo>
                    <a:pt x="800" y="4209"/>
                    <a:pt x="964" y="3355"/>
                    <a:pt x="1423" y="2741"/>
                  </a:cubicBezTo>
                  <a:cubicBezTo>
                    <a:pt x="1798" y="2235"/>
                    <a:pt x="2373" y="1916"/>
                    <a:pt x="3000" y="1870"/>
                  </a:cubicBezTo>
                  <a:lnTo>
                    <a:pt x="14406" y="920"/>
                  </a:lnTo>
                  <a:cubicBezTo>
                    <a:pt x="14473" y="915"/>
                    <a:pt x="14542" y="910"/>
                    <a:pt x="14610" y="910"/>
                  </a:cubicBezTo>
                  <a:close/>
                  <a:moveTo>
                    <a:pt x="14596" y="0"/>
                  </a:moveTo>
                  <a:cubicBezTo>
                    <a:pt x="14508" y="0"/>
                    <a:pt x="14419" y="3"/>
                    <a:pt x="14331" y="10"/>
                  </a:cubicBezTo>
                  <a:lnTo>
                    <a:pt x="2923" y="960"/>
                  </a:lnTo>
                  <a:cubicBezTo>
                    <a:pt x="2026" y="1035"/>
                    <a:pt x="1236" y="1471"/>
                    <a:pt x="698" y="2193"/>
                  </a:cubicBezTo>
                  <a:cubicBezTo>
                    <a:pt x="82" y="3017"/>
                    <a:pt x="-141" y="4137"/>
                    <a:pt x="89" y="5265"/>
                  </a:cubicBezTo>
                  <a:lnTo>
                    <a:pt x="2660" y="17987"/>
                  </a:lnTo>
                  <a:cubicBezTo>
                    <a:pt x="3075" y="20036"/>
                    <a:pt x="4860" y="21600"/>
                    <a:pt x="6716" y="21600"/>
                  </a:cubicBezTo>
                  <a:cubicBezTo>
                    <a:pt x="6807" y="21600"/>
                    <a:pt x="6896" y="21595"/>
                    <a:pt x="6988" y="21587"/>
                  </a:cubicBezTo>
                  <a:lnTo>
                    <a:pt x="18395" y="20639"/>
                  </a:lnTo>
                  <a:cubicBezTo>
                    <a:pt x="19294" y="20565"/>
                    <a:pt x="20083" y="20126"/>
                    <a:pt x="20620" y="19405"/>
                  </a:cubicBezTo>
                  <a:cubicBezTo>
                    <a:pt x="21236" y="18583"/>
                    <a:pt x="21459" y="17462"/>
                    <a:pt x="21231" y="16335"/>
                  </a:cubicBezTo>
                  <a:lnTo>
                    <a:pt x="18658" y="3613"/>
                  </a:lnTo>
                  <a:cubicBezTo>
                    <a:pt x="18242" y="1560"/>
                    <a:pt x="16458" y="0"/>
                    <a:pt x="1459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5" name="Google Shape;2708;p56"/>
            <p:cNvSpPr/>
            <p:nvPr/>
          </p:nvSpPr>
          <p:spPr>
            <a:xfrm>
              <a:off x="709225" y="1146249"/>
              <a:ext cx="142468" cy="19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4534" y="0"/>
                  </a:moveTo>
                  <a:cubicBezTo>
                    <a:pt x="14453" y="0"/>
                    <a:pt x="14371" y="3"/>
                    <a:pt x="14289" y="10"/>
                  </a:cubicBezTo>
                  <a:lnTo>
                    <a:pt x="2577" y="1000"/>
                  </a:lnTo>
                  <a:cubicBezTo>
                    <a:pt x="798" y="1151"/>
                    <a:pt x="-319" y="2907"/>
                    <a:pt x="82" y="4927"/>
                  </a:cubicBezTo>
                  <a:lnTo>
                    <a:pt x="2724" y="18211"/>
                  </a:lnTo>
                  <a:cubicBezTo>
                    <a:pt x="3107" y="20135"/>
                    <a:pt x="4733" y="21600"/>
                    <a:pt x="6426" y="21600"/>
                  </a:cubicBezTo>
                  <a:cubicBezTo>
                    <a:pt x="6508" y="21600"/>
                    <a:pt x="6590" y="21597"/>
                    <a:pt x="6671" y="21590"/>
                  </a:cubicBezTo>
                  <a:lnTo>
                    <a:pt x="18385" y="20600"/>
                  </a:lnTo>
                  <a:cubicBezTo>
                    <a:pt x="20164" y="20447"/>
                    <a:pt x="21281" y="18691"/>
                    <a:pt x="20880" y="16673"/>
                  </a:cubicBezTo>
                  <a:lnTo>
                    <a:pt x="18238" y="3389"/>
                  </a:lnTo>
                  <a:cubicBezTo>
                    <a:pt x="17855" y="1465"/>
                    <a:pt x="16229" y="0"/>
                    <a:pt x="1453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6" name="Google Shape;2709;p56"/>
            <p:cNvSpPr/>
            <p:nvPr/>
          </p:nvSpPr>
          <p:spPr>
            <a:xfrm>
              <a:off x="706052" y="1141995"/>
              <a:ext cx="148792" cy="20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14611" y="913"/>
                  </a:moveTo>
                  <a:cubicBezTo>
                    <a:pt x="16049" y="913"/>
                    <a:pt x="17441" y="2160"/>
                    <a:pt x="17771" y="3794"/>
                  </a:cubicBezTo>
                  <a:lnTo>
                    <a:pt x="20342" y="16516"/>
                  </a:lnTo>
                  <a:cubicBezTo>
                    <a:pt x="20521" y="17390"/>
                    <a:pt x="20357" y="18242"/>
                    <a:pt x="19898" y="18859"/>
                  </a:cubicBezTo>
                  <a:cubicBezTo>
                    <a:pt x="19521" y="19365"/>
                    <a:pt x="18947" y="19682"/>
                    <a:pt x="18322" y="19730"/>
                  </a:cubicBezTo>
                  <a:lnTo>
                    <a:pt x="6913" y="20680"/>
                  </a:lnTo>
                  <a:cubicBezTo>
                    <a:pt x="6851" y="20685"/>
                    <a:pt x="6789" y="20687"/>
                    <a:pt x="6727" y="20687"/>
                  </a:cubicBezTo>
                  <a:cubicBezTo>
                    <a:pt x="5289" y="20687"/>
                    <a:pt x="3882" y="19445"/>
                    <a:pt x="3551" y="17805"/>
                  </a:cubicBezTo>
                  <a:lnTo>
                    <a:pt x="978" y="5082"/>
                  </a:lnTo>
                  <a:cubicBezTo>
                    <a:pt x="801" y="4210"/>
                    <a:pt x="963" y="3358"/>
                    <a:pt x="1424" y="2741"/>
                  </a:cubicBezTo>
                  <a:cubicBezTo>
                    <a:pt x="1797" y="2235"/>
                    <a:pt x="2374" y="1916"/>
                    <a:pt x="2999" y="1870"/>
                  </a:cubicBezTo>
                  <a:lnTo>
                    <a:pt x="14408" y="920"/>
                  </a:lnTo>
                  <a:cubicBezTo>
                    <a:pt x="14475" y="915"/>
                    <a:pt x="14544" y="913"/>
                    <a:pt x="14611" y="913"/>
                  </a:cubicBezTo>
                  <a:close/>
                  <a:moveTo>
                    <a:pt x="14588" y="0"/>
                  </a:moveTo>
                  <a:cubicBezTo>
                    <a:pt x="14502" y="0"/>
                    <a:pt x="14416" y="3"/>
                    <a:pt x="14330" y="10"/>
                  </a:cubicBezTo>
                  <a:lnTo>
                    <a:pt x="2924" y="960"/>
                  </a:lnTo>
                  <a:cubicBezTo>
                    <a:pt x="2027" y="1035"/>
                    <a:pt x="1234" y="1474"/>
                    <a:pt x="697" y="2193"/>
                  </a:cubicBezTo>
                  <a:cubicBezTo>
                    <a:pt x="82" y="3017"/>
                    <a:pt x="-140" y="4137"/>
                    <a:pt x="88" y="5265"/>
                  </a:cubicBezTo>
                  <a:lnTo>
                    <a:pt x="2661" y="17987"/>
                  </a:lnTo>
                  <a:cubicBezTo>
                    <a:pt x="3076" y="20036"/>
                    <a:pt x="4860" y="21600"/>
                    <a:pt x="6716" y="21600"/>
                  </a:cubicBezTo>
                  <a:cubicBezTo>
                    <a:pt x="6808" y="21600"/>
                    <a:pt x="6897" y="21597"/>
                    <a:pt x="6990" y="21590"/>
                  </a:cubicBezTo>
                  <a:lnTo>
                    <a:pt x="18396" y="20640"/>
                  </a:lnTo>
                  <a:cubicBezTo>
                    <a:pt x="19293" y="20565"/>
                    <a:pt x="20086" y="20128"/>
                    <a:pt x="20623" y="19407"/>
                  </a:cubicBezTo>
                  <a:cubicBezTo>
                    <a:pt x="21238" y="18583"/>
                    <a:pt x="21460" y="17463"/>
                    <a:pt x="21232" y="16335"/>
                  </a:cubicBezTo>
                  <a:lnTo>
                    <a:pt x="18660" y="3613"/>
                  </a:lnTo>
                  <a:cubicBezTo>
                    <a:pt x="18244" y="1559"/>
                    <a:pt x="16457" y="0"/>
                    <a:pt x="1458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7" name="Google Shape;2710;p56"/>
            <p:cNvSpPr/>
            <p:nvPr/>
          </p:nvSpPr>
          <p:spPr>
            <a:xfrm>
              <a:off x="1064913" y="1106728"/>
              <a:ext cx="142472" cy="19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600" fill="norm" stroke="1" extrusionOk="0">
                  <a:moveTo>
                    <a:pt x="14533" y="0"/>
                  </a:moveTo>
                  <a:cubicBezTo>
                    <a:pt x="14453" y="0"/>
                    <a:pt x="14371" y="3"/>
                    <a:pt x="14291" y="10"/>
                  </a:cubicBezTo>
                  <a:lnTo>
                    <a:pt x="2577" y="1002"/>
                  </a:lnTo>
                  <a:cubicBezTo>
                    <a:pt x="797" y="1151"/>
                    <a:pt x="-319" y="2910"/>
                    <a:pt x="82" y="4926"/>
                  </a:cubicBezTo>
                  <a:lnTo>
                    <a:pt x="2724" y="18208"/>
                  </a:lnTo>
                  <a:cubicBezTo>
                    <a:pt x="3107" y="20135"/>
                    <a:pt x="4736" y="21600"/>
                    <a:pt x="6429" y="21600"/>
                  </a:cubicBezTo>
                  <a:cubicBezTo>
                    <a:pt x="6509" y="21600"/>
                    <a:pt x="6591" y="21597"/>
                    <a:pt x="6671" y="21590"/>
                  </a:cubicBezTo>
                  <a:lnTo>
                    <a:pt x="18385" y="20598"/>
                  </a:lnTo>
                  <a:cubicBezTo>
                    <a:pt x="20163" y="20448"/>
                    <a:pt x="21281" y="18690"/>
                    <a:pt x="20878" y="16674"/>
                  </a:cubicBezTo>
                  <a:lnTo>
                    <a:pt x="18236" y="3392"/>
                  </a:lnTo>
                  <a:cubicBezTo>
                    <a:pt x="17855" y="1465"/>
                    <a:pt x="16226" y="0"/>
                    <a:pt x="1453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8" name="Google Shape;2711;p56"/>
            <p:cNvSpPr/>
            <p:nvPr/>
          </p:nvSpPr>
          <p:spPr>
            <a:xfrm>
              <a:off x="1061756" y="1102489"/>
              <a:ext cx="148789" cy="20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14610" y="912"/>
                  </a:moveTo>
                  <a:cubicBezTo>
                    <a:pt x="16049" y="912"/>
                    <a:pt x="17440" y="2161"/>
                    <a:pt x="17770" y="3794"/>
                  </a:cubicBezTo>
                  <a:lnTo>
                    <a:pt x="20345" y="16515"/>
                  </a:lnTo>
                  <a:cubicBezTo>
                    <a:pt x="20520" y="17388"/>
                    <a:pt x="20359" y="18242"/>
                    <a:pt x="19898" y="18859"/>
                  </a:cubicBezTo>
                  <a:cubicBezTo>
                    <a:pt x="19523" y="19365"/>
                    <a:pt x="18948" y="19682"/>
                    <a:pt x="18321" y="19730"/>
                  </a:cubicBezTo>
                  <a:lnTo>
                    <a:pt x="6916" y="20679"/>
                  </a:lnTo>
                  <a:cubicBezTo>
                    <a:pt x="6845" y="20685"/>
                    <a:pt x="6775" y="20688"/>
                    <a:pt x="6705" y="20688"/>
                  </a:cubicBezTo>
                  <a:cubicBezTo>
                    <a:pt x="5257" y="20688"/>
                    <a:pt x="3881" y="19436"/>
                    <a:pt x="3551" y="17805"/>
                  </a:cubicBezTo>
                  <a:lnTo>
                    <a:pt x="978" y="5084"/>
                  </a:lnTo>
                  <a:cubicBezTo>
                    <a:pt x="801" y="4210"/>
                    <a:pt x="964" y="3356"/>
                    <a:pt x="1425" y="2740"/>
                  </a:cubicBezTo>
                  <a:cubicBezTo>
                    <a:pt x="1799" y="2233"/>
                    <a:pt x="2375" y="1915"/>
                    <a:pt x="3001" y="1868"/>
                  </a:cubicBezTo>
                  <a:lnTo>
                    <a:pt x="14407" y="918"/>
                  </a:lnTo>
                  <a:cubicBezTo>
                    <a:pt x="14474" y="913"/>
                    <a:pt x="14543" y="912"/>
                    <a:pt x="14610" y="912"/>
                  </a:cubicBezTo>
                  <a:close/>
                  <a:moveTo>
                    <a:pt x="14587" y="0"/>
                  </a:moveTo>
                  <a:cubicBezTo>
                    <a:pt x="14501" y="0"/>
                    <a:pt x="14415" y="3"/>
                    <a:pt x="14331" y="10"/>
                  </a:cubicBezTo>
                  <a:lnTo>
                    <a:pt x="2923" y="958"/>
                  </a:lnTo>
                  <a:cubicBezTo>
                    <a:pt x="2026" y="1035"/>
                    <a:pt x="1235" y="1472"/>
                    <a:pt x="696" y="2192"/>
                  </a:cubicBezTo>
                  <a:cubicBezTo>
                    <a:pt x="81" y="3017"/>
                    <a:pt x="-141" y="4135"/>
                    <a:pt x="89" y="5265"/>
                  </a:cubicBezTo>
                  <a:lnTo>
                    <a:pt x="2659" y="17987"/>
                  </a:lnTo>
                  <a:cubicBezTo>
                    <a:pt x="3075" y="20035"/>
                    <a:pt x="4859" y="21600"/>
                    <a:pt x="6716" y="21600"/>
                  </a:cubicBezTo>
                  <a:cubicBezTo>
                    <a:pt x="6807" y="21600"/>
                    <a:pt x="6896" y="21595"/>
                    <a:pt x="6989" y="21589"/>
                  </a:cubicBezTo>
                  <a:lnTo>
                    <a:pt x="18395" y="20639"/>
                  </a:lnTo>
                  <a:cubicBezTo>
                    <a:pt x="19292" y="20565"/>
                    <a:pt x="20085" y="20126"/>
                    <a:pt x="20624" y="19407"/>
                  </a:cubicBezTo>
                  <a:cubicBezTo>
                    <a:pt x="21239" y="18582"/>
                    <a:pt x="21459" y="17462"/>
                    <a:pt x="21231" y="16334"/>
                  </a:cubicBezTo>
                  <a:lnTo>
                    <a:pt x="18658" y="3611"/>
                  </a:lnTo>
                  <a:cubicBezTo>
                    <a:pt x="18243" y="1559"/>
                    <a:pt x="16451" y="0"/>
                    <a:pt x="1458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9" name="Google Shape;2712;p56"/>
            <p:cNvSpPr/>
            <p:nvPr/>
          </p:nvSpPr>
          <p:spPr>
            <a:xfrm>
              <a:off x="572662" y="1438584"/>
              <a:ext cx="142480" cy="192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4532" y="0"/>
                  </a:moveTo>
                  <a:cubicBezTo>
                    <a:pt x="14452" y="0"/>
                    <a:pt x="14370" y="3"/>
                    <a:pt x="14290" y="10"/>
                  </a:cubicBezTo>
                  <a:lnTo>
                    <a:pt x="2576" y="1002"/>
                  </a:lnTo>
                  <a:cubicBezTo>
                    <a:pt x="798" y="1153"/>
                    <a:pt x="-320" y="2911"/>
                    <a:pt x="81" y="4928"/>
                  </a:cubicBezTo>
                  <a:lnTo>
                    <a:pt x="2725" y="18208"/>
                  </a:lnTo>
                  <a:cubicBezTo>
                    <a:pt x="3108" y="20135"/>
                    <a:pt x="4737" y="21600"/>
                    <a:pt x="6431" y="21600"/>
                  </a:cubicBezTo>
                  <a:cubicBezTo>
                    <a:pt x="6511" y="21600"/>
                    <a:pt x="6593" y="21597"/>
                    <a:pt x="6673" y="21590"/>
                  </a:cubicBezTo>
                  <a:lnTo>
                    <a:pt x="18386" y="20598"/>
                  </a:lnTo>
                  <a:cubicBezTo>
                    <a:pt x="20165" y="20447"/>
                    <a:pt x="21280" y="18689"/>
                    <a:pt x="20879" y="16674"/>
                  </a:cubicBezTo>
                  <a:lnTo>
                    <a:pt x="18237" y="3392"/>
                  </a:lnTo>
                  <a:cubicBezTo>
                    <a:pt x="17855" y="1465"/>
                    <a:pt x="16227" y="0"/>
                    <a:pt x="1453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0" name="Google Shape;2713;p56"/>
            <p:cNvSpPr/>
            <p:nvPr/>
          </p:nvSpPr>
          <p:spPr>
            <a:xfrm>
              <a:off x="569507" y="1434360"/>
              <a:ext cx="148796" cy="20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fill="norm" stroke="1" extrusionOk="0">
                  <a:moveTo>
                    <a:pt x="14610" y="908"/>
                  </a:moveTo>
                  <a:cubicBezTo>
                    <a:pt x="16048" y="908"/>
                    <a:pt x="17438" y="2158"/>
                    <a:pt x="17770" y="3791"/>
                  </a:cubicBezTo>
                  <a:lnTo>
                    <a:pt x="20343" y="16514"/>
                  </a:lnTo>
                  <a:cubicBezTo>
                    <a:pt x="20518" y="17388"/>
                    <a:pt x="20357" y="18242"/>
                    <a:pt x="19897" y="18859"/>
                  </a:cubicBezTo>
                  <a:cubicBezTo>
                    <a:pt x="19520" y="19363"/>
                    <a:pt x="18947" y="19680"/>
                    <a:pt x="18320" y="19729"/>
                  </a:cubicBezTo>
                  <a:lnTo>
                    <a:pt x="6913" y="20677"/>
                  </a:lnTo>
                  <a:cubicBezTo>
                    <a:pt x="6848" y="20682"/>
                    <a:pt x="6783" y="20685"/>
                    <a:pt x="6717" y="20685"/>
                  </a:cubicBezTo>
                  <a:cubicBezTo>
                    <a:pt x="5281" y="20685"/>
                    <a:pt x="3883" y="19440"/>
                    <a:pt x="3551" y="17804"/>
                  </a:cubicBezTo>
                  <a:lnTo>
                    <a:pt x="978" y="5081"/>
                  </a:lnTo>
                  <a:cubicBezTo>
                    <a:pt x="803" y="4209"/>
                    <a:pt x="964" y="3354"/>
                    <a:pt x="1423" y="2738"/>
                  </a:cubicBezTo>
                  <a:cubicBezTo>
                    <a:pt x="1799" y="2232"/>
                    <a:pt x="2373" y="1913"/>
                    <a:pt x="3000" y="1867"/>
                  </a:cubicBezTo>
                  <a:lnTo>
                    <a:pt x="14406" y="918"/>
                  </a:lnTo>
                  <a:cubicBezTo>
                    <a:pt x="14475" y="912"/>
                    <a:pt x="14543" y="908"/>
                    <a:pt x="14610" y="908"/>
                  </a:cubicBezTo>
                  <a:close/>
                  <a:moveTo>
                    <a:pt x="14594" y="0"/>
                  </a:moveTo>
                  <a:cubicBezTo>
                    <a:pt x="14507" y="0"/>
                    <a:pt x="14419" y="3"/>
                    <a:pt x="14331" y="10"/>
                  </a:cubicBezTo>
                  <a:lnTo>
                    <a:pt x="2923" y="960"/>
                  </a:lnTo>
                  <a:cubicBezTo>
                    <a:pt x="2026" y="1033"/>
                    <a:pt x="1236" y="1471"/>
                    <a:pt x="698" y="2192"/>
                  </a:cubicBezTo>
                  <a:cubicBezTo>
                    <a:pt x="82" y="3017"/>
                    <a:pt x="-141" y="4137"/>
                    <a:pt x="89" y="5265"/>
                  </a:cubicBezTo>
                  <a:lnTo>
                    <a:pt x="2662" y="17987"/>
                  </a:lnTo>
                  <a:cubicBezTo>
                    <a:pt x="3076" y="20036"/>
                    <a:pt x="4860" y="21600"/>
                    <a:pt x="6716" y="21600"/>
                  </a:cubicBezTo>
                  <a:cubicBezTo>
                    <a:pt x="6807" y="21600"/>
                    <a:pt x="6897" y="21597"/>
                    <a:pt x="6988" y="21589"/>
                  </a:cubicBezTo>
                  <a:lnTo>
                    <a:pt x="18395" y="20639"/>
                  </a:lnTo>
                  <a:cubicBezTo>
                    <a:pt x="19291" y="20565"/>
                    <a:pt x="20083" y="20128"/>
                    <a:pt x="20622" y="19407"/>
                  </a:cubicBezTo>
                  <a:cubicBezTo>
                    <a:pt x="21237" y="18583"/>
                    <a:pt x="21459" y="17461"/>
                    <a:pt x="21231" y="16333"/>
                  </a:cubicBezTo>
                  <a:lnTo>
                    <a:pt x="18658" y="3611"/>
                  </a:lnTo>
                  <a:cubicBezTo>
                    <a:pt x="18243" y="1559"/>
                    <a:pt x="16460" y="0"/>
                    <a:pt x="1459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1" name="Google Shape;2714;p56"/>
            <p:cNvSpPr/>
            <p:nvPr/>
          </p:nvSpPr>
          <p:spPr>
            <a:xfrm>
              <a:off x="750518" y="1418823"/>
              <a:ext cx="142478" cy="19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4534" y="0"/>
                  </a:moveTo>
                  <a:cubicBezTo>
                    <a:pt x="14452" y="0"/>
                    <a:pt x="14370" y="3"/>
                    <a:pt x="14288" y="10"/>
                  </a:cubicBezTo>
                  <a:lnTo>
                    <a:pt x="2576" y="1002"/>
                  </a:lnTo>
                  <a:cubicBezTo>
                    <a:pt x="798" y="1151"/>
                    <a:pt x="-320" y="2909"/>
                    <a:pt x="81" y="4926"/>
                  </a:cubicBezTo>
                  <a:lnTo>
                    <a:pt x="2723" y="18209"/>
                  </a:lnTo>
                  <a:cubicBezTo>
                    <a:pt x="3106" y="20133"/>
                    <a:pt x="4732" y="21600"/>
                    <a:pt x="6426" y="21600"/>
                  </a:cubicBezTo>
                  <a:cubicBezTo>
                    <a:pt x="6508" y="21600"/>
                    <a:pt x="6590" y="21597"/>
                    <a:pt x="6672" y="21590"/>
                  </a:cubicBezTo>
                  <a:lnTo>
                    <a:pt x="18384" y="20598"/>
                  </a:lnTo>
                  <a:cubicBezTo>
                    <a:pt x="20162" y="20447"/>
                    <a:pt x="21280" y="18691"/>
                    <a:pt x="20879" y="16674"/>
                  </a:cubicBezTo>
                  <a:lnTo>
                    <a:pt x="18237" y="3391"/>
                  </a:lnTo>
                  <a:cubicBezTo>
                    <a:pt x="17852" y="1467"/>
                    <a:pt x="16227" y="0"/>
                    <a:pt x="1453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2" name="Google Shape;2715;p56"/>
            <p:cNvSpPr/>
            <p:nvPr/>
          </p:nvSpPr>
          <p:spPr>
            <a:xfrm>
              <a:off x="747357" y="1414584"/>
              <a:ext cx="148800" cy="20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14609" y="912"/>
                  </a:moveTo>
                  <a:cubicBezTo>
                    <a:pt x="16047" y="912"/>
                    <a:pt x="17438" y="2160"/>
                    <a:pt x="17768" y="3792"/>
                  </a:cubicBezTo>
                  <a:lnTo>
                    <a:pt x="20341" y="16516"/>
                  </a:lnTo>
                  <a:cubicBezTo>
                    <a:pt x="20518" y="17390"/>
                    <a:pt x="20354" y="18244"/>
                    <a:pt x="19893" y="18860"/>
                  </a:cubicBezTo>
                  <a:cubicBezTo>
                    <a:pt x="19520" y="19365"/>
                    <a:pt x="18945" y="19684"/>
                    <a:pt x="18320" y="19730"/>
                  </a:cubicBezTo>
                  <a:lnTo>
                    <a:pt x="6912" y="20679"/>
                  </a:lnTo>
                  <a:cubicBezTo>
                    <a:pt x="6842" y="20685"/>
                    <a:pt x="6772" y="20688"/>
                    <a:pt x="6701" y="20688"/>
                  </a:cubicBezTo>
                  <a:cubicBezTo>
                    <a:pt x="5263" y="20688"/>
                    <a:pt x="3880" y="19437"/>
                    <a:pt x="3550" y="17806"/>
                  </a:cubicBezTo>
                  <a:lnTo>
                    <a:pt x="978" y="5084"/>
                  </a:lnTo>
                  <a:cubicBezTo>
                    <a:pt x="801" y="4209"/>
                    <a:pt x="964" y="3355"/>
                    <a:pt x="1425" y="2740"/>
                  </a:cubicBezTo>
                  <a:cubicBezTo>
                    <a:pt x="1799" y="2233"/>
                    <a:pt x="2375" y="1916"/>
                    <a:pt x="3001" y="1868"/>
                  </a:cubicBezTo>
                  <a:lnTo>
                    <a:pt x="14406" y="920"/>
                  </a:lnTo>
                  <a:cubicBezTo>
                    <a:pt x="14475" y="913"/>
                    <a:pt x="14543" y="912"/>
                    <a:pt x="14609" y="912"/>
                  </a:cubicBezTo>
                  <a:close/>
                  <a:moveTo>
                    <a:pt x="14593" y="0"/>
                  </a:moveTo>
                  <a:cubicBezTo>
                    <a:pt x="14505" y="0"/>
                    <a:pt x="14417" y="3"/>
                    <a:pt x="14331" y="10"/>
                  </a:cubicBezTo>
                  <a:lnTo>
                    <a:pt x="2923" y="960"/>
                  </a:lnTo>
                  <a:cubicBezTo>
                    <a:pt x="2026" y="1035"/>
                    <a:pt x="1235" y="1472"/>
                    <a:pt x="698" y="2192"/>
                  </a:cubicBezTo>
                  <a:cubicBezTo>
                    <a:pt x="82" y="3017"/>
                    <a:pt x="-141" y="4137"/>
                    <a:pt x="87" y="5265"/>
                  </a:cubicBezTo>
                  <a:lnTo>
                    <a:pt x="2660" y="17987"/>
                  </a:lnTo>
                  <a:cubicBezTo>
                    <a:pt x="3075" y="20036"/>
                    <a:pt x="4858" y="21600"/>
                    <a:pt x="6716" y="21600"/>
                  </a:cubicBezTo>
                  <a:cubicBezTo>
                    <a:pt x="6807" y="21600"/>
                    <a:pt x="6897" y="21597"/>
                    <a:pt x="6988" y="21589"/>
                  </a:cubicBezTo>
                  <a:lnTo>
                    <a:pt x="18393" y="20640"/>
                  </a:lnTo>
                  <a:cubicBezTo>
                    <a:pt x="19291" y="20563"/>
                    <a:pt x="20083" y="20126"/>
                    <a:pt x="20620" y="19407"/>
                  </a:cubicBezTo>
                  <a:cubicBezTo>
                    <a:pt x="21236" y="18582"/>
                    <a:pt x="21459" y="17463"/>
                    <a:pt x="21231" y="16334"/>
                  </a:cubicBezTo>
                  <a:lnTo>
                    <a:pt x="18658" y="3611"/>
                  </a:lnTo>
                  <a:cubicBezTo>
                    <a:pt x="18242" y="1559"/>
                    <a:pt x="16450" y="0"/>
                    <a:pt x="1459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3" name="Google Shape;2716;p56"/>
            <p:cNvSpPr/>
            <p:nvPr/>
          </p:nvSpPr>
          <p:spPr>
            <a:xfrm>
              <a:off x="928369" y="1399062"/>
              <a:ext cx="142475" cy="19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fill="norm" stroke="1" extrusionOk="0">
                  <a:moveTo>
                    <a:pt x="14532" y="0"/>
                  </a:moveTo>
                  <a:cubicBezTo>
                    <a:pt x="14450" y="0"/>
                    <a:pt x="14368" y="3"/>
                    <a:pt x="14286" y="12"/>
                  </a:cubicBezTo>
                  <a:lnTo>
                    <a:pt x="2575" y="1002"/>
                  </a:lnTo>
                  <a:cubicBezTo>
                    <a:pt x="797" y="1151"/>
                    <a:pt x="-321" y="2911"/>
                    <a:pt x="82" y="4928"/>
                  </a:cubicBezTo>
                  <a:lnTo>
                    <a:pt x="2724" y="18211"/>
                  </a:lnTo>
                  <a:cubicBezTo>
                    <a:pt x="3105" y="20135"/>
                    <a:pt x="4732" y="21600"/>
                    <a:pt x="6423" y="21600"/>
                  </a:cubicBezTo>
                  <a:cubicBezTo>
                    <a:pt x="6505" y="21600"/>
                    <a:pt x="6587" y="21597"/>
                    <a:pt x="6668" y="21590"/>
                  </a:cubicBezTo>
                  <a:lnTo>
                    <a:pt x="18382" y="20598"/>
                  </a:lnTo>
                  <a:cubicBezTo>
                    <a:pt x="20161" y="20449"/>
                    <a:pt x="21279" y="18691"/>
                    <a:pt x="20876" y="16674"/>
                  </a:cubicBezTo>
                  <a:lnTo>
                    <a:pt x="18234" y="3392"/>
                  </a:lnTo>
                  <a:cubicBezTo>
                    <a:pt x="17851" y="1467"/>
                    <a:pt x="16224" y="0"/>
                    <a:pt x="1453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4" name="Google Shape;2717;p56"/>
            <p:cNvSpPr/>
            <p:nvPr/>
          </p:nvSpPr>
          <p:spPr>
            <a:xfrm>
              <a:off x="925209" y="1394824"/>
              <a:ext cx="148803" cy="20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14610" y="912"/>
                  </a:moveTo>
                  <a:cubicBezTo>
                    <a:pt x="16048" y="912"/>
                    <a:pt x="17438" y="2161"/>
                    <a:pt x="17768" y="3794"/>
                  </a:cubicBezTo>
                  <a:lnTo>
                    <a:pt x="20341" y="16515"/>
                  </a:lnTo>
                  <a:cubicBezTo>
                    <a:pt x="20516" y="17388"/>
                    <a:pt x="20355" y="18242"/>
                    <a:pt x="19894" y="18859"/>
                  </a:cubicBezTo>
                  <a:cubicBezTo>
                    <a:pt x="19520" y="19365"/>
                    <a:pt x="18944" y="19682"/>
                    <a:pt x="18319" y="19730"/>
                  </a:cubicBezTo>
                  <a:lnTo>
                    <a:pt x="6913" y="20680"/>
                  </a:lnTo>
                  <a:cubicBezTo>
                    <a:pt x="6847" y="20685"/>
                    <a:pt x="6782" y="20687"/>
                    <a:pt x="6715" y="20687"/>
                  </a:cubicBezTo>
                  <a:cubicBezTo>
                    <a:pt x="5264" y="20687"/>
                    <a:pt x="3881" y="19442"/>
                    <a:pt x="3549" y="17805"/>
                  </a:cubicBezTo>
                  <a:lnTo>
                    <a:pt x="978" y="5084"/>
                  </a:lnTo>
                  <a:cubicBezTo>
                    <a:pt x="801" y="4210"/>
                    <a:pt x="962" y="3355"/>
                    <a:pt x="1422" y="2740"/>
                  </a:cubicBezTo>
                  <a:cubicBezTo>
                    <a:pt x="1799" y="2233"/>
                    <a:pt x="2372" y="1916"/>
                    <a:pt x="2999" y="1868"/>
                  </a:cubicBezTo>
                  <a:lnTo>
                    <a:pt x="14407" y="920"/>
                  </a:lnTo>
                  <a:cubicBezTo>
                    <a:pt x="14473" y="913"/>
                    <a:pt x="14541" y="912"/>
                    <a:pt x="14610" y="912"/>
                  </a:cubicBezTo>
                  <a:close/>
                  <a:moveTo>
                    <a:pt x="14589" y="0"/>
                  </a:moveTo>
                  <a:cubicBezTo>
                    <a:pt x="14503" y="0"/>
                    <a:pt x="14417" y="3"/>
                    <a:pt x="14331" y="10"/>
                  </a:cubicBezTo>
                  <a:lnTo>
                    <a:pt x="2924" y="960"/>
                  </a:lnTo>
                  <a:cubicBezTo>
                    <a:pt x="2025" y="1035"/>
                    <a:pt x="1236" y="1472"/>
                    <a:pt x="699" y="2192"/>
                  </a:cubicBezTo>
                  <a:cubicBezTo>
                    <a:pt x="80" y="3017"/>
                    <a:pt x="-140" y="4137"/>
                    <a:pt x="88" y="5265"/>
                  </a:cubicBezTo>
                  <a:lnTo>
                    <a:pt x="2661" y="17987"/>
                  </a:lnTo>
                  <a:cubicBezTo>
                    <a:pt x="3074" y="20036"/>
                    <a:pt x="4859" y="21600"/>
                    <a:pt x="6717" y="21600"/>
                  </a:cubicBezTo>
                  <a:cubicBezTo>
                    <a:pt x="6806" y="21600"/>
                    <a:pt x="6897" y="21597"/>
                    <a:pt x="6988" y="21589"/>
                  </a:cubicBezTo>
                  <a:lnTo>
                    <a:pt x="18396" y="20640"/>
                  </a:lnTo>
                  <a:cubicBezTo>
                    <a:pt x="19292" y="20563"/>
                    <a:pt x="20083" y="20126"/>
                    <a:pt x="20621" y="19407"/>
                  </a:cubicBezTo>
                  <a:cubicBezTo>
                    <a:pt x="21237" y="18582"/>
                    <a:pt x="21460" y="17462"/>
                    <a:pt x="21232" y="16334"/>
                  </a:cubicBezTo>
                  <a:lnTo>
                    <a:pt x="18656" y="3611"/>
                  </a:lnTo>
                  <a:cubicBezTo>
                    <a:pt x="18241" y="1557"/>
                    <a:pt x="16454" y="0"/>
                    <a:pt x="1458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5" name="Google Shape;2718;p56"/>
            <p:cNvSpPr/>
            <p:nvPr/>
          </p:nvSpPr>
          <p:spPr>
            <a:xfrm>
              <a:off x="1106220" y="1379302"/>
              <a:ext cx="142476" cy="19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2" h="21600" fill="norm" stroke="1" extrusionOk="0">
                  <a:moveTo>
                    <a:pt x="14537" y="0"/>
                  </a:moveTo>
                  <a:cubicBezTo>
                    <a:pt x="14455" y="0"/>
                    <a:pt x="14373" y="5"/>
                    <a:pt x="14292" y="12"/>
                  </a:cubicBezTo>
                  <a:lnTo>
                    <a:pt x="2576" y="1002"/>
                  </a:lnTo>
                  <a:cubicBezTo>
                    <a:pt x="799" y="1152"/>
                    <a:pt x="-318" y="2910"/>
                    <a:pt x="81" y="4927"/>
                  </a:cubicBezTo>
                  <a:lnTo>
                    <a:pt x="2724" y="18210"/>
                  </a:lnTo>
                  <a:cubicBezTo>
                    <a:pt x="3107" y="20135"/>
                    <a:pt x="4736" y="21600"/>
                    <a:pt x="6430" y="21600"/>
                  </a:cubicBezTo>
                  <a:cubicBezTo>
                    <a:pt x="6510" y="21600"/>
                    <a:pt x="6592" y="21597"/>
                    <a:pt x="6672" y="21590"/>
                  </a:cubicBezTo>
                  <a:lnTo>
                    <a:pt x="18388" y="20600"/>
                  </a:lnTo>
                  <a:cubicBezTo>
                    <a:pt x="20165" y="20448"/>
                    <a:pt x="21282" y="18691"/>
                    <a:pt x="20881" y="16673"/>
                  </a:cubicBezTo>
                  <a:lnTo>
                    <a:pt x="18239" y="3392"/>
                  </a:lnTo>
                  <a:cubicBezTo>
                    <a:pt x="17856" y="1467"/>
                    <a:pt x="16228" y="0"/>
                    <a:pt x="1453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6" name="Google Shape;2719;p56"/>
            <p:cNvSpPr/>
            <p:nvPr/>
          </p:nvSpPr>
          <p:spPr>
            <a:xfrm>
              <a:off x="1103059" y="1375093"/>
              <a:ext cx="148803" cy="20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fill="norm" stroke="1" extrusionOk="0">
                  <a:moveTo>
                    <a:pt x="14609" y="909"/>
                  </a:moveTo>
                  <a:cubicBezTo>
                    <a:pt x="16047" y="909"/>
                    <a:pt x="17437" y="2158"/>
                    <a:pt x="17769" y="3791"/>
                  </a:cubicBezTo>
                  <a:lnTo>
                    <a:pt x="20342" y="16517"/>
                  </a:lnTo>
                  <a:cubicBezTo>
                    <a:pt x="20517" y="17391"/>
                    <a:pt x="20356" y="18243"/>
                    <a:pt x="19895" y="18858"/>
                  </a:cubicBezTo>
                  <a:cubicBezTo>
                    <a:pt x="19521" y="19365"/>
                    <a:pt x="18945" y="19684"/>
                    <a:pt x="18319" y="19730"/>
                  </a:cubicBezTo>
                  <a:lnTo>
                    <a:pt x="6913" y="20680"/>
                  </a:lnTo>
                  <a:cubicBezTo>
                    <a:pt x="6843" y="20685"/>
                    <a:pt x="6773" y="20688"/>
                    <a:pt x="6704" y="20688"/>
                  </a:cubicBezTo>
                  <a:cubicBezTo>
                    <a:pt x="5263" y="20688"/>
                    <a:pt x="3881" y="19438"/>
                    <a:pt x="3551" y="17806"/>
                  </a:cubicBezTo>
                  <a:lnTo>
                    <a:pt x="978" y="5081"/>
                  </a:lnTo>
                  <a:cubicBezTo>
                    <a:pt x="803" y="4208"/>
                    <a:pt x="964" y="3354"/>
                    <a:pt x="1424" y="2737"/>
                  </a:cubicBezTo>
                  <a:cubicBezTo>
                    <a:pt x="1799" y="2231"/>
                    <a:pt x="2374" y="1915"/>
                    <a:pt x="3001" y="1868"/>
                  </a:cubicBezTo>
                  <a:lnTo>
                    <a:pt x="14405" y="918"/>
                  </a:lnTo>
                  <a:cubicBezTo>
                    <a:pt x="14474" y="912"/>
                    <a:pt x="14541" y="909"/>
                    <a:pt x="14609" y="909"/>
                  </a:cubicBezTo>
                  <a:close/>
                  <a:moveTo>
                    <a:pt x="14580" y="0"/>
                  </a:moveTo>
                  <a:cubicBezTo>
                    <a:pt x="14496" y="0"/>
                    <a:pt x="14413" y="2"/>
                    <a:pt x="14330" y="8"/>
                  </a:cubicBezTo>
                  <a:lnTo>
                    <a:pt x="2923" y="958"/>
                  </a:lnTo>
                  <a:cubicBezTo>
                    <a:pt x="2025" y="1032"/>
                    <a:pt x="1235" y="1469"/>
                    <a:pt x="696" y="2192"/>
                  </a:cubicBezTo>
                  <a:cubicBezTo>
                    <a:pt x="81" y="3016"/>
                    <a:pt x="-141" y="4136"/>
                    <a:pt x="89" y="5264"/>
                  </a:cubicBezTo>
                  <a:lnTo>
                    <a:pt x="2661" y="17987"/>
                  </a:lnTo>
                  <a:cubicBezTo>
                    <a:pt x="3074" y="20036"/>
                    <a:pt x="4860" y="21600"/>
                    <a:pt x="6717" y="21600"/>
                  </a:cubicBezTo>
                  <a:cubicBezTo>
                    <a:pt x="6806" y="21600"/>
                    <a:pt x="6895" y="21597"/>
                    <a:pt x="6988" y="21589"/>
                  </a:cubicBezTo>
                  <a:lnTo>
                    <a:pt x="18394" y="20640"/>
                  </a:lnTo>
                  <a:cubicBezTo>
                    <a:pt x="19293" y="20566"/>
                    <a:pt x="20082" y="20127"/>
                    <a:pt x="20621" y="19406"/>
                  </a:cubicBezTo>
                  <a:cubicBezTo>
                    <a:pt x="21236" y="18581"/>
                    <a:pt x="21459" y="17463"/>
                    <a:pt x="21229" y="16335"/>
                  </a:cubicBezTo>
                  <a:lnTo>
                    <a:pt x="18657" y="3612"/>
                  </a:lnTo>
                  <a:cubicBezTo>
                    <a:pt x="18242" y="1554"/>
                    <a:pt x="16452" y="0"/>
                    <a:pt x="1458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7" name="Google Shape;2720;p56"/>
            <p:cNvSpPr/>
            <p:nvPr/>
          </p:nvSpPr>
          <p:spPr>
            <a:xfrm>
              <a:off x="613970" y="1711173"/>
              <a:ext cx="142476" cy="1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2" h="21600" fill="norm" stroke="1" extrusionOk="0">
                  <a:moveTo>
                    <a:pt x="14537" y="0"/>
                  </a:moveTo>
                  <a:cubicBezTo>
                    <a:pt x="14455" y="0"/>
                    <a:pt x="14373" y="3"/>
                    <a:pt x="14292" y="10"/>
                  </a:cubicBezTo>
                  <a:lnTo>
                    <a:pt x="2576" y="1000"/>
                  </a:lnTo>
                  <a:cubicBezTo>
                    <a:pt x="799" y="1151"/>
                    <a:pt x="-318" y="2907"/>
                    <a:pt x="81" y="4927"/>
                  </a:cubicBezTo>
                  <a:lnTo>
                    <a:pt x="2724" y="18211"/>
                  </a:lnTo>
                  <a:cubicBezTo>
                    <a:pt x="3108" y="20135"/>
                    <a:pt x="4736" y="21600"/>
                    <a:pt x="6427" y="21600"/>
                  </a:cubicBezTo>
                  <a:cubicBezTo>
                    <a:pt x="6509" y="21600"/>
                    <a:pt x="6591" y="21597"/>
                    <a:pt x="6672" y="21590"/>
                  </a:cubicBezTo>
                  <a:lnTo>
                    <a:pt x="18388" y="20600"/>
                  </a:lnTo>
                  <a:cubicBezTo>
                    <a:pt x="20167" y="20447"/>
                    <a:pt x="21282" y="18691"/>
                    <a:pt x="20881" y="16673"/>
                  </a:cubicBezTo>
                  <a:lnTo>
                    <a:pt x="18240" y="3389"/>
                  </a:lnTo>
                  <a:cubicBezTo>
                    <a:pt x="17857" y="1465"/>
                    <a:pt x="16230" y="0"/>
                    <a:pt x="1453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8" name="Google Shape;2721;p56"/>
            <p:cNvSpPr/>
            <p:nvPr/>
          </p:nvSpPr>
          <p:spPr>
            <a:xfrm>
              <a:off x="610820" y="1706904"/>
              <a:ext cx="148792" cy="201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fill="norm" stroke="1" extrusionOk="0">
                  <a:moveTo>
                    <a:pt x="14610" y="915"/>
                  </a:moveTo>
                  <a:cubicBezTo>
                    <a:pt x="16048" y="915"/>
                    <a:pt x="17437" y="2164"/>
                    <a:pt x="17767" y="3797"/>
                  </a:cubicBezTo>
                  <a:lnTo>
                    <a:pt x="20340" y="16517"/>
                  </a:lnTo>
                  <a:cubicBezTo>
                    <a:pt x="20515" y="17390"/>
                    <a:pt x="20354" y="18242"/>
                    <a:pt x="19893" y="18859"/>
                  </a:cubicBezTo>
                  <a:cubicBezTo>
                    <a:pt x="19519" y="19365"/>
                    <a:pt x="18943" y="19682"/>
                    <a:pt x="18317" y="19730"/>
                  </a:cubicBezTo>
                  <a:lnTo>
                    <a:pt x="6909" y="20680"/>
                  </a:lnTo>
                  <a:cubicBezTo>
                    <a:pt x="6843" y="20685"/>
                    <a:pt x="6778" y="20688"/>
                    <a:pt x="6714" y="20688"/>
                  </a:cubicBezTo>
                  <a:cubicBezTo>
                    <a:pt x="5286" y="20688"/>
                    <a:pt x="3878" y="19440"/>
                    <a:pt x="3548" y="17805"/>
                  </a:cubicBezTo>
                  <a:lnTo>
                    <a:pt x="975" y="5085"/>
                  </a:lnTo>
                  <a:cubicBezTo>
                    <a:pt x="800" y="4212"/>
                    <a:pt x="961" y="3359"/>
                    <a:pt x="1421" y="2743"/>
                  </a:cubicBezTo>
                  <a:cubicBezTo>
                    <a:pt x="1796" y="2236"/>
                    <a:pt x="2371" y="1919"/>
                    <a:pt x="2998" y="1871"/>
                  </a:cubicBezTo>
                  <a:lnTo>
                    <a:pt x="14405" y="921"/>
                  </a:lnTo>
                  <a:cubicBezTo>
                    <a:pt x="14472" y="916"/>
                    <a:pt x="14542" y="915"/>
                    <a:pt x="14609" y="915"/>
                  </a:cubicBezTo>
                  <a:close/>
                  <a:moveTo>
                    <a:pt x="14612" y="0"/>
                  </a:moveTo>
                  <a:cubicBezTo>
                    <a:pt x="14518" y="0"/>
                    <a:pt x="14424" y="3"/>
                    <a:pt x="14330" y="11"/>
                  </a:cubicBezTo>
                  <a:lnTo>
                    <a:pt x="2925" y="961"/>
                  </a:lnTo>
                  <a:cubicBezTo>
                    <a:pt x="2026" y="1037"/>
                    <a:pt x="1235" y="1475"/>
                    <a:pt x="696" y="2195"/>
                  </a:cubicBezTo>
                  <a:cubicBezTo>
                    <a:pt x="81" y="3018"/>
                    <a:pt x="-141" y="4138"/>
                    <a:pt x="89" y="5266"/>
                  </a:cubicBezTo>
                  <a:lnTo>
                    <a:pt x="2660" y="17987"/>
                  </a:lnTo>
                  <a:cubicBezTo>
                    <a:pt x="3073" y="20036"/>
                    <a:pt x="4858" y="21600"/>
                    <a:pt x="6716" y="21600"/>
                  </a:cubicBezTo>
                  <a:cubicBezTo>
                    <a:pt x="6805" y="21600"/>
                    <a:pt x="6894" y="21597"/>
                    <a:pt x="6987" y="21590"/>
                  </a:cubicBezTo>
                  <a:lnTo>
                    <a:pt x="18395" y="20640"/>
                  </a:lnTo>
                  <a:cubicBezTo>
                    <a:pt x="19291" y="20565"/>
                    <a:pt x="20082" y="20128"/>
                    <a:pt x="20620" y="19407"/>
                  </a:cubicBezTo>
                  <a:cubicBezTo>
                    <a:pt x="21236" y="18583"/>
                    <a:pt x="21459" y="17464"/>
                    <a:pt x="21229" y="16336"/>
                  </a:cubicBezTo>
                  <a:lnTo>
                    <a:pt x="18656" y="3614"/>
                  </a:lnTo>
                  <a:cubicBezTo>
                    <a:pt x="18243" y="1570"/>
                    <a:pt x="16469" y="0"/>
                    <a:pt x="1461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9" name="Google Shape;2722;p56"/>
            <p:cNvSpPr/>
            <p:nvPr/>
          </p:nvSpPr>
          <p:spPr>
            <a:xfrm>
              <a:off x="791821" y="1691412"/>
              <a:ext cx="142472" cy="19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600" fill="norm" stroke="1" extrusionOk="0">
                  <a:moveTo>
                    <a:pt x="14534" y="0"/>
                  </a:moveTo>
                  <a:cubicBezTo>
                    <a:pt x="14452" y="0"/>
                    <a:pt x="14370" y="3"/>
                    <a:pt x="14288" y="10"/>
                  </a:cubicBezTo>
                  <a:lnTo>
                    <a:pt x="2576" y="1002"/>
                  </a:lnTo>
                  <a:cubicBezTo>
                    <a:pt x="798" y="1151"/>
                    <a:pt x="-320" y="2911"/>
                    <a:pt x="81" y="4927"/>
                  </a:cubicBezTo>
                  <a:lnTo>
                    <a:pt x="2723" y="18211"/>
                  </a:lnTo>
                  <a:cubicBezTo>
                    <a:pt x="3106" y="20135"/>
                    <a:pt x="4732" y="21600"/>
                    <a:pt x="6426" y="21600"/>
                  </a:cubicBezTo>
                  <a:cubicBezTo>
                    <a:pt x="6508" y="21600"/>
                    <a:pt x="6590" y="21597"/>
                    <a:pt x="6672" y="21590"/>
                  </a:cubicBezTo>
                  <a:lnTo>
                    <a:pt x="18384" y="20600"/>
                  </a:lnTo>
                  <a:cubicBezTo>
                    <a:pt x="20162" y="20451"/>
                    <a:pt x="21280" y="18693"/>
                    <a:pt x="20877" y="16673"/>
                  </a:cubicBezTo>
                  <a:lnTo>
                    <a:pt x="18235" y="3391"/>
                  </a:lnTo>
                  <a:cubicBezTo>
                    <a:pt x="17852" y="1465"/>
                    <a:pt x="16227" y="0"/>
                    <a:pt x="1453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0" name="Google Shape;2723;p56"/>
            <p:cNvSpPr/>
            <p:nvPr/>
          </p:nvSpPr>
          <p:spPr>
            <a:xfrm>
              <a:off x="788660" y="1687158"/>
              <a:ext cx="148800" cy="20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14611" y="913"/>
                  </a:moveTo>
                  <a:cubicBezTo>
                    <a:pt x="16048" y="913"/>
                    <a:pt x="17439" y="2163"/>
                    <a:pt x="17769" y="3795"/>
                  </a:cubicBezTo>
                  <a:lnTo>
                    <a:pt x="20341" y="16516"/>
                  </a:lnTo>
                  <a:cubicBezTo>
                    <a:pt x="20519" y="17390"/>
                    <a:pt x="20355" y="18244"/>
                    <a:pt x="19896" y="18859"/>
                  </a:cubicBezTo>
                  <a:cubicBezTo>
                    <a:pt x="19521" y="19365"/>
                    <a:pt x="18944" y="19682"/>
                    <a:pt x="18319" y="19730"/>
                  </a:cubicBezTo>
                  <a:lnTo>
                    <a:pt x="6913" y="20680"/>
                  </a:lnTo>
                  <a:cubicBezTo>
                    <a:pt x="6849" y="20685"/>
                    <a:pt x="6785" y="20688"/>
                    <a:pt x="6721" y="20688"/>
                  </a:cubicBezTo>
                  <a:cubicBezTo>
                    <a:pt x="5280" y="20688"/>
                    <a:pt x="3881" y="19444"/>
                    <a:pt x="3551" y="17808"/>
                  </a:cubicBezTo>
                  <a:lnTo>
                    <a:pt x="978" y="5085"/>
                  </a:lnTo>
                  <a:cubicBezTo>
                    <a:pt x="801" y="4210"/>
                    <a:pt x="963" y="3358"/>
                    <a:pt x="1424" y="2741"/>
                  </a:cubicBezTo>
                  <a:cubicBezTo>
                    <a:pt x="1799" y="2237"/>
                    <a:pt x="2374" y="1918"/>
                    <a:pt x="2999" y="1870"/>
                  </a:cubicBezTo>
                  <a:lnTo>
                    <a:pt x="14407" y="920"/>
                  </a:lnTo>
                  <a:cubicBezTo>
                    <a:pt x="14474" y="915"/>
                    <a:pt x="14543" y="913"/>
                    <a:pt x="14611" y="913"/>
                  </a:cubicBezTo>
                  <a:close/>
                  <a:moveTo>
                    <a:pt x="14618" y="0"/>
                  </a:moveTo>
                  <a:cubicBezTo>
                    <a:pt x="14522" y="0"/>
                    <a:pt x="14426" y="3"/>
                    <a:pt x="14332" y="13"/>
                  </a:cubicBezTo>
                  <a:lnTo>
                    <a:pt x="2924" y="961"/>
                  </a:lnTo>
                  <a:cubicBezTo>
                    <a:pt x="2027" y="1037"/>
                    <a:pt x="1234" y="1474"/>
                    <a:pt x="699" y="2193"/>
                  </a:cubicBezTo>
                  <a:cubicBezTo>
                    <a:pt x="82" y="3017"/>
                    <a:pt x="-140" y="4137"/>
                    <a:pt x="88" y="5265"/>
                  </a:cubicBezTo>
                  <a:lnTo>
                    <a:pt x="2661" y="17987"/>
                  </a:lnTo>
                  <a:cubicBezTo>
                    <a:pt x="3076" y="20036"/>
                    <a:pt x="4859" y="21600"/>
                    <a:pt x="6717" y="21600"/>
                  </a:cubicBezTo>
                  <a:cubicBezTo>
                    <a:pt x="6808" y="21600"/>
                    <a:pt x="6897" y="21597"/>
                    <a:pt x="6989" y="21590"/>
                  </a:cubicBezTo>
                  <a:lnTo>
                    <a:pt x="18396" y="20640"/>
                  </a:lnTo>
                  <a:cubicBezTo>
                    <a:pt x="19293" y="20567"/>
                    <a:pt x="20086" y="20129"/>
                    <a:pt x="20621" y="19410"/>
                  </a:cubicBezTo>
                  <a:cubicBezTo>
                    <a:pt x="21237" y="18583"/>
                    <a:pt x="21460" y="17463"/>
                    <a:pt x="21232" y="16335"/>
                  </a:cubicBezTo>
                  <a:lnTo>
                    <a:pt x="18659" y="3613"/>
                  </a:lnTo>
                  <a:cubicBezTo>
                    <a:pt x="18244" y="1568"/>
                    <a:pt x="16472" y="0"/>
                    <a:pt x="1461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1" name="Google Shape;2724;p56"/>
            <p:cNvSpPr/>
            <p:nvPr/>
          </p:nvSpPr>
          <p:spPr>
            <a:xfrm>
              <a:off x="969677" y="1671666"/>
              <a:ext cx="142478" cy="19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4534" y="0"/>
                  </a:moveTo>
                  <a:cubicBezTo>
                    <a:pt x="14452" y="0"/>
                    <a:pt x="14370" y="3"/>
                    <a:pt x="14288" y="10"/>
                  </a:cubicBezTo>
                  <a:lnTo>
                    <a:pt x="2574" y="1002"/>
                  </a:lnTo>
                  <a:cubicBezTo>
                    <a:pt x="798" y="1151"/>
                    <a:pt x="-320" y="2909"/>
                    <a:pt x="81" y="4926"/>
                  </a:cubicBezTo>
                  <a:lnTo>
                    <a:pt x="2723" y="18209"/>
                  </a:lnTo>
                  <a:cubicBezTo>
                    <a:pt x="3106" y="20133"/>
                    <a:pt x="4733" y="21600"/>
                    <a:pt x="6426" y="21600"/>
                  </a:cubicBezTo>
                  <a:cubicBezTo>
                    <a:pt x="6508" y="21600"/>
                    <a:pt x="6590" y="21597"/>
                    <a:pt x="6672" y="21590"/>
                  </a:cubicBezTo>
                  <a:lnTo>
                    <a:pt x="18383" y="20598"/>
                  </a:lnTo>
                  <a:cubicBezTo>
                    <a:pt x="20162" y="20447"/>
                    <a:pt x="21280" y="18689"/>
                    <a:pt x="20879" y="16674"/>
                  </a:cubicBezTo>
                  <a:lnTo>
                    <a:pt x="18237" y="3389"/>
                  </a:lnTo>
                  <a:cubicBezTo>
                    <a:pt x="17854" y="1467"/>
                    <a:pt x="16228" y="0"/>
                    <a:pt x="1453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2" name="Google Shape;2725;p56"/>
            <p:cNvSpPr/>
            <p:nvPr/>
          </p:nvSpPr>
          <p:spPr>
            <a:xfrm>
              <a:off x="966515" y="1667398"/>
              <a:ext cx="148786" cy="201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14611" y="913"/>
                  </a:moveTo>
                  <a:cubicBezTo>
                    <a:pt x="16049" y="913"/>
                    <a:pt x="17439" y="2163"/>
                    <a:pt x="17771" y="3795"/>
                  </a:cubicBezTo>
                  <a:lnTo>
                    <a:pt x="20342" y="16517"/>
                  </a:lnTo>
                  <a:cubicBezTo>
                    <a:pt x="20519" y="17390"/>
                    <a:pt x="20357" y="18244"/>
                    <a:pt x="19896" y="18861"/>
                  </a:cubicBezTo>
                  <a:cubicBezTo>
                    <a:pt x="19520" y="19367"/>
                    <a:pt x="18946" y="19682"/>
                    <a:pt x="18319" y="19730"/>
                  </a:cubicBezTo>
                  <a:lnTo>
                    <a:pt x="6912" y="20679"/>
                  </a:lnTo>
                  <a:cubicBezTo>
                    <a:pt x="6848" y="20684"/>
                    <a:pt x="6784" y="20687"/>
                    <a:pt x="6720" y="20687"/>
                  </a:cubicBezTo>
                  <a:cubicBezTo>
                    <a:pt x="5289" y="20687"/>
                    <a:pt x="3881" y="19444"/>
                    <a:pt x="3551" y="17806"/>
                  </a:cubicBezTo>
                  <a:lnTo>
                    <a:pt x="978" y="5085"/>
                  </a:lnTo>
                  <a:cubicBezTo>
                    <a:pt x="801" y="4213"/>
                    <a:pt x="963" y="3359"/>
                    <a:pt x="1421" y="2743"/>
                  </a:cubicBezTo>
                  <a:cubicBezTo>
                    <a:pt x="1797" y="2236"/>
                    <a:pt x="2371" y="1918"/>
                    <a:pt x="2998" y="1871"/>
                  </a:cubicBezTo>
                  <a:lnTo>
                    <a:pt x="14407" y="923"/>
                  </a:lnTo>
                  <a:cubicBezTo>
                    <a:pt x="14474" y="916"/>
                    <a:pt x="14542" y="913"/>
                    <a:pt x="14611" y="913"/>
                  </a:cubicBezTo>
                  <a:close/>
                  <a:moveTo>
                    <a:pt x="14614" y="0"/>
                  </a:moveTo>
                  <a:cubicBezTo>
                    <a:pt x="14520" y="0"/>
                    <a:pt x="14424" y="5"/>
                    <a:pt x="14330" y="13"/>
                  </a:cubicBezTo>
                  <a:lnTo>
                    <a:pt x="2924" y="961"/>
                  </a:lnTo>
                  <a:cubicBezTo>
                    <a:pt x="2027" y="1037"/>
                    <a:pt x="1234" y="1474"/>
                    <a:pt x="697" y="2195"/>
                  </a:cubicBezTo>
                  <a:cubicBezTo>
                    <a:pt x="82" y="3020"/>
                    <a:pt x="-140" y="4138"/>
                    <a:pt x="88" y="5267"/>
                  </a:cubicBezTo>
                  <a:lnTo>
                    <a:pt x="2661" y="17987"/>
                  </a:lnTo>
                  <a:cubicBezTo>
                    <a:pt x="3076" y="20035"/>
                    <a:pt x="4860" y="21600"/>
                    <a:pt x="6716" y="21600"/>
                  </a:cubicBezTo>
                  <a:cubicBezTo>
                    <a:pt x="6807" y="21600"/>
                    <a:pt x="6897" y="21595"/>
                    <a:pt x="6987" y="21589"/>
                  </a:cubicBezTo>
                  <a:lnTo>
                    <a:pt x="18396" y="20639"/>
                  </a:lnTo>
                  <a:cubicBezTo>
                    <a:pt x="19293" y="20565"/>
                    <a:pt x="20082" y="20128"/>
                    <a:pt x="20621" y="19407"/>
                  </a:cubicBezTo>
                  <a:cubicBezTo>
                    <a:pt x="21238" y="18582"/>
                    <a:pt x="21460" y="17462"/>
                    <a:pt x="21230" y="16334"/>
                  </a:cubicBezTo>
                  <a:lnTo>
                    <a:pt x="18659" y="3613"/>
                  </a:lnTo>
                  <a:cubicBezTo>
                    <a:pt x="18246" y="1568"/>
                    <a:pt x="16471" y="0"/>
                    <a:pt x="1461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3" name="Google Shape;2726;p56"/>
            <p:cNvSpPr/>
            <p:nvPr/>
          </p:nvSpPr>
          <p:spPr>
            <a:xfrm>
              <a:off x="1147524" y="1651891"/>
              <a:ext cx="142469" cy="19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4534" y="0"/>
                  </a:moveTo>
                  <a:cubicBezTo>
                    <a:pt x="14454" y="0"/>
                    <a:pt x="14372" y="3"/>
                    <a:pt x="14292" y="10"/>
                  </a:cubicBezTo>
                  <a:lnTo>
                    <a:pt x="2576" y="1002"/>
                  </a:lnTo>
                  <a:cubicBezTo>
                    <a:pt x="797" y="1152"/>
                    <a:pt x="-318" y="2910"/>
                    <a:pt x="81" y="4927"/>
                  </a:cubicBezTo>
                  <a:lnTo>
                    <a:pt x="2724" y="18208"/>
                  </a:lnTo>
                  <a:cubicBezTo>
                    <a:pt x="3107" y="20135"/>
                    <a:pt x="4736" y="21600"/>
                    <a:pt x="6429" y="21600"/>
                  </a:cubicBezTo>
                  <a:cubicBezTo>
                    <a:pt x="6509" y="21600"/>
                    <a:pt x="6591" y="21597"/>
                    <a:pt x="6671" y="21590"/>
                  </a:cubicBezTo>
                  <a:lnTo>
                    <a:pt x="18386" y="20598"/>
                  </a:lnTo>
                  <a:cubicBezTo>
                    <a:pt x="20165" y="20448"/>
                    <a:pt x="21282" y="18690"/>
                    <a:pt x="20879" y="16674"/>
                  </a:cubicBezTo>
                  <a:lnTo>
                    <a:pt x="18237" y="3392"/>
                  </a:lnTo>
                  <a:cubicBezTo>
                    <a:pt x="17856" y="1465"/>
                    <a:pt x="16227" y="0"/>
                    <a:pt x="1453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4" name="Google Shape;2727;p56"/>
            <p:cNvSpPr/>
            <p:nvPr/>
          </p:nvSpPr>
          <p:spPr>
            <a:xfrm>
              <a:off x="1144363" y="1647637"/>
              <a:ext cx="148789" cy="201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14610" y="913"/>
                  </a:moveTo>
                  <a:cubicBezTo>
                    <a:pt x="16048" y="913"/>
                    <a:pt x="17440" y="2163"/>
                    <a:pt x="17770" y="3797"/>
                  </a:cubicBezTo>
                  <a:lnTo>
                    <a:pt x="20345" y="16515"/>
                  </a:lnTo>
                  <a:cubicBezTo>
                    <a:pt x="20520" y="17388"/>
                    <a:pt x="20359" y="18242"/>
                    <a:pt x="19898" y="18859"/>
                  </a:cubicBezTo>
                  <a:cubicBezTo>
                    <a:pt x="19523" y="19365"/>
                    <a:pt x="18948" y="19681"/>
                    <a:pt x="18321" y="19730"/>
                  </a:cubicBezTo>
                  <a:lnTo>
                    <a:pt x="6914" y="20679"/>
                  </a:lnTo>
                  <a:cubicBezTo>
                    <a:pt x="6852" y="20684"/>
                    <a:pt x="6790" y="20687"/>
                    <a:pt x="6727" y="20687"/>
                  </a:cubicBezTo>
                  <a:cubicBezTo>
                    <a:pt x="5294" y="20687"/>
                    <a:pt x="3883" y="19445"/>
                    <a:pt x="3551" y="17805"/>
                  </a:cubicBezTo>
                  <a:lnTo>
                    <a:pt x="978" y="5085"/>
                  </a:lnTo>
                  <a:cubicBezTo>
                    <a:pt x="803" y="4212"/>
                    <a:pt x="964" y="3358"/>
                    <a:pt x="1425" y="2741"/>
                  </a:cubicBezTo>
                  <a:cubicBezTo>
                    <a:pt x="1799" y="2235"/>
                    <a:pt x="2375" y="1916"/>
                    <a:pt x="3001" y="1871"/>
                  </a:cubicBezTo>
                  <a:lnTo>
                    <a:pt x="14407" y="923"/>
                  </a:lnTo>
                  <a:cubicBezTo>
                    <a:pt x="14476" y="916"/>
                    <a:pt x="14543" y="913"/>
                    <a:pt x="14610" y="913"/>
                  </a:cubicBezTo>
                  <a:close/>
                  <a:moveTo>
                    <a:pt x="14615" y="0"/>
                  </a:moveTo>
                  <a:cubicBezTo>
                    <a:pt x="14520" y="0"/>
                    <a:pt x="14425" y="5"/>
                    <a:pt x="14331" y="13"/>
                  </a:cubicBezTo>
                  <a:lnTo>
                    <a:pt x="2923" y="961"/>
                  </a:lnTo>
                  <a:cubicBezTo>
                    <a:pt x="2026" y="1037"/>
                    <a:pt x="1237" y="1474"/>
                    <a:pt x="696" y="2193"/>
                  </a:cubicBezTo>
                  <a:cubicBezTo>
                    <a:pt x="81" y="3018"/>
                    <a:pt x="-141" y="4138"/>
                    <a:pt x="89" y="5267"/>
                  </a:cubicBezTo>
                  <a:lnTo>
                    <a:pt x="2660" y="17987"/>
                  </a:lnTo>
                  <a:cubicBezTo>
                    <a:pt x="3075" y="20035"/>
                    <a:pt x="4859" y="21600"/>
                    <a:pt x="6715" y="21600"/>
                  </a:cubicBezTo>
                  <a:cubicBezTo>
                    <a:pt x="6806" y="21600"/>
                    <a:pt x="6896" y="21595"/>
                    <a:pt x="6987" y="21589"/>
                  </a:cubicBezTo>
                  <a:lnTo>
                    <a:pt x="18395" y="20639"/>
                  </a:lnTo>
                  <a:cubicBezTo>
                    <a:pt x="19294" y="20565"/>
                    <a:pt x="20083" y="20128"/>
                    <a:pt x="20624" y="19407"/>
                  </a:cubicBezTo>
                  <a:cubicBezTo>
                    <a:pt x="21239" y="18582"/>
                    <a:pt x="21459" y="17462"/>
                    <a:pt x="21231" y="16334"/>
                  </a:cubicBezTo>
                  <a:lnTo>
                    <a:pt x="18659" y="3614"/>
                  </a:lnTo>
                  <a:cubicBezTo>
                    <a:pt x="18245" y="1572"/>
                    <a:pt x="16470" y="0"/>
                    <a:pt x="1461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5" name="Google Shape;2728;p56"/>
            <p:cNvSpPr/>
            <p:nvPr/>
          </p:nvSpPr>
          <p:spPr>
            <a:xfrm>
              <a:off x="655280" y="1983747"/>
              <a:ext cx="142476" cy="192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2" h="21600" fill="norm" stroke="1" extrusionOk="0">
                  <a:moveTo>
                    <a:pt x="14536" y="0"/>
                  </a:moveTo>
                  <a:cubicBezTo>
                    <a:pt x="14454" y="0"/>
                    <a:pt x="14372" y="3"/>
                    <a:pt x="14291" y="10"/>
                  </a:cubicBezTo>
                  <a:lnTo>
                    <a:pt x="2575" y="1002"/>
                  </a:lnTo>
                  <a:cubicBezTo>
                    <a:pt x="798" y="1151"/>
                    <a:pt x="-319" y="2911"/>
                    <a:pt x="82" y="4926"/>
                  </a:cubicBezTo>
                  <a:lnTo>
                    <a:pt x="2723" y="18209"/>
                  </a:lnTo>
                  <a:cubicBezTo>
                    <a:pt x="3106" y="20133"/>
                    <a:pt x="4735" y="21600"/>
                    <a:pt x="6426" y="21600"/>
                  </a:cubicBezTo>
                  <a:cubicBezTo>
                    <a:pt x="6508" y="21600"/>
                    <a:pt x="6590" y="21597"/>
                    <a:pt x="6671" y="21590"/>
                  </a:cubicBezTo>
                  <a:lnTo>
                    <a:pt x="18387" y="20598"/>
                  </a:lnTo>
                  <a:cubicBezTo>
                    <a:pt x="20164" y="20447"/>
                    <a:pt x="21281" y="18691"/>
                    <a:pt x="20882" y="16674"/>
                  </a:cubicBezTo>
                  <a:lnTo>
                    <a:pt x="18239" y="3391"/>
                  </a:lnTo>
                  <a:cubicBezTo>
                    <a:pt x="17856" y="1467"/>
                    <a:pt x="16229" y="0"/>
                    <a:pt x="1453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6" name="Google Shape;2729;p56"/>
            <p:cNvSpPr/>
            <p:nvPr/>
          </p:nvSpPr>
          <p:spPr>
            <a:xfrm>
              <a:off x="652114" y="1979493"/>
              <a:ext cx="148801" cy="201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fill="norm" stroke="1" extrusionOk="0">
                  <a:moveTo>
                    <a:pt x="14611" y="913"/>
                  </a:moveTo>
                  <a:cubicBezTo>
                    <a:pt x="16047" y="913"/>
                    <a:pt x="17437" y="2163"/>
                    <a:pt x="17769" y="3795"/>
                  </a:cubicBezTo>
                  <a:lnTo>
                    <a:pt x="20340" y="16515"/>
                  </a:lnTo>
                  <a:cubicBezTo>
                    <a:pt x="20515" y="17388"/>
                    <a:pt x="20354" y="18242"/>
                    <a:pt x="19894" y="18859"/>
                  </a:cubicBezTo>
                  <a:cubicBezTo>
                    <a:pt x="19519" y="19365"/>
                    <a:pt x="18945" y="19684"/>
                    <a:pt x="18319" y="19730"/>
                  </a:cubicBezTo>
                  <a:lnTo>
                    <a:pt x="6913" y="20679"/>
                  </a:lnTo>
                  <a:cubicBezTo>
                    <a:pt x="6851" y="20684"/>
                    <a:pt x="6789" y="20687"/>
                    <a:pt x="6726" y="20687"/>
                  </a:cubicBezTo>
                  <a:cubicBezTo>
                    <a:pt x="5293" y="20687"/>
                    <a:pt x="3881" y="19444"/>
                    <a:pt x="3549" y="17806"/>
                  </a:cubicBezTo>
                  <a:lnTo>
                    <a:pt x="976" y="5085"/>
                  </a:lnTo>
                  <a:cubicBezTo>
                    <a:pt x="801" y="4212"/>
                    <a:pt x="964" y="3358"/>
                    <a:pt x="1423" y="2741"/>
                  </a:cubicBezTo>
                  <a:cubicBezTo>
                    <a:pt x="1799" y="2235"/>
                    <a:pt x="2373" y="1919"/>
                    <a:pt x="2999" y="1870"/>
                  </a:cubicBezTo>
                  <a:lnTo>
                    <a:pt x="14405" y="921"/>
                  </a:lnTo>
                  <a:cubicBezTo>
                    <a:pt x="14474" y="915"/>
                    <a:pt x="14542" y="913"/>
                    <a:pt x="14611" y="913"/>
                  </a:cubicBezTo>
                  <a:close/>
                  <a:moveTo>
                    <a:pt x="14609" y="0"/>
                  </a:moveTo>
                  <a:cubicBezTo>
                    <a:pt x="14515" y="0"/>
                    <a:pt x="14423" y="3"/>
                    <a:pt x="14330" y="11"/>
                  </a:cubicBezTo>
                  <a:lnTo>
                    <a:pt x="2923" y="961"/>
                  </a:lnTo>
                  <a:cubicBezTo>
                    <a:pt x="2027" y="1037"/>
                    <a:pt x="1236" y="1474"/>
                    <a:pt x="697" y="2193"/>
                  </a:cubicBezTo>
                  <a:cubicBezTo>
                    <a:pt x="82" y="3018"/>
                    <a:pt x="-141" y="4138"/>
                    <a:pt x="89" y="5266"/>
                  </a:cubicBezTo>
                  <a:lnTo>
                    <a:pt x="2661" y="17987"/>
                  </a:lnTo>
                  <a:cubicBezTo>
                    <a:pt x="3076" y="20036"/>
                    <a:pt x="4860" y="21600"/>
                    <a:pt x="6717" y="21600"/>
                  </a:cubicBezTo>
                  <a:cubicBezTo>
                    <a:pt x="6806" y="21600"/>
                    <a:pt x="6899" y="21597"/>
                    <a:pt x="6988" y="21589"/>
                  </a:cubicBezTo>
                  <a:lnTo>
                    <a:pt x="18395" y="20640"/>
                  </a:lnTo>
                  <a:cubicBezTo>
                    <a:pt x="19293" y="20563"/>
                    <a:pt x="20082" y="20126"/>
                    <a:pt x="20621" y="19405"/>
                  </a:cubicBezTo>
                  <a:cubicBezTo>
                    <a:pt x="21236" y="18582"/>
                    <a:pt x="21459" y="17464"/>
                    <a:pt x="21229" y="16334"/>
                  </a:cubicBezTo>
                  <a:lnTo>
                    <a:pt x="18657" y="3613"/>
                  </a:lnTo>
                  <a:cubicBezTo>
                    <a:pt x="18241" y="1567"/>
                    <a:pt x="16455" y="0"/>
                    <a:pt x="1460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7" name="Google Shape;2730;p56"/>
            <p:cNvSpPr/>
            <p:nvPr/>
          </p:nvSpPr>
          <p:spPr>
            <a:xfrm>
              <a:off x="833125" y="1963986"/>
              <a:ext cx="142472" cy="19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600" fill="norm" stroke="1" extrusionOk="0">
                  <a:moveTo>
                    <a:pt x="14534" y="0"/>
                  </a:moveTo>
                  <a:cubicBezTo>
                    <a:pt x="14452" y="0"/>
                    <a:pt x="14370" y="3"/>
                    <a:pt x="14288" y="12"/>
                  </a:cubicBezTo>
                  <a:lnTo>
                    <a:pt x="2576" y="1002"/>
                  </a:lnTo>
                  <a:cubicBezTo>
                    <a:pt x="798" y="1151"/>
                    <a:pt x="-320" y="2911"/>
                    <a:pt x="81" y="4928"/>
                  </a:cubicBezTo>
                  <a:lnTo>
                    <a:pt x="2723" y="18211"/>
                  </a:lnTo>
                  <a:cubicBezTo>
                    <a:pt x="3106" y="20135"/>
                    <a:pt x="4732" y="21600"/>
                    <a:pt x="6426" y="21600"/>
                  </a:cubicBezTo>
                  <a:cubicBezTo>
                    <a:pt x="6508" y="21600"/>
                    <a:pt x="6590" y="21597"/>
                    <a:pt x="6672" y="21590"/>
                  </a:cubicBezTo>
                  <a:lnTo>
                    <a:pt x="18386" y="20598"/>
                  </a:lnTo>
                  <a:cubicBezTo>
                    <a:pt x="20162" y="20449"/>
                    <a:pt x="21280" y="18691"/>
                    <a:pt x="20877" y="16674"/>
                  </a:cubicBezTo>
                  <a:lnTo>
                    <a:pt x="18235" y="3391"/>
                  </a:lnTo>
                  <a:cubicBezTo>
                    <a:pt x="17854" y="1467"/>
                    <a:pt x="16227" y="0"/>
                    <a:pt x="1453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8" name="Google Shape;2731;p56"/>
            <p:cNvSpPr/>
            <p:nvPr/>
          </p:nvSpPr>
          <p:spPr>
            <a:xfrm>
              <a:off x="829958" y="1959732"/>
              <a:ext cx="148806" cy="201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fill="norm" stroke="1" extrusionOk="0">
                  <a:moveTo>
                    <a:pt x="14611" y="913"/>
                  </a:moveTo>
                  <a:cubicBezTo>
                    <a:pt x="16047" y="913"/>
                    <a:pt x="17439" y="2163"/>
                    <a:pt x="17769" y="3795"/>
                  </a:cubicBezTo>
                  <a:lnTo>
                    <a:pt x="20342" y="16514"/>
                  </a:lnTo>
                  <a:cubicBezTo>
                    <a:pt x="20518" y="17387"/>
                    <a:pt x="20356" y="18241"/>
                    <a:pt x="19897" y="18858"/>
                  </a:cubicBezTo>
                  <a:cubicBezTo>
                    <a:pt x="19522" y="19364"/>
                    <a:pt x="18947" y="19683"/>
                    <a:pt x="18320" y="19729"/>
                  </a:cubicBezTo>
                  <a:lnTo>
                    <a:pt x="6914" y="20679"/>
                  </a:lnTo>
                  <a:cubicBezTo>
                    <a:pt x="6854" y="20682"/>
                    <a:pt x="6793" y="20685"/>
                    <a:pt x="6733" y="20685"/>
                  </a:cubicBezTo>
                  <a:cubicBezTo>
                    <a:pt x="5287" y="20685"/>
                    <a:pt x="3884" y="19445"/>
                    <a:pt x="3553" y="17805"/>
                  </a:cubicBezTo>
                  <a:lnTo>
                    <a:pt x="980" y="5084"/>
                  </a:lnTo>
                  <a:cubicBezTo>
                    <a:pt x="803" y="4211"/>
                    <a:pt x="965" y="3358"/>
                    <a:pt x="1426" y="2741"/>
                  </a:cubicBezTo>
                  <a:cubicBezTo>
                    <a:pt x="1801" y="2235"/>
                    <a:pt x="2376" y="1917"/>
                    <a:pt x="3003" y="1871"/>
                  </a:cubicBezTo>
                  <a:lnTo>
                    <a:pt x="14407" y="923"/>
                  </a:lnTo>
                  <a:cubicBezTo>
                    <a:pt x="14475" y="918"/>
                    <a:pt x="14542" y="913"/>
                    <a:pt x="14611" y="913"/>
                  </a:cubicBezTo>
                  <a:close/>
                  <a:moveTo>
                    <a:pt x="14617" y="0"/>
                  </a:moveTo>
                  <a:cubicBezTo>
                    <a:pt x="14521" y="0"/>
                    <a:pt x="14426" y="5"/>
                    <a:pt x="14330" y="13"/>
                  </a:cubicBezTo>
                  <a:lnTo>
                    <a:pt x="2924" y="963"/>
                  </a:lnTo>
                  <a:cubicBezTo>
                    <a:pt x="2027" y="1036"/>
                    <a:pt x="1235" y="1474"/>
                    <a:pt x="697" y="2196"/>
                  </a:cubicBezTo>
                  <a:cubicBezTo>
                    <a:pt x="82" y="3018"/>
                    <a:pt x="-141" y="4138"/>
                    <a:pt x="89" y="5265"/>
                  </a:cubicBezTo>
                  <a:lnTo>
                    <a:pt x="2661" y="17988"/>
                  </a:lnTo>
                  <a:cubicBezTo>
                    <a:pt x="3076" y="20035"/>
                    <a:pt x="4861" y="21600"/>
                    <a:pt x="6715" y="21600"/>
                  </a:cubicBezTo>
                  <a:cubicBezTo>
                    <a:pt x="6808" y="21600"/>
                    <a:pt x="6897" y="21595"/>
                    <a:pt x="6989" y="21587"/>
                  </a:cubicBezTo>
                  <a:lnTo>
                    <a:pt x="18395" y="20639"/>
                  </a:lnTo>
                  <a:cubicBezTo>
                    <a:pt x="19291" y="20564"/>
                    <a:pt x="20083" y="20126"/>
                    <a:pt x="20621" y="19405"/>
                  </a:cubicBezTo>
                  <a:cubicBezTo>
                    <a:pt x="21236" y="18582"/>
                    <a:pt x="21459" y="17462"/>
                    <a:pt x="21231" y="16333"/>
                  </a:cubicBezTo>
                  <a:lnTo>
                    <a:pt x="18657" y="3614"/>
                  </a:lnTo>
                  <a:cubicBezTo>
                    <a:pt x="18242" y="1571"/>
                    <a:pt x="16474" y="0"/>
                    <a:pt x="1461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9" name="Google Shape;2732;p56"/>
            <p:cNvSpPr/>
            <p:nvPr/>
          </p:nvSpPr>
          <p:spPr>
            <a:xfrm>
              <a:off x="1010980" y="1944240"/>
              <a:ext cx="142472" cy="19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600" fill="norm" stroke="1" extrusionOk="0">
                  <a:moveTo>
                    <a:pt x="14531" y="0"/>
                  </a:moveTo>
                  <a:cubicBezTo>
                    <a:pt x="14451" y="0"/>
                    <a:pt x="14370" y="3"/>
                    <a:pt x="14288" y="10"/>
                  </a:cubicBezTo>
                  <a:lnTo>
                    <a:pt x="2576" y="1000"/>
                  </a:lnTo>
                  <a:cubicBezTo>
                    <a:pt x="798" y="1151"/>
                    <a:pt x="-320" y="2909"/>
                    <a:pt x="81" y="4928"/>
                  </a:cubicBezTo>
                  <a:lnTo>
                    <a:pt x="2723" y="18209"/>
                  </a:lnTo>
                  <a:cubicBezTo>
                    <a:pt x="3106" y="20135"/>
                    <a:pt x="4733" y="21600"/>
                    <a:pt x="6428" y="21600"/>
                  </a:cubicBezTo>
                  <a:cubicBezTo>
                    <a:pt x="6509" y="21600"/>
                    <a:pt x="6590" y="21597"/>
                    <a:pt x="6672" y="21590"/>
                  </a:cubicBezTo>
                  <a:lnTo>
                    <a:pt x="18383" y="20600"/>
                  </a:lnTo>
                  <a:cubicBezTo>
                    <a:pt x="20162" y="20447"/>
                    <a:pt x="21280" y="18689"/>
                    <a:pt x="20877" y="16672"/>
                  </a:cubicBezTo>
                  <a:lnTo>
                    <a:pt x="18235" y="3391"/>
                  </a:lnTo>
                  <a:cubicBezTo>
                    <a:pt x="17852" y="1465"/>
                    <a:pt x="16225" y="0"/>
                    <a:pt x="1453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0" name="Google Shape;2733;p56"/>
            <p:cNvSpPr/>
            <p:nvPr/>
          </p:nvSpPr>
          <p:spPr>
            <a:xfrm>
              <a:off x="1007820" y="1939972"/>
              <a:ext cx="148799" cy="201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14610" y="913"/>
                  </a:moveTo>
                  <a:cubicBezTo>
                    <a:pt x="16047" y="915"/>
                    <a:pt x="17438" y="2164"/>
                    <a:pt x="17768" y="3798"/>
                  </a:cubicBezTo>
                  <a:lnTo>
                    <a:pt x="20341" y="16517"/>
                  </a:lnTo>
                  <a:cubicBezTo>
                    <a:pt x="20518" y="17392"/>
                    <a:pt x="20356" y="18246"/>
                    <a:pt x="19895" y="18859"/>
                  </a:cubicBezTo>
                  <a:cubicBezTo>
                    <a:pt x="19520" y="19365"/>
                    <a:pt x="18945" y="19684"/>
                    <a:pt x="18320" y="19731"/>
                  </a:cubicBezTo>
                  <a:lnTo>
                    <a:pt x="6912" y="20681"/>
                  </a:lnTo>
                  <a:cubicBezTo>
                    <a:pt x="6848" y="20685"/>
                    <a:pt x="6784" y="20687"/>
                    <a:pt x="6722" y="20687"/>
                  </a:cubicBezTo>
                  <a:cubicBezTo>
                    <a:pt x="5278" y="20687"/>
                    <a:pt x="3881" y="19442"/>
                    <a:pt x="3551" y="17805"/>
                  </a:cubicBezTo>
                  <a:lnTo>
                    <a:pt x="978" y="5084"/>
                  </a:lnTo>
                  <a:cubicBezTo>
                    <a:pt x="800" y="4211"/>
                    <a:pt x="964" y="3358"/>
                    <a:pt x="1425" y="2744"/>
                  </a:cubicBezTo>
                  <a:cubicBezTo>
                    <a:pt x="1798" y="2238"/>
                    <a:pt x="2371" y="1919"/>
                    <a:pt x="2998" y="1873"/>
                  </a:cubicBezTo>
                  <a:lnTo>
                    <a:pt x="14406" y="923"/>
                  </a:lnTo>
                  <a:cubicBezTo>
                    <a:pt x="14476" y="918"/>
                    <a:pt x="14542" y="913"/>
                    <a:pt x="14610" y="913"/>
                  </a:cubicBezTo>
                  <a:close/>
                  <a:moveTo>
                    <a:pt x="14623" y="0"/>
                  </a:moveTo>
                  <a:cubicBezTo>
                    <a:pt x="14526" y="0"/>
                    <a:pt x="14429" y="5"/>
                    <a:pt x="14330" y="13"/>
                  </a:cubicBezTo>
                  <a:lnTo>
                    <a:pt x="2923" y="963"/>
                  </a:lnTo>
                  <a:cubicBezTo>
                    <a:pt x="2026" y="1036"/>
                    <a:pt x="1235" y="1474"/>
                    <a:pt x="698" y="2196"/>
                  </a:cubicBezTo>
                  <a:cubicBezTo>
                    <a:pt x="82" y="3018"/>
                    <a:pt x="-141" y="4139"/>
                    <a:pt x="87" y="5267"/>
                  </a:cubicBezTo>
                  <a:lnTo>
                    <a:pt x="2660" y="17988"/>
                  </a:lnTo>
                  <a:cubicBezTo>
                    <a:pt x="3075" y="20035"/>
                    <a:pt x="4858" y="21600"/>
                    <a:pt x="6716" y="21600"/>
                  </a:cubicBezTo>
                  <a:cubicBezTo>
                    <a:pt x="6805" y="21600"/>
                    <a:pt x="6896" y="21597"/>
                    <a:pt x="6985" y="21587"/>
                  </a:cubicBezTo>
                  <a:lnTo>
                    <a:pt x="18393" y="20639"/>
                  </a:lnTo>
                  <a:cubicBezTo>
                    <a:pt x="19291" y="20565"/>
                    <a:pt x="20083" y="20126"/>
                    <a:pt x="20620" y="19405"/>
                  </a:cubicBezTo>
                  <a:cubicBezTo>
                    <a:pt x="21236" y="18584"/>
                    <a:pt x="21459" y="17462"/>
                    <a:pt x="21231" y="16335"/>
                  </a:cubicBezTo>
                  <a:lnTo>
                    <a:pt x="18658" y="3615"/>
                  </a:lnTo>
                  <a:cubicBezTo>
                    <a:pt x="18243" y="1573"/>
                    <a:pt x="16475" y="0"/>
                    <a:pt x="1462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1" name="Google Shape;2734;p56"/>
            <p:cNvSpPr/>
            <p:nvPr/>
          </p:nvSpPr>
          <p:spPr>
            <a:xfrm>
              <a:off x="1188831" y="1924480"/>
              <a:ext cx="142465" cy="192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fill="norm" stroke="1" extrusionOk="0">
                  <a:moveTo>
                    <a:pt x="14530" y="0"/>
                  </a:moveTo>
                  <a:cubicBezTo>
                    <a:pt x="14450" y="0"/>
                    <a:pt x="14368" y="3"/>
                    <a:pt x="14287" y="10"/>
                  </a:cubicBezTo>
                  <a:lnTo>
                    <a:pt x="2575" y="1000"/>
                  </a:lnTo>
                  <a:cubicBezTo>
                    <a:pt x="795" y="1153"/>
                    <a:pt x="-321" y="2909"/>
                    <a:pt x="82" y="4928"/>
                  </a:cubicBezTo>
                  <a:lnTo>
                    <a:pt x="2722" y="18209"/>
                  </a:lnTo>
                  <a:cubicBezTo>
                    <a:pt x="3105" y="20135"/>
                    <a:pt x="4732" y="21600"/>
                    <a:pt x="6423" y="21600"/>
                  </a:cubicBezTo>
                  <a:cubicBezTo>
                    <a:pt x="6505" y="21600"/>
                    <a:pt x="6587" y="21597"/>
                    <a:pt x="6669" y="21590"/>
                  </a:cubicBezTo>
                  <a:lnTo>
                    <a:pt x="18383" y="20600"/>
                  </a:lnTo>
                  <a:cubicBezTo>
                    <a:pt x="20163" y="20447"/>
                    <a:pt x="21279" y="18691"/>
                    <a:pt x="20876" y="16674"/>
                  </a:cubicBezTo>
                  <a:lnTo>
                    <a:pt x="18234" y="3391"/>
                  </a:lnTo>
                  <a:cubicBezTo>
                    <a:pt x="17853" y="1465"/>
                    <a:pt x="16224" y="0"/>
                    <a:pt x="1453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2" name="Google Shape;2735;p56"/>
            <p:cNvSpPr/>
            <p:nvPr/>
          </p:nvSpPr>
          <p:spPr>
            <a:xfrm>
              <a:off x="1185662" y="1920226"/>
              <a:ext cx="148803" cy="201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fill="norm" stroke="1" extrusionOk="0">
                  <a:moveTo>
                    <a:pt x="14608" y="913"/>
                  </a:moveTo>
                  <a:cubicBezTo>
                    <a:pt x="16046" y="913"/>
                    <a:pt x="17438" y="2163"/>
                    <a:pt x="17768" y="3795"/>
                  </a:cubicBezTo>
                  <a:lnTo>
                    <a:pt x="20341" y="16515"/>
                  </a:lnTo>
                  <a:cubicBezTo>
                    <a:pt x="20516" y="17388"/>
                    <a:pt x="20355" y="18241"/>
                    <a:pt x="19896" y="18857"/>
                  </a:cubicBezTo>
                  <a:cubicBezTo>
                    <a:pt x="19520" y="19364"/>
                    <a:pt x="18946" y="19682"/>
                    <a:pt x="18319" y="19729"/>
                  </a:cubicBezTo>
                  <a:lnTo>
                    <a:pt x="6913" y="20679"/>
                  </a:lnTo>
                  <a:cubicBezTo>
                    <a:pt x="6850" y="20684"/>
                    <a:pt x="6786" y="20685"/>
                    <a:pt x="6722" y="20685"/>
                  </a:cubicBezTo>
                  <a:cubicBezTo>
                    <a:pt x="5289" y="20685"/>
                    <a:pt x="3883" y="19440"/>
                    <a:pt x="3550" y="17805"/>
                  </a:cubicBezTo>
                  <a:lnTo>
                    <a:pt x="979" y="5083"/>
                  </a:lnTo>
                  <a:cubicBezTo>
                    <a:pt x="803" y="4210"/>
                    <a:pt x="964" y="3356"/>
                    <a:pt x="1425" y="2741"/>
                  </a:cubicBezTo>
                  <a:cubicBezTo>
                    <a:pt x="1800" y="2235"/>
                    <a:pt x="2373" y="1918"/>
                    <a:pt x="3000" y="1871"/>
                  </a:cubicBezTo>
                  <a:lnTo>
                    <a:pt x="14406" y="921"/>
                  </a:lnTo>
                  <a:cubicBezTo>
                    <a:pt x="14474" y="916"/>
                    <a:pt x="14541" y="913"/>
                    <a:pt x="14608" y="913"/>
                  </a:cubicBezTo>
                  <a:close/>
                  <a:moveTo>
                    <a:pt x="14613" y="0"/>
                  </a:moveTo>
                  <a:cubicBezTo>
                    <a:pt x="14519" y="0"/>
                    <a:pt x="14425" y="3"/>
                    <a:pt x="14331" y="11"/>
                  </a:cubicBezTo>
                  <a:lnTo>
                    <a:pt x="2925" y="961"/>
                  </a:lnTo>
                  <a:cubicBezTo>
                    <a:pt x="2026" y="1035"/>
                    <a:pt x="1235" y="1472"/>
                    <a:pt x="696" y="2193"/>
                  </a:cubicBezTo>
                  <a:cubicBezTo>
                    <a:pt x="81" y="3017"/>
                    <a:pt x="-142" y="4138"/>
                    <a:pt x="89" y="5266"/>
                  </a:cubicBezTo>
                  <a:lnTo>
                    <a:pt x="2662" y="17987"/>
                  </a:lnTo>
                  <a:cubicBezTo>
                    <a:pt x="3075" y="20036"/>
                    <a:pt x="4859" y="21600"/>
                    <a:pt x="6716" y="21600"/>
                  </a:cubicBezTo>
                  <a:cubicBezTo>
                    <a:pt x="6805" y="21600"/>
                    <a:pt x="6898" y="21597"/>
                    <a:pt x="6988" y="21587"/>
                  </a:cubicBezTo>
                  <a:lnTo>
                    <a:pt x="18393" y="20639"/>
                  </a:lnTo>
                  <a:cubicBezTo>
                    <a:pt x="19292" y="20565"/>
                    <a:pt x="20082" y="20128"/>
                    <a:pt x="20621" y="19405"/>
                  </a:cubicBezTo>
                  <a:cubicBezTo>
                    <a:pt x="21236" y="18582"/>
                    <a:pt x="21458" y="17462"/>
                    <a:pt x="21230" y="16334"/>
                  </a:cubicBezTo>
                  <a:lnTo>
                    <a:pt x="18656" y="3614"/>
                  </a:lnTo>
                  <a:cubicBezTo>
                    <a:pt x="18243" y="1572"/>
                    <a:pt x="16453" y="0"/>
                    <a:pt x="1461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3" name="Google Shape;2736;p56"/>
            <p:cNvSpPr/>
            <p:nvPr/>
          </p:nvSpPr>
          <p:spPr>
            <a:xfrm>
              <a:off x="696591" y="2256335"/>
              <a:ext cx="142473" cy="19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600" fill="norm" stroke="1" extrusionOk="0">
                  <a:moveTo>
                    <a:pt x="14533" y="0"/>
                  </a:moveTo>
                  <a:cubicBezTo>
                    <a:pt x="14451" y="0"/>
                    <a:pt x="14369" y="3"/>
                    <a:pt x="14287" y="10"/>
                  </a:cubicBezTo>
                  <a:lnTo>
                    <a:pt x="2575" y="1002"/>
                  </a:lnTo>
                  <a:cubicBezTo>
                    <a:pt x="795" y="1151"/>
                    <a:pt x="-321" y="2911"/>
                    <a:pt x="82" y="4927"/>
                  </a:cubicBezTo>
                  <a:lnTo>
                    <a:pt x="2722" y="18211"/>
                  </a:lnTo>
                  <a:cubicBezTo>
                    <a:pt x="3104" y="20136"/>
                    <a:pt x="4732" y="21600"/>
                    <a:pt x="6423" y="21600"/>
                  </a:cubicBezTo>
                  <a:cubicBezTo>
                    <a:pt x="6505" y="21600"/>
                    <a:pt x="6587" y="21597"/>
                    <a:pt x="6669" y="21590"/>
                  </a:cubicBezTo>
                  <a:lnTo>
                    <a:pt x="18383" y="20600"/>
                  </a:lnTo>
                  <a:cubicBezTo>
                    <a:pt x="20163" y="20451"/>
                    <a:pt x="21279" y="18693"/>
                    <a:pt x="20878" y="16673"/>
                  </a:cubicBezTo>
                  <a:lnTo>
                    <a:pt x="18236" y="3389"/>
                  </a:lnTo>
                  <a:cubicBezTo>
                    <a:pt x="17853" y="1465"/>
                    <a:pt x="16226" y="0"/>
                    <a:pt x="145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4" name="Google Shape;2737;p56"/>
            <p:cNvSpPr/>
            <p:nvPr/>
          </p:nvSpPr>
          <p:spPr>
            <a:xfrm>
              <a:off x="874429" y="2236575"/>
              <a:ext cx="142478" cy="19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4532" y="0"/>
                  </a:moveTo>
                  <a:cubicBezTo>
                    <a:pt x="14451" y="0"/>
                    <a:pt x="14370" y="3"/>
                    <a:pt x="14288" y="10"/>
                  </a:cubicBezTo>
                  <a:lnTo>
                    <a:pt x="2576" y="1002"/>
                  </a:lnTo>
                  <a:cubicBezTo>
                    <a:pt x="798" y="1151"/>
                    <a:pt x="-320" y="2910"/>
                    <a:pt x="81" y="4926"/>
                  </a:cubicBezTo>
                  <a:lnTo>
                    <a:pt x="2723" y="18208"/>
                  </a:lnTo>
                  <a:cubicBezTo>
                    <a:pt x="3106" y="20135"/>
                    <a:pt x="4733" y="21600"/>
                    <a:pt x="6428" y="21600"/>
                  </a:cubicBezTo>
                  <a:cubicBezTo>
                    <a:pt x="6509" y="21600"/>
                    <a:pt x="6591" y="21597"/>
                    <a:pt x="6672" y="21590"/>
                  </a:cubicBezTo>
                  <a:lnTo>
                    <a:pt x="18386" y="20598"/>
                  </a:lnTo>
                  <a:cubicBezTo>
                    <a:pt x="20162" y="20448"/>
                    <a:pt x="21280" y="18690"/>
                    <a:pt x="20879" y="16674"/>
                  </a:cubicBezTo>
                  <a:lnTo>
                    <a:pt x="18237" y="3390"/>
                  </a:lnTo>
                  <a:cubicBezTo>
                    <a:pt x="17854" y="1465"/>
                    <a:pt x="16225" y="0"/>
                    <a:pt x="1453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5" name="Google Shape;2738;p56"/>
            <p:cNvSpPr/>
            <p:nvPr/>
          </p:nvSpPr>
          <p:spPr>
            <a:xfrm>
              <a:off x="1052284" y="2216814"/>
              <a:ext cx="142472" cy="192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600" fill="norm" stroke="1" extrusionOk="0">
                  <a:moveTo>
                    <a:pt x="14533" y="0"/>
                  </a:moveTo>
                  <a:cubicBezTo>
                    <a:pt x="14452" y="0"/>
                    <a:pt x="14371" y="3"/>
                    <a:pt x="14289" y="10"/>
                  </a:cubicBezTo>
                  <a:lnTo>
                    <a:pt x="2577" y="1002"/>
                  </a:lnTo>
                  <a:cubicBezTo>
                    <a:pt x="797" y="1152"/>
                    <a:pt x="-319" y="2910"/>
                    <a:pt x="82" y="4927"/>
                  </a:cubicBezTo>
                  <a:lnTo>
                    <a:pt x="2724" y="18208"/>
                  </a:lnTo>
                  <a:cubicBezTo>
                    <a:pt x="3107" y="20133"/>
                    <a:pt x="4733" y="21600"/>
                    <a:pt x="6427" y="21600"/>
                  </a:cubicBezTo>
                  <a:cubicBezTo>
                    <a:pt x="6509" y="21600"/>
                    <a:pt x="6591" y="21597"/>
                    <a:pt x="6673" y="21590"/>
                  </a:cubicBezTo>
                  <a:lnTo>
                    <a:pt x="18384" y="20598"/>
                  </a:lnTo>
                  <a:cubicBezTo>
                    <a:pt x="20163" y="20448"/>
                    <a:pt x="21281" y="18690"/>
                    <a:pt x="20878" y="16673"/>
                  </a:cubicBezTo>
                  <a:lnTo>
                    <a:pt x="18236" y="3392"/>
                  </a:lnTo>
                  <a:cubicBezTo>
                    <a:pt x="17853" y="1465"/>
                    <a:pt x="16226" y="0"/>
                    <a:pt x="145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6" name="Google Shape;2739;p56"/>
            <p:cNvSpPr/>
            <p:nvPr/>
          </p:nvSpPr>
          <p:spPr>
            <a:xfrm>
              <a:off x="1230138" y="2197069"/>
              <a:ext cx="142459" cy="192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fill="norm" stroke="1" extrusionOk="0">
                  <a:moveTo>
                    <a:pt x="14537" y="0"/>
                  </a:moveTo>
                  <a:cubicBezTo>
                    <a:pt x="14455" y="0"/>
                    <a:pt x="14374" y="3"/>
                    <a:pt x="14292" y="10"/>
                  </a:cubicBezTo>
                  <a:lnTo>
                    <a:pt x="2576" y="1002"/>
                  </a:lnTo>
                  <a:cubicBezTo>
                    <a:pt x="796" y="1151"/>
                    <a:pt x="-319" y="2909"/>
                    <a:pt x="82" y="4926"/>
                  </a:cubicBezTo>
                  <a:lnTo>
                    <a:pt x="2725" y="18208"/>
                  </a:lnTo>
                  <a:cubicBezTo>
                    <a:pt x="3106" y="20133"/>
                    <a:pt x="4733" y="21600"/>
                    <a:pt x="6425" y="21600"/>
                  </a:cubicBezTo>
                  <a:cubicBezTo>
                    <a:pt x="6507" y="21600"/>
                    <a:pt x="6588" y="21597"/>
                    <a:pt x="6670" y="21590"/>
                  </a:cubicBezTo>
                  <a:lnTo>
                    <a:pt x="18386" y="20598"/>
                  </a:lnTo>
                  <a:cubicBezTo>
                    <a:pt x="20166" y="20447"/>
                    <a:pt x="21281" y="18689"/>
                    <a:pt x="20880" y="16674"/>
                  </a:cubicBezTo>
                  <a:lnTo>
                    <a:pt x="18239" y="3391"/>
                  </a:lnTo>
                  <a:cubicBezTo>
                    <a:pt x="17856" y="1465"/>
                    <a:pt x="16229" y="0"/>
                    <a:pt x="1453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7" name="Google Shape;2740;p56"/>
            <p:cNvSpPr/>
            <p:nvPr/>
          </p:nvSpPr>
          <p:spPr>
            <a:xfrm>
              <a:off x="812796" y="1026014"/>
              <a:ext cx="291012" cy="393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600" fill="norm" stroke="1" extrusionOk="0">
                  <a:moveTo>
                    <a:pt x="14773" y="116"/>
                  </a:moveTo>
                  <a:cubicBezTo>
                    <a:pt x="16459" y="116"/>
                    <a:pt x="18084" y="1558"/>
                    <a:pt x="18467" y="3442"/>
                  </a:cubicBezTo>
                  <a:lnTo>
                    <a:pt x="21142" y="16653"/>
                  </a:lnTo>
                  <a:cubicBezTo>
                    <a:pt x="21348" y="17676"/>
                    <a:pt x="21152" y="18683"/>
                    <a:pt x="20603" y="19418"/>
                  </a:cubicBezTo>
                  <a:cubicBezTo>
                    <a:pt x="20136" y="20043"/>
                    <a:pt x="19449" y="20422"/>
                    <a:pt x="18668" y="20487"/>
                  </a:cubicBezTo>
                  <a:lnTo>
                    <a:pt x="6807" y="21474"/>
                  </a:lnTo>
                  <a:cubicBezTo>
                    <a:pt x="6730" y="21480"/>
                    <a:pt x="6652" y="21483"/>
                    <a:pt x="6574" y="21483"/>
                  </a:cubicBezTo>
                  <a:cubicBezTo>
                    <a:pt x="4882" y="21483"/>
                    <a:pt x="3254" y="20046"/>
                    <a:pt x="2871" y="18157"/>
                  </a:cubicBezTo>
                  <a:lnTo>
                    <a:pt x="196" y="4947"/>
                  </a:lnTo>
                  <a:cubicBezTo>
                    <a:pt x="-11" y="3923"/>
                    <a:pt x="185" y="2916"/>
                    <a:pt x="735" y="2182"/>
                  </a:cubicBezTo>
                  <a:cubicBezTo>
                    <a:pt x="1201" y="1557"/>
                    <a:pt x="1888" y="1177"/>
                    <a:pt x="2669" y="1112"/>
                  </a:cubicBezTo>
                  <a:lnTo>
                    <a:pt x="14530" y="127"/>
                  </a:lnTo>
                  <a:cubicBezTo>
                    <a:pt x="14611" y="120"/>
                    <a:pt x="14692" y="116"/>
                    <a:pt x="14773" y="116"/>
                  </a:cubicBezTo>
                  <a:close/>
                  <a:moveTo>
                    <a:pt x="14773" y="0"/>
                  </a:moveTo>
                  <a:cubicBezTo>
                    <a:pt x="14689" y="0"/>
                    <a:pt x="14605" y="3"/>
                    <a:pt x="14521" y="10"/>
                  </a:cubicBezTo>
                  <a:lnTo>
                    <a:pt x="2660" y="997"/>
                  </a:lnTo>
                  <a:cubicBezTo>
                    <a:pt x="1846" y="1064"/>
                    <a:pt x="1129" y="1460"/>
                    <a:pt x="642" y="2112"/>
                  </a:cubicBezTo>
                  <a:cubicBezTo>
                    <a:pt x="72" y="2873"/>
                    <a:pt x="-131" y="3915"/>
                    <a:pt x="83" y="4971"/>
                  </a:cubicBezTo>
                  <a:lnTo>
                    <a:pt x="2758" y="18180"/>
                  </a:lnTo>
                  <a:cubicBezTo>
                    <a:pt x="3150" y="20119"/>
                    <a:pt x="4826" y="21600"/>
                    <a:pt x="6565" y="21600"/>
                  </a:cubicBezTo>
                  <a:cubicBezTo>
                    <a:pt x="6649" y="21600"/>
                    <a:pt x="6733" y="21597"/>
                    <a:pt x="6817" y="21589"/>
                  </a:cubicBezTo>
                  <a:lnTo>
                    <a:pt x="18677" y="20603"/>
                  </a:lnTo>
                  <a:cubicBezTo>
                    <a:pt x="19491" y="20535"/>
                    <a:pt x="20208" y="20139"/>
                    <a:pt x="20696" y="19487"/>
                  </a:cubicBezTo>
                  <a:cubicBezTo>
                    <a:pt x="21265" y="18726"/>
                    <a:pt x="21469" y="17685"/>
                    <a:pt x="21255" y="16630"/>
                  </a:cubicBezTo>
                  <a:lnTo>
                    <a:pt x="18581" y="3419"/>
                  </a:lnTo>
                  <a:cubicBezTo>
                    <a:pt x="18188" y="1481"/>
                    <a:pt x="16512" y="0"/>
                    <a:pt x="1477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8" name="Google Shape;2741;p56"/>
            <p:cNvSpPr/>
            <p:nvPr/>
          </p:nvSpPr>
          <p:spPr>
            <a:xfrm>
              <a:off x="833252" y="1053685"/>
              <a:ext cx="250101" cy="338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fill="norm" stroke="1" extrusionOk="0">
                  <a:moveTo>
                    <a:pt x="14741" y="272"/>
                  </a:moveTo>
                  <a:cubicBezTo>
                    <a:pt x="16378" y="272"/>
                    <a:pt x="17959" y="1675"/>
                    <a:pt x="18330" y="3511"/>
                  </a:cubicBezTo>
                  <a:lnTo>
                    <a:pt x="20986" y="16626"/>
                  </a:lnTo>
                  <a:cubicBezTo>
                    <a:pt x="21187" y="17620"/>
                    <a:pt x="20997" y="18598"/>
                    <a:pt x="20466" y="19309"/>
                  </a:cubicBezTo>
                  <a:cubicBezTo>
                    <a:pt x="20015" y="19912"/>
                    <a:pt x="19353" y="20277"/>
                    <a:pt x="18599" y="20339"/>
                  </a:cubicBezTo>
                  <a:lnTo>
                    <a:pt x="6827" y="21318"/>
                  </a:lnTo>
                  <a:cubicBezTo>
                    <a:pt x="6752" y="21325"/>
                    <a:pt x="6676" y="21327"/>
                    <a:pt x="6601" y="21327"/>
                  </a:cubicBezTo>
                  <a:cubicBezTo>
                    <a:pt x="4950" y="21327"/>
                    <a:pt x="3375" y="19929"/>
                    <a:pt x="3004" y="18089"/>
                  </a:cubicBezTo>
                  <a:lnTo>
                    <a:pt x="348" y="4974"/>
                  </a:lnTo>
                  <a:cubicBezTo>
                    <a:pt x="146" y="3980"/>
                    <a:pt x="337" y="3003"/>
                    <a:pt x="868" y="2293"/>
                  </a:cubicBezTo>
                  <a:cubicBezTo>
                    <a:pt x="1318" y="1689"/>
                    <a:pt x="1982" y="1323"/>
                    <a:pt x="2734" y="1261"/>
                  </a:cubicBezTo>
                  <a:lnTo>
                    <a:pt x="14507" y="282"/>
                  </a:lnTo>
                  <a:cubicBezTo>
                    <a:pt x="14584" y="275"/>
                    <a:pt x="14662" y="273"/>
                    <a:pt x="14741" y="273"/>
                  </a:cubicBezTo>
                  <a:lnTo>
                    <a:pt x="14741" y="272"/>
                  </a:lnTo>
                  <a:close/>
                  <a:moveTo>
                    <a:pt x="14742" y="0"/>
                  </a:moveTo>
                  <a:cubicBezTo>
                    <a:pt x="14656" y="0"/>
                    <a:pt x="14570" y="4"/>
                    <a:pt x="14484" y="11"/>
                  </a:cubicBezTo>
                  <a:lnTo>
                    <a:pt x="2713" y="990"/>
                  </a:lnTo>
                  <a:cubicBezTo>
                    <a:pt x="1881" y="1059"/>
                    <a:pt x="1149" y="1463"/>
                    <a:pt x="652" y="2128"/>
                  </a:cubicBezTo>
                  <a:cubicBezTo>
                    <a:pt x="74" y="2901"/>
                    <a:pt x="-133" y="3958"/>
                    <a:pt x="83" y="5028"/>
                  </a:cubicBezTo>
                  <a:lnTo>
                    <a:pt x="2739" y="18144"/>
                  </a:lnTo>
                  <a:cubicBezTo>
                    <a:pt x="3135" y="20103"/>
                    <a:pt x="4832" y="21600"/>
                    <a:pt x="6595" y="21600"/>
                  </a:cubicBezTo>
                  <a:cubicBezTo>
                    <a:pt x="6679" y="21600"/>
                    <a:pt x="6765" y="21596"/>
                    <a:pt x="6849" y="21589"/>
                  </a:cubicBezTo>
                  <a:lnTo>
                    <a:pt x="18622" y="20610"/>
                  </a:lnTo>
                  <a:cubicBezTo>
                    <a:pt x="19453" y="20540"/>
                    <a:pt x="20184" y="20136"/>
                    <a:pt x="20681" y="19471"/>
                  </a:cubicBezTo>
                  <a:cubicBezTo>
                    <a:pt x="21260" y="18699"/>
                    <a:pt x="21467" y="17642"/>
                    <a:pt x="21251" y="16573"/>
                  </a:cubicBezTo>
                  <a:lnTo>
                    <a:pt x="18596" y="3457"/>
                  </a:lnTo>
                  <a:cubicBezTo>
                    <a:pt x="18199" y="1498"/>
                    <a:pt x="16501" y="0"/>
                    <a:pt x="1474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9" name="Google Shape;2742;p56"/>
            <p:cNvSpPr/>
            <p:nvPr/>
          </p:nvSpPr>
          <p:spPr>
            <a:xfrm>
              <a:off x="860509" y="1090579"/>
              <a:ext cx="195583" cy="264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fill="norm" stroke="1" extrusionOk="0">
                  <a:moveTo>
                    <a:pt x="14691" y="520"/>
                  </a:moveTo>
                  <a:cubicBezTo>
                    <a:pt x="16251" y="520"/>
                    <a:pt x="17757" y="1863"/>
                    <a:pt x="18111" y="3621"/>
                  </a:cubicBezTo>
                  <a:lnTo>
                    <a:pt x="20736" y="16584"/>
                  </a:lnTo>
                  <a:cubicBezTo>
                    <a:pt x="20928" y="17532"/>
                    <a:pt x="20748" y="18462"/>
                    <a:pt x="20243" y="19136"/>
                  </a:cubicBezTo>
                  <a:cubicBezTo>
                    <a:pt x="19822" y="19701"/>
                    <a:pt x="19199" y="20045"/>
                    <a:pt x="18492" y="20103"/>
                  </a:cubicBezTo>
                  <a:lnTo>
                    <a:pt x="6863" y="21071"/>
                  </a:lnTo>
                  <a:cubicBezTo>
                    <a:pt x="6788" y="21077"/>
                    <a:pt x="6713" y="21080"/>
                    <a:pt x="6637" y="21080"/>
                  </a:cubicBezTo>
                  <a:cubicBezTo>
                    <a:pt x="5078" y="21080"/>
                    <a:pt x="3573" y="19737"/>
                    <a:pt x="3218" y="17981"/>
                  </a:cubicBezTo>
                  <a:lnTo>
                    <a:pt x="594" y="5017"/>
                  </a:lnTo>
                  <a:cubicBezTo>
                    <a:pt x="403" y="4070"/>
                    <a:pt x="582" y="3142"/>
                    <a:pt x="1086" y="2467"/>
                  </a:cubicBezTo>
                  <a:cubicBezTo>
                    <a:pt x="1509" y="1901"/>
                    <a:pt x="2131" y="1557"/>
                    <a:pt x="2839" y="1498"/>
                  </a:cubicBezTo>
                  <a:lnTo>
                    <a:pt x="14469" y="531"/>
                  </a:lnTo>
                  <a:cubicBezTo>
                    <a:pt x="14543" y="524"/>
                    <a:pt x="14617" y="522"/>
                    <a:pt x="14691" y="522"/>
                  </a:cubicBezTo>
                  <a:lnTo>
                    <a:pt x="14691" y="520"/>
                  </a:lnTo>
                  <a:close/>
                  <a:moveTo>
                    <a:pt x="14687" y="0"/>
                  </a:moveTo>
                  <a:cubicBezTo>
                    <a:pt x="14600" y="0"/>
                    <a:pt x="14512" y="4"/>
                    <a:pt x="14425" y="11"/>
                  </a:cubicBezTo>
                  <a:lnTo>
                    <a:pt x="2794" y="979"/>
                  </a:lnTo>
                  <a:cubicBezTo>
                    <a:pt x="1938" y="1049"/>
                    <a:pt x="1184" y="1467"/>
                    <a:pt x="671" y="2155"/>
                  </a:cubicBezTo>
                  <a:cubicBezTo>
                    <a:pt x="78" y="2947"/>
                    <a:pt x="-136" y="4028"/>
                    <a:pt x="86" y="5121"/>
                  </a:cubicBezTo>
                  <a:lnTo>
                    <a:pt x="2708" y="18083"/>
                  </a:lnTo>
                  <a:cubicBezTo>
                    <a:pt x="3112" y="20078"/>
                    <a:pt x="4844" y="21600"/>
                    <a:pt x="6642" y="21600"/>
                  </a:cubicBezTo>
                  <a:cubicBezTo>
                    <a:pt x="6730" y="21600"/>
                    <a:pt x="6817" y="21596"/>
                    <a:pt x="6905" y="21589"/>
                  </a:cubicBezTo>
                  <a:lnTo>
                    <a:pt x="18534" y="20623"/>
                  </a:lnTo>
                  <a:cubicBezTo>
                    <a:pt x="19390" y="20551"/>
                    <a:pt x="20145" y="20134"/>
                    <a:pt x="20658" y="19448"/>
                  </a:cubicBezTo>
                  <a:cubicBezTo>
                    <a:pt x="21252" y="18654"/>
                    <a:pt x="21464" y="17573"/>
                    <a:pt x="21243" y="16480"/>
                  </a:cubicBezTo>
                  <a:lnTo>
                    <a:pt x="18620" y="3517"/>
                  </a:lnTo>
                  <a:cubicBezTo>
                    <a:pt x="18216" y="1523"/>
                    <a:pt x="16485" y="0"/>
                    <a:pt x="1468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0" name="Google Shape;2743;p56"/>
            <p:cNvSpPr/>
            <p:nvPr/>
          </p:nvSpPr>
          <p:spPr>
            <a:xfrm>
              <a:off x="887069" y="1126488"/>
              <a:ext cx="142472" cy="19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600" fill="norm" stroke="1" extrusionOk="0">
                  <a:moveTo>
                    <a:pt x="14534" y="0"/>
                  </a:moveTo>
                  <a:cubicBezTo>
                    <a:pt x="14452" y="0"/>
                    <a:pt x="14370" y="3"/>
                    <a:pt x="14288" y="10"/>
                  </a:cubicBezTo>
                  <a:lnTo>
                    <a:pt x="2574" y="1002"/>
                  </a:lnTo>
                  <a:cubicBezTo>
                    <a:pt x="798" y="1153"/>
                    <a:pt x="-320" y="2907"/>
                    <a:pt x="81" y="4926"/>
                  </a:cubicBezTo>
                  <a:lnTo>
                    <a:pt x="2723" y="18209"/>
                  </a:lnTo>
                  <a:cubicBezTo>
                    <a:pt x="3105" y="20133"/>
                    <a:pt x="4732" y="21600"/>
                    <a:pt x="6424" y="21600"/>
                  </a:cubicBezTo>
                  <a:cubicBezTo>
                    <a:pt x="6506" y="21600"/>
                    <a:pt x="6588" y="21595"/>
                    <a:pt x="6670" y="21588"/>
                  </a:cubicBezTo>
                  <a:lnTo>
                    <a:pt x="18383" y="20598"/>
                  </a:lnTo>
                  <a:cubicBezTo>
                    <a:pt x="20162" y="20449"/>
                    <a:pt x="21280" y="18691"/>
                    <a:pt x="20877" y="16672"/>
                  </a:cubicBezTo>
                  <a:lnTo>
                    <a:pt x="18235" y="3389"/>
                  </a:lnTo>
                  <a:cubicBezTo>
                    <a:pt x="17852" y="1465"/>
                    <a:pt x="16225" y="0"/>
                    <a:pt x="1453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1" name="Google Shape;2744;p56"/>
            <p:cNvSpPr/>
            <p:nvPr/>
          </p:nvSpPr>
          <p:spPr>
            <a:xfrm>
              <a:off x="959814" y="1203143"/>
              <a:ext cx="537040" cy="234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fill="norm" stroke="1" extrusionOk="0">
                  <a:moveTo>
                    <a:pt x="3629" y="0"/>
                  </a:moveTo>
                  <a:cubicBezTo>
                    <a:pt x="3618" y="0"/>
                    <a:pt x="3608" y="1"/>
                    <a:pt x="3597" y="3"/>
                  </a:cubicBezTo>
                  <a:cubicBezTo>
                    <a:pt x="2967" y="85"/>
                    <a:pt x="706" y="1021"/>
                    <a:pt x="277" y="1733"/>
                  </a:cubicBezTo>
                  <a:cubicBezTo>
                    <a:pt x="-125" y="2400"/>
                    <a:pt x="-25" y="3014"/>
                    <a:pt x="174" y="3014"/>
                  </a:cubicBezTo>
                  <a:cubicBezTo>
                    <a:pt x="188" y="3014"/>
                    <a:pt x="202" y="3012"/>
                    <a:pt x="217" y="3005"/>
                  </a:cubicBezTo>
                  <a:lnTo>
                    <a:pt x="2591" y="2022"/>
                  </a:lnTo>
                  <a:lnTo>
                    <a:pt x="3835" y="4178"/>
                  </a:lnTo>
                  <a:cubicBezTo>
                    <a:pt x="3835" y="4178"/>
                    <a:pt x="3068" y="6504"/>
                    <a:pt x="3025" y="8078"/>
                  </a:cubicBezTo>
                  <a:cubicBezTo>
                    <a:pt x="2925" y="11801"/>
                    <a:pt x="2944" y="12813"/>
                    <a:pt x="3185" y="12813"/>
                  </a:cubicBezTo>
                  <a:cubicBezTo>
                    <a:pt x="3199" y="12813"/>
                    <a:pt x="3214" y="12811"/>
                    <a:pt x="3229" y="12804"/>
                  </a:cubicBezTo>
                  <a:cubicBezTo>
                    <a:pt x="3512" y="12687"/>
                    <a:pt x="3549" y="8216"/>
                    <a:pt x="3549" y="8216"/>
                  </a:cubicBezTo>
                  <a:lnTo>
                    <a:pt x="3760" y="7774"/>
                  </a:lnTo>
                  <a:lnTo>
                    <a:pt x="3961" y="11076"/>
                  </a:lnTo>
                  <a:cubicBezTo>
                    <a:pt x="3961" y="11076"/>
                    <a:pt x="4072" y="11542"/>
                    <a:pt x="4193" y="11542"/>
                  </a:cubicBezTo>
                  <a:cubicBezTo>
                    <a:pt x="4262" y="11542"/>
                    <a:pt x="4333" y="11392"/>
                    <a:pt x="4389" y="10923"/>
                  </a:cubicBezTo>
                  <a:cubicBezTo>
                    <a:pt x="4496" y="10022"/>
                    <a:pt x="4284" y="7912"/>
                    <a:pt x="4284" y="7912"/>
                  </a:cubicBezTo>
                  <a:lnTo>
                    <a:pt x="4699" y="6850"/>
                  </a:lnTo>
                  <a:cubicBezTo>
                    <a:pt x="4699" y="6850"/>
                    <a:pt x="4804" y="9591"/>
                    <a:pt x="5004" y="9930"/>
                  </a:cubicBezTo>
                  <a:cubicBezTo>
                    <a:pt x="5049" y="10007"/>
                    <a:pt x="5092" y="10042"/>
                    <a:pt x="5131" y="10042"/>
                  </a:cubicBezTo>
                  <a:cubicBezTo>
                    <a:pt x="5235" y="10042"/>
                    <a:pt x="5308" y="9788"/>
                    <a:pt x="5292" y="9407"/>
                  </a:cubicBezTo>
                  <a:cubicBezTo>
                    <a:pt x="5269" y="8880"/>
                    <a:pt x="5169" y="6847"/>
                    <a:pt x="5169" y="6847"/>
                  </a:cubicBezTo>
                  <a:lnTo>
                    <a:pt x="5904" y="5460"/>
                  </a:lnTo>
                  <a:cubicBezTo>
                    <a:pt x="5904" y="5460"/>
                    <a:pt x="17733" y="20878"/>
                    <a:pt x="18965" y="21437"/>
                  </a:cubicBezTo>
                  <a:cubicBezTo>
                    <a:pt x="19221" y="21553"/>
                    <a:pt x="19479" y="21600"/>
                    <a:pt x="19728" y="21600"/>
                  </a:cubicBezTo>
                  <a:cubicBezTo>
                    <a:pt x="20673" y="21600"/>
                    <a:pt x="21475" y="20932"/>
                    <a:pt x="21475" y="20932"/>
                  </a:cubicBezTo>
                  <a:lnTo>
                    <a:pt x="19865" y="11622"/>
                  </a:lnTo>
                  <a:cubicBezTo>
                    <a:pt x="19865" y="11622"/>
                    <a:pt x="8226" y="3255"/>
                    <a:pt x="7573" y="2812"/>
                  </a:cubicBezTo>
                  <a:cubicBezTo>
                    <a:pt x="6932" y="2376"/>
                    <a:pt x="4313" y="0"/>
                    <a:pt x="362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2" name="Google Shape;2745;p56"/>
            <p:cNvSpPr/>
            <p:nvPr/>
          </p:nvSpPr>
          <p:spPr>
            <a:xfrm>
              <a:off x="956625" y="1198904"/>
              <a:ext cx="543390" cy="242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600" fill="norm" stroke="1" extrusionOk="0">
                  <a:moveTo>
                    <a:pt x="3728" y="756"/>
                  </a:moveTo>
                  <a:cubicBezTo>
                    <a:pt x="4191" y="756"/>
                    <a:pt x="5678" y="1940"/>
                    <a:pt x="6669" y="2731"/>
                  </a:cubicBezTo>
                  <a:cubicBezTo>
                    <a:pt x="7093" y="3071"/>
                    <a:pt x="7428" y="3337"/>
                    <a:pt x="7614" y="3460"/>
                  </a:cubicBezTo>
                  <a:cubicBezTo>
                    <a:pt x="8230" y="3867"/>
                    <a:pt x="18882" y="11313"/>
                    <a:pt x="19752" y="11922"/>
                  </a:cubicBezTo>
                  <a:lnTo>
                    <a:pt x="21245" y="20322"/>
                  </a:lnTo>
                  <a:cubicBezTo>
                    <a:pt x="20972" y="20502"/>
                    <a:pt x="20371" y="20841"/>
                    <a:pt x="19698" y="20841"/>
                  </a:cubicBezTo>
                  <a:cubicBezTo>
                    <a:pt x="19458" y="20841"/>
                    <a:pt x="19208" y="20797"/>
                    <a:pt x="18961" y="20688"/>
                  </a:cubicBezTo>
                  <a:cubicBezTo>
                    <a:pt x="17768" y="20163"/>
                    <a:pt x="6150" y="5448"/>
                    <a:pt x="6033" y="5299"/>
                  </a:cubicBezTo>
                  <a:cubicBezTo>
                    <a:pt x="6018" y="5279"/>
                    <a:pt x="6001" y="5270"/>
                    <a:pt x="5984" y="5270"/>
                  </a:cubicBezTo>
                  <a:cubicBezTo>
                    <a:pt x="5984" y="5270"/>
                    <a:pt x="5983" y="5270"/>
                    <a:pt x="5982" y="5270"/>
                  </a:cubicBezTo>
                  <a:cubicBezTo>
                    <a:pt x="5960" y="5270"/>
                    <a:pt x="5938" y="5290"/>
                    <a:pt x="5919" y="5324"/>
                  </a:cubicBezTo>
                  <a:lnTo>
                    <a:pt x="5189" y="6662"/>
                  </a:lnTo>
                  <a:cubicBezTo>
                    <a:pt x="5146" y="6741"/>
                    <a:pt x="5123" y="6892"/>
                    <a:pt x="5131" y="7043"/>
                  </a:cubicBezTo>
                  <a:cubicBezTo>
                    <a:pt x="5131" y="7043"/>
                    <a:pt x="5229" y="9000"/>
                    <a:pt x="5252" y="9505"/>
                  </a:cubicBezTo>
                  <a:cubicBezTo>
                    <a:pt x="5255" y="9586"/>
                    <a:pt x="5251" y="9651"/>
                    <a:pt x="5240" y="9674"/>
                  </a:cubicBezTo>
                  <a:cubicBezTo>
                    <a:pt x="5234" y="9685"/>
                    <a:pt x="5226" y="9690"/>
                    <a:pt x="5217" y="9690"/>
                  </a:cubicBezTo>
                  <a:cubicBezTo>
                    <a:pt x="5200" y="9690"/>
                    <a:pt x="5178" y="9674"/>
                    <a:pt x="5153" y="9631"/>
                  </a:cubicBezTo>
                  <a:cubicBezTo>
                    <a:pt x="5076" y="9475"/>
                    <a:pt x="4963" y="8218"/>
                    <a:pt x="4913" y="6945"/>
                  </a:cubicBezTo>
                  <a:cubicBezTo>
                    <a:pt x="4905" y="6741"/>
                    <a:pt x="4847" y="6610"/>
                    <a:pt x="4787" y="6610"/>
                  </a:cubicBezTo>
                  <a:cubicBezTo>
                    <a:pt x="4760" y="6610"/>
                    <a:pt x="4732" y="6638"/>
                    <a:pt x="4708" y="6699"/>
                  </a:cubicBezTo>
                  <a:lnTo>
                    <a:pt x="4297" y="7722"/>
                  </a:lnTo>
                  <a:cubicBezTo>
                    <a:pt x="4258" y="7821"/>
                    <a:pt x="4241" y="7979"/>
                    <a:pt x="4257" y="8127"/>
                  </a:cubicBezTo>
                  <a:cubicBezTo>
                    <a:pt x="4333" y="8866"/>
                    <a:pt x="4429" y="10244"/>
                    <a:pt x="4363" y="10788"/>
                  </a:cubicBezTo>
                  <a:cubicBezTo>
                    <a:pt x="4329" y="11061"/>
                    <a:pt x="4297" y="11132"/>
                    <a:pt x="4289" y="11136"/>
                  </a:cubicBezTo>
                  <a:cubicBezTo>
                    <a:pt x="4288" y="11136"/>
                    <a:pt x="4286" y="11138"/>
                    <a:pt x="4285" y="11138"/>
                  </a:cubicBezTo>
                  <a:cubicBezTo>
                    <a:pt x="4257" y="11138"/>
                    <a:pt x="4211" y="11029"/>
                    <a:pt x="4173" y="10901"/>
                  </a:cubicBezTo>
                  <a:lnTo>
                    <a:pt x="3981" y="7809"/>
                  </a:lnTo>
                  <a:cubicBezTo>
                    <a:pt x="3969" y="7620"/>
                    <a:pt x="3914" y="7500"/>
                    <a:pt x="3857" y="7500"/>
                  </a:cubicBezTo>
                  <a:cubicBezTo>
                    <a:pt x="3833" y="7500"/>
                    <a:pt x="3809" y="7520"/>
                    <a:pt x="3786" y="7566"/>
                  </a:cubicBezTo>
                  <a:lnTo>
                    <a:pt x="3577" y="7994"/>
                  </a:lnTo>
                  <a:cubicBezTo>
                    <a:pt x="3544" y="8063"/>
                    <a:pt x="3523" y="8174"/>
                    <a:pt x="3522" y="8298"/>
                  </a:cubicBezTo>
                  <a:cubicBezTo>
                    <a:pt x="3505" y="10254"/>
                    <a:pt x="3402" y="12159"/>
                    <a:pt x="3314" y="12357"/>
                  </a:cubicBezTo>
                  <a:cubicBezTo>
                    <a:pt x="3305" y="12361"/>
                    <a:pt x="3296" y="12363"/>
                    <a:pt x="3286" y="12363"/>
                  </a:cubicBezTo>
                  <a:cubicBezTo>
                    <a:pt x="3274" y="12363"/>
                    <a:pt x="3263" y="12358"/>
                    <a:pt x="3257" y="12341"/>
                  </a:cubicBezTo>
                  <a:cubicBezTo>
                    <a:pt x="3148" y="12026"/>
                    <a:pt x="3214" y="9633"/>
                    <a:pt x="3253" y="8204"/>
                  </a:cubicBezTo>
                  <a:cubicBezTo>
                    <a:pt x="3285" y="7075"/>
                    <a:pt x="3817" y="5278"/>
                    <a:pt x="4020" y="4682"/>
                  </a:cubicBezTo>
                  <a:cubicBezTo>
                    <a:pt x="4080" y="4505"/>
                    <a:pt x="4066" y="4205"/>
                    <a:pt x="3993" y="4081"/>
                  </a:cubicBezTo>
                  <a:lnTo>
                    <a:pt x="2759" y="1999"/>
                  </a:lnTo>
                  <a:cubicBezTo>
                    <a:pt x="2740" y="1968"/>
                    <a:pt x="2719" y="1950"/>
                    <a:pt x="2698" y="1950"/>
                  </a:cubicBezTo>
                  <a:cubicBezTo>
                    <a:pt x="2693" y="1950"/>
                    <a:pt x="2687" y="1952"/>
                    <a:pt x="2681" y="1954"/>
                  </a:cubicBezTo>
                  <a:lnTo>
                    <a:pt x="325" y="2902"/>
                  </a:lnTo>
                  <a:cubicBezTo>
                    <a:pt x="315" y="2905"/>
                    <a:pt x="305" y="2909"/>
                    <a:pt x="296" y="2909"/>
                  </a:cubicBezTo>
                  <a:cubicBezTo>
                    <a:pt x="280" y="2907"/>
                    <a:pt x="268" y="2903"/>
                    <a:pt x="261" y="2903"/>
                  </a:cubicBezTo>
                  <a:cubicBezTo>
                    <a:pt x="256" y="2903"/>
                    <a:pt x="253" y="2905"/>
                    <a:pt x="253" y="2913"/>
                  </a:cubicBezTo>
                  <a:cubicBezTo>
                    <a:pt x="254" y="2860"/>
                    <a:pt x="296" y="2649"/>
                    <a:pt x="461" y="2385"/>
                  </a:cubicBezTo>
                  <a:cubicBezTo>
                    <a:pt x="862" y="1736"/>
                    <a:pt x="3077" y="838"/>
                    <a:pt x="3701" y="758"/>
                  </a:cubicBezTo>
                  <a:cubicBezTo>
                    <a:pt x="3709" y="758"/>
                    <a:pt x="3718" y="756"/>
                    <a:pt x="3728" y="756"/>
                  </a:cubicBezTo>
                  <a:close/>
                  <a:moveTo>
                    <a:pt x="3727" y="0"/>
                  </a:moveTo>
                  <a:cubicBezTo>
                    <a:pt x="3714" y="0"/>
                    <a:pt x="3702" y="0"/>
                    <a:pt x="3690" y="1"/>
                  </a:cubicBezTo>
                  <a:cubicBezTo>
                    <a:pt x="3100" y="77"/>
                    <a:pt x="809" y="964"/>
                    <a:pt x="342" y="1718"/>
                  </a:cubicBezTo>
                  <a:cubicBezTo>
                    <a:pt x="-15" y="2293"/>
                    <a:pt x="-18" y="2846"/>
                    <a:pt x="12" y="3127"/>
                  </a:cubicBezTo>
                  <a:cubicBezTo>
                    <a:pt x="47" y="3460"/>
                    <a:pt x="159" y="3665"/>
                    <a:pt x="297" y="3665"/>
                  </a:cubicBezTo>
                  <a:cubicBezTo>
                    <a:pt x="317" y="3665"/>
                    <a:pt x="337" y="3661"/>
                    <a:pt x="358" y="3652"/>
                  </a:cubicBezTo>
                  <a:lnTo>
                    <a:pt x="2672" y="2723"/>
                  </a:lnTo>
                  <a:lnTo>
                    <a:pt x="3728" y="4503"/>
                  </a:lnTo>
                  <a:cubicBezTo>
                    <a:pt x="3504" y="5222"/>
                    <a:pt x="3038" y="6870"/>
                    <a:pt x="3003" y="8143"/>
                  </a:cubicBezTo>
                  <a:cubicBezTo>
                    <a:pt x="2916" y="11283"/>
                    <a:pt x="2915" y="12409"/>
                    <a:pt x="3083" y="12892"/>
                  </a:cubicBezTo>
                  <a:cubicBezTo>
                    <a:pt x="3137" y="13045"/>
                    <a:pt x="3206" y="13121"/>
                    <a:pt x="3288" y="13121"/>
                  </a:cubicBezTo>
                  <a:cubicBezTo>
                    <a:pt x="3307" y="13121"/>
                    <a:pt x="3326" y="13117"/>
                    <a:pt x="3347" y="13109"/>
                  </a:cubicBezTo>
                  <a:cubicBezTo>
                    <a:pt x="3655" y="12987"/>
                    <a:pt x="3749" y="10618"/>
                    <a:pt x="3771" y="8555"/>
                  </a:cubicBezTo>
                  <a:lnTo>
                    <a:pt x="3933" y="11136"/>
                  </a:lnTo>
                  <a:cubicBezTo>
                    <a:pt x="3936" y="11194"/>
                    <a:pt x="3943" y="11245"/>
                    <a:pt x="3955" y="11292"/>
                  </a:cubicBezTo>
                  <a:cubicBezTo>
                    <a:pt x="3971" y="11358"/>
                    <a:pt x="4110" y="11894"/>
                    <a:pt x="4288" y="11894"/>
                  </a:cubicBezTo>
                  <a:cubicBezTo>
                    <a:pt x="4299" y="11894"/>
                    <a:pt x="4312" y="11891"/>
                    <a:pt x="4325" y="11886"/>
                  </a:cubicBezTo>
                  <a:cubicBezTo>
                    <a:pt x="4445" y="11834"/>
                    <a:pt x="4537" y="11552"/>
                    <a:pt x="4599" y="11051"/>
                  </a:cubicBezTo>
                  <a:cubicBezTo>
                    <a:pt x="4697" y="10250"/>
                    <a:pt x="4577" y="8754"/>
                    <a:pt x="4521" y="8148"/>
                  </a:cubicBezTo>
                  <a:lnTo>
                    <a:pt x="4695" y="7714"/>
                  </a:lnTo>
                  <a:cubicBezTo>
                    <a:pt x="4748" y="8677"/>
                    <a:pt x="4850" y="9993"/>
                    <a:pt x="5031" y="10294"/>
                  </a:cubicBezTo>
                  <a:cubicBezTo>
                    <a:pt x="5093" y="10397"/>
                    <a:pt x="5157" y="10448"/>
                    <a:pt x="5218" y="10448"/>
                  </a:cubicBezTo>
                  <a:cubicBezTo>
                    <a:pt x="5278" y="10448"/>
                    <a:pt x="5335" y="10399"/>
                    <a:pt x="5383" y="10299"/>
                  </a:cubicBezTo>
                  <a:cubicBezTo>
                    <a:pt x="5474" y="10111"/>
                    <a:pt x="5518" y="9779"/>
                    <a:pt x="5502" y="9407"/>
                  </a:cubicBezTo>
                  <a:cubicBezTo>
                    <a:pt x="5484" y="9011"/>
                    <a:pt x="5420" y="7725"/>
                    <a:pt x="5392" y="7179"/>
                  </a:cubicBezTo>
                  <a:lnTo>
                    <a:pt x="5996" y="6073"/>
                  </a:lnTo>
                  <a:cubicBezTo>
                    <a:pt x="6998" y="7342"/>
                    <a:pt x="17732" y="20913"/>
                    <a:pt x="18925" y="21438"/>
                  </a:cubicBezTo>
                  <a:cubicBezTo>
                    <a:pt x="19188" y="21553"/>
                    <a:pt x="19453" y="21600"/>
                    <a:pt x="19706" y="21600"/>
                  </a:cubicBezTo>
                  <a:cubicBezTo>
                    <a:pt x="20640" y="21600"/>
                    <a:pt x="21425" y="20977"/>
                    <a:pt x="21465" y="20943"/>
                  </a:cubicBezTo>
                  <a:cubicBezTo>
                    <a:pt x="21544" y="20879"/>
                    <a:pt x="21582" y="20614"/>
                    <a:pt x="21544" y="20398"/>
                  </a:cubicBezTo>
                  <a:lnTo>
                    <a:pt x="19946" y="11414"/>
                  </a:lnTo>
                  <a:cubicBezTo>
                    <a:pt x="19930" y="11318"/>
                    <a:pt x="19899" y="11249"/>
                    <a:pt x="19864" y="11224"/>
                  </a:cubicBezTo>
                  <a:cubicBezTo>
                    <a:pt x="19749" y="11143"/>
                    <a:pt x="8308" y="3144"/>
                    <a:pt x="7668" y="2721"/>
                  </a:cubicBezTo>
                  <a:cubicBezTo>
                    <a:pt x="7488" y="2602"/>
                    <a:pt x="7138" y="2322"/>
                    <a:pt x="6733" y="1999"/>
                  </a:cubicBezTo>
                  <a:cubicBezTo>
                    <a:pt x="5673" y="1154"/>
                    <a:pt x="4227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3" name="Google Shape;2746;p56"/>
            <p:cNvSpPr/>
            <p:nvPr/>
          </p:nvSpPr>
          <p:spPr>
            <a:xfrm>
              <a:off x="2292112" y="1545625"/>
              <a:ext cx="52326" cy="8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04" h="21600" fill="norm" stroke="1" extrusionOk="0">
                  <a:moveTo>
                    <a:pt x="10686" y="0"/>
                  </a:moveTo>
                  <a:cubicBezTo>
                    <a:pt x="8499" y="0"/>
                    <a:pt x="6295" y="905"/>
                    <a:pt x="5834" y="2505"/>
                  </a:cubicBezTo>
                  <a:cubicBezTo>
                    <a:pt x="5834" y="2505"/>
                    <a:pt x="-1612" y="12939"/>
                    <a:pt x="320" y="13774"/>
                  </a:cubicBezTo>
                  <a:cubicBezTo>
                    <a:pt x="412" y="13815"/>
                    <a:pt x="517" y="13833"/>
                    <a:pt x="634" y="13833"/>
                  </a:cubicBezTo>
                  <a:cubicBezTo>
                    <a:pt x="2972" y="13833"/>
                    <a:pt x="10016" y="6259"/>
                    <a:pt x="10016" y="6259"/>
                  </a:cubicBezTo>
                  <a:lnTo>
                    <a:pt x="6194" y="16797"/>
                  </a:lnTo>
                  <a:cubicBezTo>
                    <a:pt x="6194" y="16797"/>
                    <a:pt x="6089" y="17624"/>
                    <a:pt x="7057" y="17624"/>
                  </a:cubicBezTo>
                  <a:cubicBezTo>
                    <a:pt x="7657" y="17624"/>
                    <a:pt x="8654" y="17314"/>
                    <a:pt x="10330" y="16309"/>
                  </a:cubicBezTo>
                  <a:cubicBezTo>
                    <a:pt x="13125" y="14635"/>
                    <a:pt x="13736" y="11310"/>
                    <a:pt x="13812" y="9089"/>
                  </a:cubicBezTo>
                  <a:lnTo>
                    <a:pt x="14197" y="17979"/>
                  </a:lnTo>
                  <a:cubicBezTo>
                    <a:pt x="14197" y="17979"/>
                    <a:pt x="11532" y="21600"/>
                    <a:pt x="14704" y="21600"/>
                  </a:cubicBezTo>
                  <a:cubicBezTo>
                    <a:pt x="14893" y="21600"/>
                    <a:pt x="15107" y="21589"/>
                    <a:pt x="15341" y="21559"/>
                  </a:cubicBezTo>
                  <a:cubicBezTo>
                    <a:pt x="19481" y="21072"/>
                    <a:pt x="19988" y="12514"/>
                    <a:pt x="19594" y="9910"/>
                  </a:cubicBezTo>
                  <a:cubicBezTo>
                    <a:pt x="19204" y="7301"/>
                    <a:pt x="16875" y="3861"/>
                    <a:pt x="14704" y="1459"/>
                  </a:cubicBezTo>
                  <a:cubicBezTo>
                    <a:pt x="13803" y="462"/>
                    <a:pt x="12249" y="0"/>
                    <a:pt x="1068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4" name="Google Shape;2747;p56"/>
            <p:cNvSpPr/>
            <p:nvPr/>
          </p:nvSpPr>
          <p:spPr>
            <a:xfrm>
              <a:off x="2288990" y="1541387"/>
              <a:ext cx="58638" cy="9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600" fill="norm" stroke="1" extrusionOk="0">
                  <a:moveTo>
                    <a:pt x="11239" y="1913"/>
                  </a:moveTo>
                  <a:cubicBezTo>
                    <a:pt x="12465" y="1913"/>
                    <a:pt x="13580" y="2266"/>
                    <a:pt x="14160" y="2883"/>
                  </a:cubicBezTo>
                  <a:cubicBezTo>
                    <a:pt x="15965" y="4806"/>
                    <a:pt x="18203" y="7850"/>
                    <a:pt x="18557" y="10113"/>
                  </a:cubicBezTo>
                  <a:cubicBezTo>
                    <a:pt x="18719" y="11154"/>
                    <a:pt x="18707" y="13612"/>
                    <a:pt x="18168" y="15825"/>
                  </a:cubicBezTo>
                  <a:cubicBezTo>
                    <a:pt x="17600" y="18128"/>
                    <a:pt x="16628" y="19522"/>
                    <a:pt x="15501" y="19654"/>
                  </a:cubicBezTo>
                  <a:cubicBezTo>
                    <a:pt x="15330" y="19674"/>
                    <a:pt x="15156" y="19684"/>
                    <a:pt x="14985" y="19684"/>
                  </a:cubicBezTo>
                  <a:cubicBezTo>
                    <a:pt x="14898" y="19684"/>
                    <a:pt x="14814" y="19680"/>
                    <a:pt x="14727" y="19677"/>
                  </a:cubicBezTo>
                  <a:lnTo>
                    <a:pt x="14707" y="19677"/>
                  </a:lnTo>
                  <a:cubicBezTo>
                    <a:pt x="14632" y="19394"/>
                    <a:pt x="15017" y="18512"/>
                    <a:pt x="15513" y="17859"/>
                  </a:cubicBezTo>
                  <a:cubicBezTo>
                    <a:pt x="15640" y="17697"/>
                    <a:pt x="15703" y="17498"/>
                    <a:pt x="15695" y="17303"/>
                  </a:cubicBezTo>
                  <a:lnTo>
                    <a:pt x="15334" y="9271"/>
                  </a:lnTo>
                  <a:cubicBezTo>
                    <a:pt x="15366" y="8547"/>
                    <a:pt x="15330" y="7823"/>
                    <a:pt x="15231" y="7102"/>
                  </a:cubicBezTo>
                  <a:cubicBezTo>
                    <a:pt x="15160" y="6624"/>
                    <a:pt x="14664" y="6271"/>
                    <a:pt x="14120" y="6271"/>
                  </a:cubicBezTo>
                  <a:cubicBezTo>
                    <a:pt x="14088" y="6271"/>
                    <a:pt x="14052" y="6271"/>
                    <a:pt x="14017" y="6274"/>
                  </a:cubicBezTo>
                  <a:cubicBezTo>
                    <a:pt x="13414" y="6321"/>
                    <a:pt x="12961" y="6755"/>
                    <a:pt x="12981" y="7267"/>
                  </a:cubicBezTo>
                  <a:lnTo>
                    <a:pt x="13072" y="9285"/>
                  </a:lnTo>
                  <a:cubicBezTo>
                    <a:pt x="13005" y="11103"/>
                    <a:pt x="12489" y="13747"/>
                    <a:pt x="10267" y="15026"/>
                  </a:cubicBezTo>
                  <a:cubicBezTo>
                    <a:pt x="9290" y="15589"/>
                    <a:pt x="8659" y="15848"/>
                    <a:pt x="8282" y="15966"/>
                  </a:cubicBezTo>
                  <a:lnTo>
                    <a:pt x="11679" y="6954"/>
                  </a:lnTo>
                  <a:cubicBezTo>
                    <a:pt x="11846" y="6513"/>
                    <a:pt x="11620" y="6038"/>
                    <a:pt x="11140" y="5819"/>
                  </a:cubicBezTo>
                  <a:cubicBezTo>
                    <a:pt x="10973" y="5738"/>
                    <a:pt x="10786" y="5701"/>
                    <a:pt x="10604" y="5701"/>
                  </a:cubicBezTo>
                  <a:cubicBezTo>
                    <a:pt x="10275" y="5701"/>
                    <a:pt x="9949" y="5823"/>
                    <a:pt x="9731" y="6055"/>
                  </a:cubicBezTo>
                  <a:cubicBezTo>
                    <a:pt x="6770" y="9113"/>
                    <a:pt x="3560" y="11807"/>
                    <a:pt x="2306" y="12487"/>
                  </a:cubicBezTo>
                  <a:cubicBezTo>
                    <a:pt x="2727" y="10941"/>
                    <a:pt x="5187" y="6995"/>
                    <a:pt x="7600" y="3752"/>
                  </a:cubicBezTo>
                  <a:cubicBezTo>
                    <a:pt x="7659" y="3667"/>
                    <a:pt x="7711" y="3573"/>
                    <a:pt x="7739" y="3475"/>
                  </a:cubicBezTo>
                  <a:cubicBezTo>
                    <a:pt x="7981" y="2674"/>
                    <a:pt x="9104" y="2196"/>
                    <a:pt x="10076" y="2017"/>
                  </a:cubicBezTo>
                  <a:cubicBezTo>
                    <a:pt x="10465" y="1946"/>
                    <a:pt x="10858" y="1913"/>
                    <a:pt x="11239" y="1913"/>
                  </a:cubicBezTo>
                  <a:close/>
                  <a:moveTo>
                    <a:pt x="11207" y="0"/>
                  </a:moveTo>
                  <a:cubicBezTo>
                    <a:pt x="10648" y="0"/>
                    <a:pt x="10104" y="51"/>
                    <a:pt x="9600" y="145"/>
                  </a:cubicBezTo>
                  <a:cubicBezTo>
                    <a:pt x="7560" y="519"/>
                    <a:pt x="6080" y="1522"/>
                    <a:pt x="5596" y="2846"/>
                  </a:cubicBezTo>
                  <a:cubicBezTo>
                    <a:pt x="3643" y="5486"/>
                    <a:pt x="-583" y="11531"/>
                    <a:pt x="68" y="13481"/>
                  </a:cubicBezTo>
                  <a:cubicBezTo>
                    <a:pt x="187" y="13868"/>
                    <a:pt x="500" y="14191"/>
                    <a:pt x="921" y="14370"/>
                  </a:cubicBezTo>
                  <a:cubicBezTo>
                    <a:pt x="1076" y="14434"/>
                    <a:pt x="1302" y="14528"/>
                    <a:pt x="1663" y="14528"/>
                  </a:cubicBezTo>
                  <a:cubicBezTo>
                    <a:pt x="2572" y="14528"/>
                    <a:pt x="4326" y="13929"/>
                    <a:pt x="7882" y="10756"/>
                  </a:cubicBezTo>
                  <a:lnTo>
                    <a:pt x="5858" y="16155"/>
                  </a:lnTo>
                  <a:cubicBezTo>
                    <a:pt x="5794" y="16646"/>
                    <a:pt x="5981" y="17357"/>
                    <a:pt x="6739" y="17741"/>
                  </a:cubicBezTo>
                  <a:cubicBezTo>
                    <a:pt x="7048" y="17899"/>
                    <a:pt x="7397" y="17980"/>
                    <a:pt x="7798" y="17980"/>
                  </a:cubicBezTo>
                  <a:cubicBezTo>
                    <a:pt x="8735" y="17980"/>
                    <a:pt x="9941" y="17532"/>
                    <a:pt x="11540" y="16613"/>
                  </a:cubicBezTo>
                  <a:cubicBezTo>
                    <a:pt x="12235" y="16208"/>
                    <a:pt x="12842" y="15703"/>
                    <a:pt x="13334" y="15127"/>
                  </a:cubicBezTo>
                  <a:lnTo>
                    <a:pt x="13421" y="17084"/>
                  </a:lnTo>
                  <a:cubicBezTo>
                    <a:pt x="12878" y="17865"/>
                    <a:pt x="11925" y="19542"/>
                    <a:pt x="12794" y="20701"/>
                  </a:cubicBezTo>
                  <a:cubicBezTo>
                    <a:pt x="13108" y="21132"/>
                    <a:pt x="13759" y="21600"/>
                    <a:pt x="15064" y="21600"/>
                  </a:cubicBezTo>
                  <a:cubicBezTo>
                    <a:pt x="15310" y="21597"/>
                    <a:pt x="15553" y="21580"/>
                    <a:pt x="15795" y="21553"/>
                  </a:cubicBezTo>
                  <a:cubicBezTo>
                    <a:pt x="17330" y="21378"/>
                    <a:pt x="19374" y="20310"/>
                    <a:pt x="20382" y="16212"/>
                  </a:cubicBezTo>
                  <a:cubicBezTo>
                    <a:pt x="20946" y="13898"/>
                    <a:pt x="21017" y="11265"/>
                    <a:pt x="20799" y="9857"/>
                  </a:cubicBezTo>
                  <a:cubicBezTo>
                    <a:pt x="20382" y="7213"/>
                    <a:pt x="18009" y="3903"/>
                    <a:pt x="15926" y="1687"/>
                  </a:cubicBezTo>
                  <a:cubicBezTo>
                    <a:pt x="14795" y="485"/>
                    <a:pt x="12937" y="0"/>
                    <a:pt x="1120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5" name="Google Shape;2748;p56"/>
            <p:cNvSpPr/>
            <p:nvPr/>
          </p:nvSpPr>
          <p:spPr>
            <a:xfrm>
              <a:off x="2046620" y="1202247"/>
              <a:ext cx="322166" cy="425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fill="norm" stroke="1" extrusionOk="0">
                  <a:moveTo>
                    <a:pt x="2808" y="0"/>
                  </a:moveTo>
                  <a:cubicBezTo>
                    <a:pt x="2808" y="0"/>
                    <a:pt x="1917" y="575"/>
                    <a:pt x="993" y="1679"/>
                  </a:cubicBezTo>
                  <a:cubicBezTo>
                    <a:pt x="70" y="2783"/>
                    <a:pt x="0" y="5512"/>
                    <a:pt x="0" y="5512"/>
                  </a:cubicBezTo>
                  <a:lnTo>
                    <a:pt x="1512" y="5633"/>
                  </a:lnTo>
                  <a:cubicBezTo>
                    <a:pt x="1512" y="5633"/>
                    <a:pt x="3732" y="7070"/>
                    <a:pt x="6148" y="8374"/>
                  </a:cubicBezTo>
                  <a:cubicBezTo>
                    <a:pt x="8563" y="9676"/>
                    <a:pt x="14983" y="13806"/>
                    <a:pt x="14983" y="13806"/>
                  </a:cubicBezTo>
                  <a:lnTo>
                    <a:pt x="14698" y="15693"/>
                  </a:lnTo>
                  <a:cubicBezTo>
                    <a:pt x="14698" y="15693"/>
                    <a:pt x="14712" y="17431"/>
                    <a:pt x="14628" y="18422"/>
                  </a:cubicBezTo>
                  <a:cubicBezTo>
                    <a:pt x="14545" y="19412"/>
                    <a:pt x="14713" y="20694"/>
                    <a:pt x="14783" y="21228"/>
                  </a:cubicBezTo>
                  <a:cubicBezTo>
                    <a:pt x="14798" y="21341"/>
                    <a:pt x="14843" y="21392"/>
                    <a:pt x="14906" y="21392"/>
                  </a:cubicBezTo>
                  <a:cubicBezTo>
                    <a:pt x="15142" y="21392"/>
                    <a:pt x="15635" y="20688"/>
                    <a:pt x="15784" y="19895"/>
                  </a:cubicBezTo>
                  <a:cubicBezTo>
                    <a:pt x="15973" y="18891"/>
                    <a:pt x="15936" y="17808"/>
                    <a:pt x="15936" y="17808"/>
                  </a:cubicBezTo>
                  <a:cubicBezTo>
                    <a:pt x="15937" y="17808"/>
                    <a:pt x="18136" y="18271"/>
                    <a:pt x="18850" y="18826"/>
                  </a:cubicBezTo>
                  <a:cubicBezTo>
                    <a:pt x="19564" y="19381"/>
                    <a:pt x="20495" y="20777"/>
                    <a:pt x="20895" y="21376"/>
                  </a:cubicBezTo>
                  <a:cubicBezTo>
                    <a:pt x="20999" y="21532"/>
                    <a:pt x="21099" y="21600"/>
                    <a:pt x="21187" y="21600"/>
                  </a:cubicBezTo>
                  <a:cubicBezTo>
                    <a:pt x="21439" y="21600"/>
                    <a:pt x="21600" y="21053"/>
                    <a:pt x="21517" y="20421"/>
                  </a:cubicBezTo>
                  <a:cubicBezTo>
                    <a:pt x="21405" y="19566"/>
                    <a:pt x="19745" y="17508"/>
                    <a:pt x="19228" y="16817"/>
                  </a:cubicBezTo>
                  <a:cubicBezTo>
                    <a:pt x="18709" y="16126"/>
                    <a:pt x="17974" y="14595"/>
                    <a:pt x="17714" y="13435"/>
                  </a:cubicBezTo>
                  <a:cubicBezTo>
                    <a:pt x="17455" y="12273"/>
                    <a:pt x="7749" y="1848"/>
                    <a:pt x="6482" y="1150"/>
                  </a:cubicBezTo>
                  <a:cubicBezTo>
                    <a:pt x="5214" y="453"/>
                    <a:pt x="2808" y="0"/>
                    <a:pt x="280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6" name="Google Shape;2749;p56"/>
            <p:cNvSpPr/>
            <p:nvPr/>
          </p:nvSpPr>
          <p:spPr>
            <a:xfrm>
              <a:off x="2043458" y="1197994"/>
              <a:ext cx="328503" cy="43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3006" y="435"/>
                  </a:moveTo>
                  <a:cubicBezTo>
                    <a:pt x="3431" y="520"/>
                    <a:pt x="5396" y="935"/>
                    <a:pt x="6468" y="1525"/>
                  </a:cubicBezTo>
                  <a:cubicBezTo>
                    <a:pt x="7787" y="2251"/>
                    <a:pt x="17173" y="12487"/>
                    <a:pt x="17384" y="13429"/>
                  </a:cubicBezTo>
                  <a:cubicBezTo>
                    <a:pt x="17645" y="14597"/>
                    <a:pt x="18381" y="16129"/>
                    <a:pt x="18906" y="16829"/>
                  </a:cubicBezTo>
                  <a:cubicBezTo>
                    <a:pt x="18971" y="16915"/>
                    <a:pt x="19055" y="17025"/>
                    <a:pt x="19151" y="17150"/>
                  </a:cubicBezTo>
                  <a:cubicBezTo>
                    <a:pt x="19759" y="17940"/>
                    <a:pt x="21023" y="19587"/>
                    <a:pt x="21112" y="20261"/>
                  </a:cubicBezTo>
                  <a:cubicBezTo>
                    <a:pt x="21184" y="20807"/>
                    <a:pt x="21045" y="21144"/>
                    <a:pt x="20999" y="21178"/>
                  </a:cubicBezTo>
                  <a:cubicBezTo>
                    <a:pt x="20999" y="21178"/>
                    <a:pt x="20954" y="21162"/>
                    <a:pt x="20877" y="21048"/>
                  </a:cubicBezTo>
                  <a:cubicBezTo>
                    <a:pt x="20481" y="20455"/>
                    <a:pt x="19553" y="19066"/>
                    <a:pt x="18827" y="18501"/>
                  </a:cubicBezTo>
                  <a:cubicBezTo>
                    <a:pt x="18097" y="17934"/>
                    <a:pt x="15975" y="17483"/>
                    <a:pt x="15885" y="17465"/>
                  </a:cubicBezTo>
                  <a:cubicBezTo>
                    <a:pt x="15871" y="17462"/>
                    <a:pt x="15857" y="17461"/>
                    <a:pt x="15844" y="17461"/>
                  </a:cubicBezTo>
                  <a:lnTo>
                    <a:pt x="15844" y="17460"/>
                  </a:lnTo>
                  <a:cubicBezTo>
                    <a:pt x="15725" y="17460"/>
                    <a:pt x="15632" y="17559"/>
                    <a:pt x="15636" y="17678"/>
                  </a:cubicBezTo>
                  <a:cubicBezTo>
                    <a:pt x="15636" y="17689"/>
                    <a:pt x="15667" y="18729"/>
                    <a:pt x="15488" y="19678"/>
                  </a:cubicBezTo>
                  <a:cubicBezTo>
                    <a:pt x="15379" y="20260"/>
                    <a:pt x="15082" y="20738"/>
                    <a:pt x="14906" y="20909"/>
                  </a:cubicBezTo>
                  <a:cubicBezTo>
                    <a:pt x="14833" y="20346"/>
                    <a:pt x="14690" y="19189"/>
                    <a:pt x="14766" y="18290"/>
                  </a:cubicBezTo>
                  <a:cubicBezTo>
                    <a:pt x="14848" y="17321"/>
                    <a:pt x="14835" y="15666"/>
                    <a:pt x="14833" y="15630"/>
                  </a:cubicBezTo>
                  <a:lnTo>
                    <a:pt x="15114" y="13778"/>
                  </a:lnTo>
                  <a:cubicBezTo>
                    <a:pt x="15126" y="13696"/>
                    <a:pt x="15089" y="13613"/>
                    <a:pt x="15019" y="13568"/>
                  </a:cubicBezTo>
                  <a:cubicBezTo>
                    <a:pt x="14956" y="13527"/>
                    <a:pt x="8686" y="9500"/>
                    <a:pt x="6337" y="8234"/>
                  </a:cubicBezTo>
                  <a:cubicBezTo>
                    <a:pt x="4001" y="6976"/>
                    <a:pt x="1824" y="5569"/>
                    <a:pt x="1803" y="5554"/>
                  </a:cubicBezTo>
                  <a:cubicBezTo>
                    <a:pt x="1774" y="5537"/>
                    <a:pt x="1742" y="5525"/>
                    <a:pt x="1707" y="5522"/>
                  </a:cubicBezTo>
                  <a:lnTo>
                    <a:pt x="425" y="5420"/>
                  </a:lnTo>
                  <a:cubicBezTo>
                    <a:pt x="462" y="4790"/>
                    <a:pt x="631" y="2842"/>
                    <a:pt x="1340" y="1994"/>
                  </a:cubicBezTo>
                  <a:cubicBezTo>
                    <a:pt x="2072" y="1120"/>
                    <a:pt x="2789" y="588"/>
                    <a:pt x="3006" y="435"/>
                  </a:cubicBezTo>
                  <a:close/>
                  <a:moveTo>
                    <a:pt x="2962" y="0"/>
                  </a:moveTo>
                  <a:cubicBezTo>
                    <a:pt x="2923" y="0"/>
                    <a:pt x="2884" y="11"/>
                    <a:pt x="2851" y="33"/>
                  </a:cubicBezTo>
                  <a:cubicBezTo>
                    <a:pt x="2814" y="56"/>
                    <a:pt x="1939" y="626"/>
                    <a:pt x="1023" y="1721"/>
                  </a:cubicBezTo>
                  <a:cubicBezTo>
                    <a:pt x="81" y="2848"/>
                    <a:pt x="3" y="5498"/>
                    <a:pt x="0" y="5610"/>
                  </a:cubicBezTo>
                  <a:cubicBezTo>
                    <a:pt x="-3" y="5722"/>
                    <a:pt x="81" y="5817"/>
                    <a:pt x="191" y="5826"/>
                  </a:cubicBezTo>
                  <a:lnTo>
                    <a:pt x="1623" y="5940"/>
                  </a:lnTo>
                  <a:cubicBezTo>
                    <a:pt x="1945" y="6147"/>
                    <a:pt x="3975" y="7440"/>
                    <a:pt x="6142" y="8608"/>
                  </a:cubicBezTo>
                  <a:cubicBezTo>
                    <a:pt x="8301" y="9772"/>
                    <a:pt x="13815" y="13297"/>
                    <a:pt x="14681" y="13853"/>
                  </a:cubicBezTo>
                  <a:lnTo>
                    <a:pt x="14419" y="15600"/>
                  </a:lnTo>
                  <a:cubicBezTo>
                    <a:pt x="14419" y="15617"/>
                    <a:pt x="14431" y="17305"/>
                    <a:pt x="14352" y="18255"/>
                  </a:cubicBezTo>
                  <a:cubicBezTo>
                    <a:pt x="14268" y="19246"/>
                    <a:pt x="14433" y="20508"/>
                    <a:pt x="14505" y="21052"/>
                  </a:cubicBezTo>
                  <a:cubicBezTo>
                    <a:pt x="14537" y="21300"/>
                    <a:pt x="14690" y="21391"/>
                    <a:pt x="14822" y="21396"/>
                  </a:cubicBezTo>
                  <a:cubicBezTo>
                    <a:pt x="14826" y="21396"/>
                    <a:pt x="14830" y="21396"/>
                    <a:pt x="14834" y="21396"/>
                  </a:cubicBezTo>
                  <a:cubicBezTo>
                    <a:pt x="15272" y="21396"/>
                    <a:pt x="15757" y="20503"/>
                    <a:pt x="15897" y="19757"/>
                  </a:cubicBezTo>
                  <a:cubicBezTo>
                    <a:pt x="16029" y="19053"/>
                    <a:pt x="16052" y="18320"/>
                    <a:pt x="16053" y="17936"/>
                  </a:cubicBezTo>
                  <a:cubicBezTo>
                    <a:pt x="16635" y="18072"/>
                    <a:pt x="18056" y="18435"/>
                    <a:pt x="18574" y="18838"/>
                  </a:cubicBezTo>
                  <a:cubicBezTo>
                    <a:pt x="19248" y="19361"/>
                    <a:pt x="20148" y="20710"/>
                    <a:pt x="20534" y="21288"/>
                  </a:cubicBezTo>
                  <a:cubicBezTo>
                    <a:pt x="20701" y="21537"/>
                    <a:pt x="20866" y="21600"/>
                    <a:pt x="20992" y="21600"/>
                  </a:cubicBezTo>
                  <a:cubicBezTo>
                    <a:pt x="21039" y="21600"/>
                    <a:pt x="21085" y="21591"/>
                    <a:pt x="21130" y="21573"/>
                  </a:cubicBezTo>
                  <a:cubicBezTo>
                    <a:pt x="21505" y="21429"/>
                    <a:pt x="21597" y="20762"/>
                    <a:pt x="21524" y="20205"/>
                  </a:cubicBezTo>
                  <a:cubicBezTo>
                    <a:pt x="21428" y="19478"/>
                    <a:pt x="20418" y="18113"/>
                    <a:pt x="19479" y="16889"/>
                  </a:cubicBezTo>
                  <a:cubicBezTo>
                    <a:pt x="19383" y="16766"/>
                    <a:pt x="19300" y="16657"/>
                    <a:pt x="19236" y="16571"/>
                  </a:cubicBezTo>
                  <a:cubicBezTo>
                    <a:pt x="18748" y="15922"/>
                    <a:pt x="18035" y="14434"/>
                    <a:pt x="17789" y="13336"/>
                  </a:cubicBezTo>
                  <a:cubicBezTo>
                    <a:pt x="17505" y="12063"/>
                    <a:pt x="7924" y="1845"/>
                    <a:pt x="6665" y="1153"/>
                  </a:cubicBezTo>
                  <a:cubicBezTo>
                    <a:pt x="5407" y="462"/>
                    <a:pt x="3097" y="22"/>
                    <a:pt x="3000" y="4"/>
                  </a:cubicBezTo>
                  <a:cubicBezTo>
                    <a:pt x="2987" y="1"/>
                    <a:pt x="2975" y="0"/>
                    <a:pt x="296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7" name="Google Shape;2750;p56"/>
            <p:cNvSpPr/>
            <p:nvPr/>
          </p:nvSpPr>
          <p:spPr>
            <a:xfrm>
              <a:off x="1857254" y="1642398"/>
              <a:ext cx="320666" cy="1050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6" h="21600" fill="norm" stroke="1" extrusionOk="0">
                  <a:moveTo>
                    <a:pt x="13312" y="0"/>
                  </a:moveTo>
                  <a:cubicBezTo>
                    <a:pt x="12638" y="0"/>
                    <a:pt x="8418" y="905"/>
                    <a:pt x="5843" y="1300"/>
                  </a:cubicBezTo>
                  <a:cubicBezTo>
                    <a:pt x="3054" y="1728"/>
                    <a:pt x="95" y="2253"/>
                    <a:pt x="95" y="2253"/>
                  </a:cubicBezTo>
                  <a:lnTo>
                    <a:pt x="472" y="4480"/>
                  </a:lnTo>
                  <a:cubicBezTo>
                    <a:pt x="472" y="4480"/>
                    <a:pt x="-1414" y="11820"/>
                    <a:pt x="2352" y="13936"/>
                  </a:cubicBezTo>
                  <a:cubicBezTo>
                    <a:pt x="6117" y="16052"/>
                    <a:pt x="18275" y="21600"/>
                    <a:pt x="18275" y="21600"/>
                  </a:cubicBezTo>
                  <a:lnTo>
                    <a:pt x="20186" y="20606"/>
                  </a:lnTo>
                  <a:cubicBezTo>
                    <a:pt x="20186" y="20606"/>
                    <a:pt x="13392" y="14832"/>
                    <a:pt x="12140" y="14024"/>
                  </a:cubicBezTo>
                  <a:cubicBezTo>
                    <a:pt x="10887" y="13216"/>
                    <a:pt x="8815" y="11045"/>
                    <a:pt x="8815" y="11045"/>
                  </a:cubicBezTo>
                  <a:cubicBezTo>
                    <a:pt x="8815" y="11045"/>
                    <a:pt x="13022" y="3392"/>
                    <a:pt x="13319" y="2714"/>
                  </a:cubicBezTo>
                  <a:cubicBezTo>
                    <a:pt x="13616" y="2035"/>
                    <a:pt x="13456" y="193"/>
                    <a:pt x="13403" y="19"/>
                  </a:cubicBezTo>
                  <a:cubicBezTo>
                    <a:pt x="13399" y="6"/>
                    <a:pt x="13367" y="0"/>
                    <a:pt x="1331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8" name="Google Shape;2751;p56"/>
            <p:cNvSpPr/>
            <p:nvPr/>
          </p:nvSpPr>
          <p:spPr>
            <a:xfrm>
              <a:off x="1853927" y="1638205"/>
              <a:ext cx="327166" cy="1059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2" h="21600" fill="norm" stroke="1" extrusionOk="0">
                  <a:moveTo>
                    <a:pt x="13196" y="176"/>
                  </a:moveTo>
                  <a:cubicBezTo>
                    <a:pt x="13253" y="535"/>
                    <a:pt x="13370" y="2146"/>
                    <a:pt x="13104" y="2762"/>
                  </a:cubicBezTo>
                  <a:cubicBezTo>
                    <a:pt x="12817" y="3425"/>
                    <a:pt x="8721" y="10946"/>
                    <a:pt x="8679" y="11022"/>
                  </a:cubicBezTo>
                  <a:cubicBezTo>
                    <a:pt x="8671" y="11040"/>
                    <a:pt x="8673" y="11059"/>
                    <a:pt x="8690" y="11076"/>
                  </a:cubicBezTo>
                  <a:cubicBezTo>
                    <a:pt x="8772" y="11164"/>
                    <a:pt x="10746" y="13247"/>
                    <a:pt x="11975" y="14047"/>
                  </a:cubicBezTo>
                  <a:cubicBezTo>
                    <a:pt x="13124" y="14795"/>
                    <a:pt x="19142" y="19943"/>
                    <a:pt x="19811" y="20516"/>
                  </a:cubicBezTo>
                  <a:lnTo>
                    <a:pt x="18158" y="21384"/>
                  </a:lnTo>
                  <a:cubicBezTo>
                    <a:pt x="16760" y="20738"/>
                    <a:pt x="6099" y="15801"/>
                    <a:pt x="2672" y="13857"/>
                  </a:cubicBezTo>
                  <a:cubicBezTo>
                    <a:pt x="-938" y="11810"/>
                    <a:pt x="847" y="4612"/>
                    <a:pt x="867" y="4523"/>
                  </a:cubicBezTo>
                  <a:lnTo>
                    <a:pt x="506" y="2378"/>
                  </a:lnTo>
                  <a:cubicBezTo>
                    <a:pt x="1105" y="2271"/>
                    <a:pt x="3637" y="1825"/>
                    <a:pt x="6013" y="1457"/>
                  </a:cubicBezTo>
                  <a:cubicBezTo>
                    <a:pt x="7180" y="1276"/>
                    <a:pt x="8697" y="987"/>
                    <a:pt x="10034" y="732"/>
                  </a:cubicBezTo>
                  <a:cubicBezTo>
                    <a:pt x="11317" y="488"/>
                    <a:pt x="12756" y="213"/>
                    <a:pt x="13196" y="176"/>
                  </a:cubicBezTo>
                  <a:close/>
                  <a:moveTo>
                    <a:pt x="13292" y="0"/>
                  </a:moveTo>
                  <a:cubicBezTo>
                    <a:pt x="12929" y="0"/>
                    <a:pt x="12086" y="152"/>
                    <a:pt x="9879" y="573"/>
                  </a:cubicBezTo>
                  <a:cubicBezTo>
                    <a:pt x="8547" y="826"/>
                    <a:pt x="7037" y="1114"/>
                    <a:pt x="5883" y="1293"/>
                  </a:cubicBezTo>
                  <a:cubicBezTo>
                    <a:pt x="3170" y="1713"/>
                    <a:pt x="255" y="2236"/>
                    <a:pt x="226" y="2241"/>
                  </a:cubicBezTo>
                  <a:cubicBezTo>
                    <a:pt x="147" y="2255"/>
                    <a:pt x="98" y="2290"/>
                    <a:pt x="104" y="2327"/>
                  </a:cubicBezTo>
                  <a:lnTo>
                    <a:pt x="476" y="4520"/>
                  </a:lnTo>
                  <a:cubicBezTo>
                    <a:pt x="400" y="4818"/>
                    <a:pt x="-1344" y="11861"/>
                    <a:pt x="2362" y="13964"/>
                  </a:cubicBezTo>
                  <a:cubicBezTo>
                    <a:pt x="6027" y="16043"/>
                    <a:pt x="17906" y="21518"/>
                    <a:pt x="18026" y="21574"/>
                  </a:cubicBezTo>
                  <a:cubicBezTo>
                    <a:pt x="18063" y="21591"/>
                    <a:pt x="18114" y="21600"/>
                    <a:pt x="18167" y="21600"/>
                  </a:cubicBezTo>
                  <a:lnTo>
                    <a:pt x="18174" y="21600"/>
                  </a:lnTo>
                  <a:cubicBezTo>
                    <a:pt x="18229" y="21599"/>
                    <a:pt x="18282" y="21588"/>
                    <a:pt x="18317" y="21569"/>
                  </a:cubicBezTo>
                  <a:lnTo>
                    <a:pt x="20196" y="20584"/>
                  </a:lnTo>
                  <a:cubicBezTo>
                    <a:pt x="20246" y="20557"/>
                    <a:pt x="20256" y="20519"/>
                    <a:pt x="20220" y="20488"/>
                  </a:cubicBezTo>
                  <a:cubicBezTo>
                    <a:pt x="19948" y="20254"/>
                    <a:pt x="13524" y="14746"/>
                    <a:pt x="12301" y="13949"/>
                  </a:cubicBezTo>
                  <a:cubicBezTo>
                    <a:pt x="11166" y="13211"/>
                    <a:pt x="9311" y="11282"/>
                    <a:pt x="9076" y="11035"/>
                  </a:cubicBezTo>
                  <a:cubicBezTo>
                    <a:pt x="9391" y="10457"/>
                    <a:pt x="13205" y="3448"/>
                    <a:pt x="13488" y="2794"/>
                  </a:cubicBezTo>
                  <a:cubicBezTo>
                    <a:pt x="13789" y="2099"/>
                    <a:pt x="13624" y="265"/>
                    <a:pt x="13572" y="93"/>
                  </a:cubicBezTo>
                  <a:cubicBezTo>
                    <a:pt x="13565" y="66"/>
                    <a:pt x="13506" y="29"/>
                    <a:pt x="13452" y="16"/>
                  </a:cubicBezTo>
                  <a:cubicBezTo>
                    <a:pt x="13412" y="5"/>
                    <a:pt x="13361" y="0"/>
                    <a:pt x="132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9" name="Google Shape;2752;p56"/>
            <p:cNvSpPr/>
            <p:nvPr/>
          </p:nvSpPr>
          <p:spPr>
            <a:xfrm>
              <a:off x="1786214" y="1612549"/>
              <a:ext cx="450379" cy="72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fill="norm" stroke="1" extrusionOk="0">
                  <a:moveTo>
                    <a:pt x="14999" y="0"/>
                  </a:moveTo>
                  <a:cubicBezTo>
                    <a:pt x="14968" y="0"/>
                    <a:pt x="14938" y="2"/>
                    <a:pt x="14908" y="5"/>
                  </a:cubicBezTo>
                  <a:cubicBezTo>
                    <a:pt x="14305" y="72"/>
                    <a:pt x="9131" y="3130"/>
                    <a:pt x="9131" y="3130"/>
                  </a:cubicBezTo>
                  <a:lnTo>
                    <a:pt x="8961" y="4932"/>
                  </a:lnTo>
                  <a:cubicBezTo>
                    <a:pt x="8961" y="4932"/>
                    <a:pt x="7964" y="5871"/>
                    <a:pt x="8230" y="6097"/>
                  </a:cubicBezTo>
                  <a:lnTo>
                    <a:pt x="8496" y="6322"/>
                  </a:lnTo>
                  <a:cubicBezTo>
                    <a:pt x="8496" y="6322"/>
                    <a:pt x="2891" y="12420"/>
                    <a:pt x="2155" y="14031"/>
                  </a:cubicBezTo>
                  <a:cubicBezTo>
                    <a:pt x="1418" y="15640"/>
                    <a:pt x="-30" y="19495"/>
                    <a:pt x="0" y="19683"/>
                  </a:cubicBezTo>
                  <a:cubicBezTo>
                    <a:pt x="30" y="19870"/>
                    <a:pt x="972" y="20525"/>
                    <a:pt x="1584" y="20525"/>
                  </a:cubicBezTo>
                  <a:cubicBezTo>
                    <a:pt x="1586" y="20525"/>
                    <a:pt x="1588" y="20525"/>
                    <a:pt x="1591" y="20525"/>
                  </a:cubicBezTo>
                  <a:cubicBezTo>
                    <a:pt x="1592" y="20525"/>
                    <a:pt x="1593" y="20525"/>
                    <a:pt x="1594" y="20525"/>
                  </a:cubicBezTo>
                  <a:cubicBezTo>
                    <a:pt x="2272" y="20525"/>
                    <a:pt x="21134" y="21600"/>
                    <a:pt x="21134" y="21600"/>
                  </a:cubicBezTo>
                  <a:lnTo>
                    <a:pt x="21570" y="20023"/>
                  </a:lnTo>
                  <a:lnTo>
                    <a:pt x="7818" y="16394"/>
                  </a:lnTo>
                  <a:cubicBezTo>
                    <a:pt x="7818" y="16394"/>
                    <a:pt x="16083" y="6370"/>
                    <a:pt x="16469" y="5435"/>
                  </a:cubicBezTo>
                  <a:cubicBezTo>
                    <a:pt x="16854" y="4500"/>
                    <a:pt x="16362" y="1435"/>
                    <a:pt x="16292" y="998"/>
                  </a:cubicBezTo>
                  <a:cubicBezTo>
                    <a:pt x="16224" y="582"/>
                    <a:pt x="15579" y="0"/>
                    <a:pt x="1499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0" name="Google Shape;2753;p56"/>
            <p:cNvSpPr/>
            <p:nvPr/>
          </p:nvSpPr>
          <p:spPr>
            <a:xfrm>
              <a:off x="1783070" y="1608310"/>
              <a:ext cx="456679" cy="735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4922" y="0"/>
                  </a:moveTo>
                  <a:cubicBezTo>
                    <a:pt x="14886" y="0"/>
                    <a:pt x="14850" y="2"/>
                    <a:pt x="14815" y="6"/>
                  </a:cubicBezTo>
                  <a:cubicBezTo>
                    <a:pt x="14203" y="74"/>
                    <a:pt x="9583" y="2806"/>
                    <a:pt x="9057" y="3118"/>
                  </a:cubicBezTo>
                  <a:cubicBezTo>
                    <a:pt x="8990" y="3157"/>
                    <a:pt x="8975" y="3235"/>
                    <a:pt x="9022" y="3291"/>
                  </a:cubicBezTo>
                  <a:cubicBezTo>
                    <a:pt x="9051" y="3325"/>
                    <a:pt x="9098" y="3344"/>
                    <a:pt x="9144" y="3344"/>
                  </a:cubicBezTo>
                  <a:cubicBezTo>
                    <a:pt x="9174" y="3344"/>
                    <a:pt x="9205" y="3336"/>
                    <a:pt x="9230" y="3321"/>
                  </a:cubicBezTo>
                  <a:cubicBezTo>
                    <a:pt x="11190" y="2159"/>
                    <a:pt x="14449" y="298"/>
                    <a:pt x="14854" y="253"/>
                  </a:cubicBezTo>
                  <a:cubicBezTo>
                    <a:pt x="14877" y="251"/>
                    <a:pt x="14900" y="249"/>
                    <a:pt x="14923" y="249"/>
                  </a:cubicBezTo>
                  <a:cubicBezTo>
                    <a:pt x="15134" y="249"/>
                    <a:pt x="15381" y="347"/>
                    <a:pt x="15611" y="524"/>
                  </a:cubicBezTo>
                  <a:cubicBezTo>
                    <a:pt x="15848" y="708"/>
                    <a:pt x="16020" y="944"/>
                    <a:pt x="16050" y="1127"/>
                  </a:cubicBezTo>
                  <a:cubicBezTo>
                    <a:pt x="16179" y="1932"/>
                    <a:pt x="16575" y="4622"/>
                    <a:pt x="16231" y="5456"/>
                  </a:cubicBezTo>
                  <a:cubicBezTo>
                    <a:pt x="15936" y="6174"/>
                    <a:pt x="10539" y="12836"/>
                    <a:pt x="7727" y="16258"/>
                  </a:cubicBezTo>
                  <a:cubicBezTo>
                    <a:pt x="7670" y="16327"/>
                    <a:pt x="7709" y="16423"/>
                    <a:pt x="7804" y="16448"/>
                  </a:cubicBezTo>
                  <a:lnTo>
                    <a:pt x="21221" y="20001"/>
                  </a:lnTo>
                  <a:lnTo>
                    <a:pt x="20851" y="21343"/>
                  </a:lnTo>
                  <a:cubicBezTo>
                    <a:pt x="19076" y="21242"/>
                    <a:pt x="2366" y="20287"/>
                    <a:pt x="1718" y="20287"/>
                  </a:cubicBezTo>
                  <a:lnTo>
                    <a:pt x="1709" y="20287"/>
                  </a:lnTo>
                  <a:cubicBezTo>
                    <a:pt x="1186" y="20287"/>
                    <a:pt x="348" y="19702"/>
                    <a:pt x="298" y="19574"/>
                  </a:cubicBezTo>
                  <a:cubicBezTo>
                    <a:pt x="310" y="19316"/>
                    <a:pt x="1674" y="15654"/>
                    <a:pt x="2411" y="14038"/>
                  </a:cubicBezTo>
                  <a:cubicBezTo>
                    <a:pt x="3120" y="12481"/>
                    <a:pt x="8581" y="6509"/>
                    <a:pt x="8637" y="6448"/>
                  </a:cubicBezTo>
                  <a:cubicBezTo>
                    <a:pt x="8682" y="6399"/>
                    <a:pt x="8676" y="6329"/>
                    <a:pt x="8625" y="6285"/>
                  </a:cubicBezTo>
                  <a:lnTo>
                    <a:pt x="8364" y="6064"/>
                  </a:lnTo>
                  <a:cubicBezTo>
                    <a:pt x="8305" y="5967"/>
                    <a:pt x="8658" y="5490"/>
                    <a:pt x="9089" y="5082"/>
                  </a:cubicBezTo>
                  <a:cubicBezTo>
                    <a:pt x="9141" y="5030"/>
                    <a:pt x="9134" y="4953"/>
                    <a:pt x="9073" y="4908"/>
                  </a:cubicBezTo>
                  <a:cubicBezTo>
                    <a:pt x="9045" y="4887"/>
                    <a:pt x="9010" y="4877"/>
                    <a:pt x="8974" y="4877"/>
                  </a:cubicBezTo>
                  <a:cubicBezTo>
                    <a:pt x="8934" y="4877"/>
                    <a:pt x="8894" y="4890"/>
                    <a:pt x="8864" y="4917"/>
                  </a:cubicBezTo>
                  <a:cubicBezTo>
                    <a:pt x="8463" y="5297"/>
                    <a:pt x="7836" y="5972"/>
                    <a:pt x="8149" y="6238"/>
                  </a:cubicBezTo>
                  <a:lnTo>
                    <a:pt x="8321" y="6383"/>
                  </a:lnTo>
                  <a:cubicBezTo>
                    <a:pt x="7617" y="7155"/>
                    <a:pt x="2818" y="12443"/>
                    <a:pt x="2131" y="13948"/>
                  </a:cubicBezTo>
                  <a:cubicBezTo>
                    <a:pt x="1479" y="15380"/>
                    <a:pt x="-39" y="19348"/>
                    <a:pt x="1" y="19597"/>
                  </a:cubicBezTo>
                  <a:cubicBezTo>
                    <a:pt x="47" y="19879"/>
                    <a:pt x="1071" y="20537"/>
                    <a:pt x="1710" y="20537"/>
                  </a:cubicBezTo>
                  <a:lnTo>
                    <a:pt x="1720" y="20537"/>
                  </a:lnTo>
                  <a:cubicBezTo>
                    <a:pt x="2379" y="20537"/>
                    <a:pt x="20772" y="21589"/>
                    <a:pt x="20958" y="21600"/>
                  </a:cubicBezTo>
                  <a:lnTo>
                    <a:pt x="20968" y="21600"/>
                  </a:lnTo>
                  <a:cubicBezTo>
                    <a:pt x="21038" y="21600"/>
                    <a:pt x="21098" y="21559"/>
                    <a:pt x="21114" y="21503"/>
                  </a:cubicBezTo>
                  <a:lnTo>
                    <a:pt x="21543" y="19944"/>
                  </a:lnTo>
                  <a:cubicBezTo>
                    <a:pt x="21561" y="19881"/>
                    <a:pt x="21517" y="19817"/>
                    <a:pt x="21443" y="19798"/>
                  </a:cubicBezTo>
                  <a:lnTo>
                    <a:pt x="8087" y="16261"/>
                  </a:lnTo>
                  <a:cubicBezTo>
                    <a:pt x="9114" y="15009"/>
                    <a:pt x="16152" y="6417"/>
                    <a:pt x="16515" y="5537"/>
                  </a:cubicBezTo>
                  <a:cubicBezTo>
                    <a:pt x="16869" y="4676"/>
                    <a:pt x="16515" y="2143"/>
                    <a:pt x="16347" y="1093"/>
                  </a:cubicBezTo>
                  <a:cubicBezTo>
                    <a:pt x="16308" y="853"/>
                    <a:pt x="16105" y="565"/>
                    <a:pt x="15814" y="341"/>
                  </a:cubicBezTo>
                  <a:cubicBezTo>
                    <a:pt x="15529" y="121"/>
                    <a:pt x="15210" y="0"/>
                    <a:pt x="1492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1" name="Google Shape;2754;p56"/>
            <p:cNvSpPr/>
            <p:nvPr/>
          </p:nvSpPr>
          <p:spPr>
            <a:xfrm>
              <a:off x="1856744" y="1724083"/>
              <a:ext cx="186976" cy="288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fill="norm" stroke="1" extrusionOk="0">
                  <a:moveTo>
                    <a:pt x="21106" y="0"/>
                  </a:moveTo>
                  <a:cubicBezTo>
                    <a:pt x="21083" y="0"/>
                    <a:pt x="21058" y="2"/>
                    <a:pt x="21033" y="8"/>
                  </a:cubicBezTo>
                  <a:cubicBezTo>
                    <a:pt x="14112" y="1203"/>
                    <a:pt x="11861" y="5593"/>
                    <a:pt x="11639" y="6061"/>
                  </a:cubicBezTo>
                  <a:lnTo>
                    <a:pt x="63" y="21104"/>
                  </a:lnTo>
                  <a:cubicBezTo>
                    <a:pt x="-101" y="21316"/>
                    <a:pt x="73" y="21600"/>
                    <a:pt x="365" y="21600"/>
                  </a:cubicBezTo>
                  <a:cubicBezTo>
                    <a:pt x="485" y="21600"/>
                    <a:pt x="599" y="21546"/>
                    <a:pt x="668" y="21458"/>
                  </a:cubicBezTo>
                  <a:lnTo>
                    <a:pt x="12265" y="6388"/>
                  </a:lnTo>
                  <a:cubicBezTo>
                    <a:pt x="12280" y="6370"/>
                    <a:pt x="12293" y="6347"/>
                    <a:pt x="12303" y="6326"/>
                  </a:cubicBezTo>
                  <a:cubicBezTo>
                    <a:pt x="12321" y="6282"/>
                    <a:pt x="14405" y="1799"/>
                    <a:pt x="21173" y="629"/>
                  </a:cubicBezTo>
                  <a:cubicBezTo>
                    <a:pt x="21371" y="597"/>
                    <a:pt x="21499" y="429"/>
                    <a:pt x="21461" y="257"/>
                  </a:cubicBezTo>
                  <a:cubicBezTo>
                    <a:pt x="21426" y="106"/>
                    <a:pt x="21273" y="0"/>
                    <a:pt x="2110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2" name="Google Shape;2755;p56"/>
            <p:cNvSpPr/>
            <p:nvPr/>
          </p:nvSpPr>
          <p:spPr>
            <a:xfrm>
              <a:off x="1969512" y="1679144"/>
              <a:ext cx="129848" cy="74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600" fill="norm" stroke="1" extrusionOk="0">
                  <a:moveTo>
                    <a:pt x="19019" y="0"/>
                  </a:moveTo>
                  <a:cubicBezTo>
                    <a:pt x="11471" y="0"/>
                    <a:pt x="707" y="18516"/>
                    <a:pt x="215" y="19375"/>
                  </a:cubicBezTo>
                  <a:cubicBezTo>
                    <a:pt x="-193" y="20078"/>
                    <a:pt x="17" y="21600"/>
                    <a:pt x="523" y="21600"/>
                  </a:cubicBezTo>
                  <a:cubicBezTo>
                    <a:pt x="634" y="21600"/>
                    <a:pt x="740" y="21518"/>
                    <a:pt x="830" y="21361"/>
                  </a:cubicBezTo>
                  <a:cubicBezTo>
                    <a:pt x="947" y="21158"/>
                    <a:pt x="11831" y="2464"/>
                    <a:pt x="19013" y="2464"/>
                  </a:cubicBezTo>
                  <a:cubicBezTo>
                    <a:pt x="19610" y="2464"/>
                    <a:pt x="20179" y="2594"/>
                    <a:pt x="20715" y="2871"/>
                  </a:cubicBezTo>
                  <a:cubicBezTo>
                    <a:pt x="20755" y="2893"/>
                    <a:pt x="20796" y="2906"/>
                    <a:pt x="20834" y="2906"/>
                  </a:cubicBezTo>
                  <a:cubicBezTo>
                    <a:pt x="21074" y="2906"/>
                    <a:pt x="21290" y="2511"/>
                    <a:pt x="21345" y="1930"/>
                  </a:cubicBezTo>
                  <a:cubicBezTo>
                    <a:pt x="21407" y="1262"/>
                    <a:pt x="21226" y="594"/>
                    <a:pt x="20938" y="460"/>
                  </a:cubicBezTo>
                  <a:cubicBezTo>
                    <a:pt x="20331" y="143"/>
                    <a:pt x="19687" y="0"/>
                    <a:pt x="1901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3" name="Google Shape;2756;p56"/>
            <p:cNvSpPr/>
            <p:nvPr/>
          </p:nvSpPr>
          <p:spPr>
            <a:xfrm>
              <a:off x="1878966" y="2024715"/>
              <a:ext cx="135801" cy="21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fill="norm" stroke="1" extrusionOk="0">
                  <a:moveTo>
                    <a:pt x="20883" y="0"/>
                  </a:moveTo>
                  <a:cubicBezTo>
                    <a:pt x="20734" y="0"/>
                    <a:pt x="20587" y="58"/>
                    <a:pt x="20487" y="169"/>
                  </a:cubicBezTo>
                  <a:lnTo>
                    <a:pt x="121" y="20883"/>
                  </a:lnTo>
                  <a:cubicBezTo>
                    <a:pt x="-156" y="21165"/>
                    <a:pt x="72" y="21598"/>
                    <a:pt x="498" y="21600"/>
                  </a:cubicBezTo>
                  <a:cubicBezTo>
                    <a:pt x="645" y="21598"/>
                    <a:pt x="783" y="21544"/>
                    <a:pt x="878" y="21447"/>
                  </a:cubicBezTo>
                  <a:lnTo>
                    <a:pt x="21246" y="734"/>
                  </a:lnTo>
                  <a:cubicBezTo>
                    <a:pt x="21444" y="554"/>
                    <a:pt x="21425" y="265"/>
                    <a:pt x="21207" y="104"/>
                  </a:cubicBezTo>
                  <a:cubicBezTo>
                    <a:pt x="21113" y="34"/>
                    <a:pt x="20997" y="0"/>
                    <a:pt x="2088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4" name="Google Shape;2757;p56"/>
            <p:cNvSpPr/>
            <p:nvPr/>
          </p:nvSpPr>
          <p:spPr>
            <a:xfrm>
              <a:off x="1927678" y="2157383"/>
              <a:ext cx="48497" cy="22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600" fill="norm" stroke="1" extrusionOk="0">
                  <a:moveTo>
                    <a:pt x="1386" y="0"/>
                  </a:moveTo>
                  <a:cubicBezTo>
                    <a:pt x="753" y="0"/>
                    <a:pt x="184" y="1285"/>
                    <a:pt x="41" y="3213"/>
                  </a:cubicBezTo>
                  <a:cubicBezTo>
                    <a:pt x="-145" y="5447"/>
                    <a:pt x="321" y="7697"/>
                    <a:pt x="1077" y="8222"/>
                  </a:cubicBezTo>
                  <a:lnTo>
                    <a:pt x="19659" y="21483"/>
                  </a:lnTo>
                  <a:cubicBezTo>
                    <a:pt x="19767" y="21571"/>
                    <a:pt x="19875" y="21600"/>
                    <a:pt x="19983" y="21600"/>
                  </a:cubicBezTo>
                  <a:cubicBezTo>
                    <a:pt x="20695" y="21600"/>
                    <a:pt x="21288" y="20023"/>
                    <a:pt x="21372" y="17934"/>
                  </a:cubicBezTo>
                  <a:cubicBezTo>
                    <a:pt x="21455" y="15831"/>
                    <a:pt x="20994" y="13889"/>
                    <a:pt x="20307" y="13392"/>
                  </a:cubicBezTo>
                  <a:lnTo>
                    <a:pt x="1724" y="131"/>
                  </a:lnTo>
                  <a:cubicBezTo>
                    <a:pt x="1611" y="44"/>
                    <a:pt x="1498" y="0"/>
                    <a:pt x="1386" y="0"/>
                  </a:cubicBezTo>
                  <a:close/>
                  <a:moveTo>
                    <a:pt x="19983" y="21600"/>
                  </a:moveTo>
                  <a:cubicBezTo>
                    <a:pt x="19983" y="21600"/>
                    <a:pt x="19983" y="21600"/>
                    <a:pt x="19983" y="21600"/>
                  </a:cubicBezTo>
                  <a:lnTo>
                    <a:pt x="19988" y="21600"/>
                  </a:lnTo>
                  <a:cubicBezTo>
                    <a:pt x="19988" y="21600"/>
                    <a:pt x="19988" y="21600"/>
                    <a:pt x="19983" y="2160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5" name="Google Shape;2758;p56"/>
            <p:cNvSpPr/>
            <p:nvPr/>
          </p:nvSpPr>
          <p:spPr>
            <a:xfrm>
              <a:off x="1441318" y="1175547"/>
              <a:ext cx="683314" cy="592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600" fill="norm" stroke="1" extrusionOk="0">
                  <a:moveTo>
                    <a:pt x="13178" y="0"/>
                  </a:moveTo>
                  <a:cubicBezTo>
                    <a:pt x="12505" y="0"/>
                    <a:pt x="11940" y="133"/>
                    <a:pt x="11633" y="369"/>
                  </a:cubicBezTo>
                  <a:cubicBezTo>
                    <a:pt x="11128" y="756"/>
                    <a:pt x="8837" y="1729"/>
                    <a:pt x="8705" y="1757"/>
                  </a:cubicBezTo>
                  <a:cubicBezTo>
                    <a:pt x="8573" y="1785"/>
                    <a:pt x="6399" y="3085"/>
                    <a:pt x="6399" y="3085"/>
                  </a:cubicBezTo>
                  <a:cubicBezTo>
                    <a:pt x="3844" y="4364"/>
                    <a:pt x="3861" y="4390"/>
                    <a:pt x="3866" y="4390"/>
                  </a:cubicBezTo>
                  <a:cubicBezTo>
                    <a:pt x="3867" y="4390"/>
                    <a:pt x="3867" y="4390"/>
                    <a:pt x="3867" y="4390"/>
                  </a:cubicBezTo>
                  <a:lnTo>
                    <a:pt x="0" y="5272"/>
                  </a:lnTo>
                  <a:lnTo>
                    <a:pt x="1708" y="10611"/>
                  </a:lnTo>
                  <a:lnTo>
                    <a:pt x="6213" y="11425"/>
                  </a:lnTo>
                  <a:cubicBezTo>
                    <a:pt x="6213" y="11425"/>
                    <a:pt x="10621" y="17956"/>
                    <a:pt x="11449" y="18204"/>
                  </a:cubicBezTo>
                  <a:cubicBezTo>
                    <a:pt x="12276" y="18452"/>
                    <a:pt x="12763" y="19968"/>
                    <a:pt x="12763" y="19968"/>
                  </a:cubicBezTo>
                  <a:cubicBezTo>
                    <a:pt x="12763" y="19968"/>
                    <a:pt x="12437" y="20880"/>
                    <a:pt x="12875" y="21281"/>
                  </a:cubicBezTo>
                  <a:cubicBezTo>
                    <a:pt x="13093" y="21481"/>
                    <a:pt x="13360" y="21600"/>
                    <a:pt x="13738" y="21600"/>
                  </a:cubicBezTo>
                  <a:cubicBezTo>
                    <a:pt x="14119" y="21600"/>
                    <a:pt x="14614" y="21479"/>
                    <a:pt x="15287" y="21196"/>
                  </a:cubicBezTo>
                  <a:cubicBezTo>
                    <a:pt x="16628" y="20633"/>
                    <a:pt x="18540" y="18896"/>
                    <a:pt x="19432" y="17795"/>
                  </a:cubicBezTo>
                  <a:cubicBezTo>
                    <a:pt x="20324" y="16693"/>
                    <a:pt x="21600" y="15370"/>
                    <a:pt x="21195" y="14822"/>
                  </a:cubicBezTo>
                  <a:cubicBezTo>
                    <a:pt x="20790" y="14274"/>
                    <a:pt x="19995" y="13878"/>
                    <a:pt x="19995" y="13878"/>
                  </a:cubicBezTo>
                  <a:lnTo>
                    <a:pt x="15883" y="7145"/>
                  </a:lnTo>
                  <a:lnTo>
                    <a:pt x="19278" y="7558"/>
                  </a:lnTo>
                  <a:cubicBezTo>
                    <a:pt x="19278" y="7558"/>
                    <a:pt x="19239" y="4471"/>
                    <a:pt x="19288" y="3475"/>
                  </a:cubicBezTo>
                  <a:cubicBezTo>
                    <a:pt x="19338" y="2480"/>
                    <a:pt x="20151" y="973"/>
                    <a:pt x="20151" y="973"/>
                  </a:cubicBezTo>
                  <a:cubicBezTo>
                    <a:pt x="20151" y="973"/>
                    <a:pt x="15808" y="478"/>
                    <a:pt x="14573" y="174"/>
                  </a:cubicBezTo>
                  <a:cubicBezTo>
                    <a:pt x="14089" y="55"/>
                    <a:pt x="13611" y="0"/>
                    <a:pt x="1317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6" name="Google Shape;2759;p56"/>
            <p:cNvSpPr/>
            <p:nvPr/>
          </p:nvSpPr>
          <p:spPr>
            <a:xfrm>
              <a:off x="1436522" y="1171263"/>
              <a:ext cx="691299" cy="60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fill="norm" stroke="1" extrusionOk="0">
                  <a:moveTo>
                    <a:pt x="13367" y="307"/>
                  </a:moveTo>
                  <a:cubicBezTo>
                    <a:pt x="13806" y="307"/>
                    <a:pt x="14286" y="362"/>
                    <a:pt x="14759" y="477"/>
                  </a:cubicBezTo>
                  <a:cubicBezTo>
                    <a:pt x="15842" y="737"/>
                    <a:pt x="19327" y="1146"/>
                    <a:pt x="20177" y="1244"/>
                  </a:cubicBezTo>
                  <a:cubicBezTo>
                    <a:pt x="19943" y="1708"/>
                    <a:pt x="19449" y="2775"/>
                    <a:pt x="19408" y="3568"/>
                  </a:cubicBezTo>
                  <a:cubicBezTo>
                    <a:pt x="19365" y="4423"/>
                    <a:pt x="19387" y="6781"/>
                    <a:pt x="19395" y="7438"/>
                  </a:cubicBezTo>
                  <a:lnTo>
                    <a:pt x="15838" y="7013"/>
                  </a:lnTo>
                  <a:lnTo>
                    <a:pt x="20144" y="13940"/>
                  </a:lnTo>
                  <a:lnTo>
                    <a:pt x="20162" y="13968"/>
                  </a:lnTo>
                  <a:lnTo>
                    <a:pt x="20186" y="13980"/>
                  </a:lnTo>
                  <a:cubicBezTo>
                    <a:pt x="20193" y="13984"/>
                    <a:pt x="20969" y="14367"/>
                    <a:pt x="21355" y="14881"/>
                  </a:cubicBezTo>
                  <a:cubicBezTo>
                    <a:pt x="21387" y="14922"/>
                    <a:pt x="21399" y="14965"/>
                    <a:pt x="21399" y="15021"/>
                  </a:cubicBezTo>
                  <a:cubicBezTo>
                    <a:pt x="21390" y="15461"/>
                    <a:pt x="20645" y="16333"/>
                    <a:pt x="20046" y="17034"/>
                  </a:cubicBezTo>
                  <a:cubicBezTo>
                    <a:pt x="19890" y="17217"/>
                    <a:pt x="19735" y="17400"/>
                    <a:pt x="19589" y="17575"/>
                  </a:cubicBezTo>
                  <a:cubicBezTo>
                    <a:pt x="18739" y="18608"/>
                    <a:pt x="16832" y="20338"/>
                    <a:pt x="15465" y="20901"/>
                  </a:cubicBezTo>
                  <a:cubicBezTo>
                    <a:pt x="14772" y="21187"/>
                    <a:pt x="14286" y="21292"/>
                    <a:pt x="13932" y="21292"/>
                  </a:cubicBezTo>
                  <a:cubicBezTo>
                    <a:pt x="13528" y="21292"/>
                    <a:pt x="13295" y="21156"/>
                    <a:pt x="13120" y="20999"/>
                  </a:cubicBezTo>
                  <a:cubicBezTo>
                    <a:pt x="12771" y="20685"/>
                    <a:pt x="13033" y="19944"/>
                    <a:pt x="13045" y="19912"/>
                  </a:cubicBezTo>
                  <a:lnTo>
                    <a:pt x="13070" y="19841"/>
                  </a:lnTo>
                  <a:lnTo>
                    <a:pt x="13047" y="19768"/>
                  </a:lnTo>
                  <a:cubicBezTo>
                    <a:pt x="13025" y="19705"/>
                    <a:pt x="12525" y="18205"/>
                    <a:pt x="11658" y="17948"/>
                  </a:cubicBezTo>
                  <a:cubicBezTo>
                    <a:pt x="11000" y="17755"/>
                    <a:pt x="7677" y="13087"/>
                    <a:pt x="6452" y="11304"/>
                  </a:cubicBezTo>
                  <a:lnTo>
                    <a:pt x="6429" y="11270"/>
                  </a:lnTo>
                  <a:lnTo>
                    <a:pt x="1929" y="10472"/>
                  </a:lnTo>
                  <a:lnTo>
                    <a:pt x="300" y="5471"/>
                  </a:lnTo>
                  <a:lnTo>
                    <a:pt x="4045" y="4633"/>
                  </a:lnTo>
                  <a:lnTo>
                    <a:pt x="4031" y="4481"/>
                  </a:lnTo>
                  <a:lnTo>
                    <a:pt x="4035" y="4478"/>
                  </a:lnTo>
                  <a:lnTo>
                    <a:pt x="4077" y="4614"/>
                  </a:lnTo>
                  <a:cubicBezTo>
                    <a:pt x="4100" y="4598"/>
                    <a:pt x="4331" y="4457"/>
                    <a:pt x="6601" y="3341"/>
                  </a:cubicBezTo>
                  <a:lnTo>
                    <a:pt x="6607" y="3338"/>
                  </a:lnTo>
                  <a:cubicBezTo>
                    <a:pt x="7434" y="2852"/>
                    <a:pt x="8788" y="2069"/>
                    <a:pt x="8898" y="2037"/>
                  </a:cubicBezTo>
                  <a:cubicBezTo>
                    <a:pt x="9050" y="2006"/>
                    <a:pt x="11366" y="1033"/>
                    <a:pt x="11868" y="655"/>
                  </a:cubicBezTo>
                  <a:cubicBezTo>
                    <a:pt x="12171" y="426"/>
                    <a:pt x="12723" y="307"/>
                    <a:pt x="13367" y="307"/>
                  </a:cubicBezTo>
                  <a:close/>
                  <a:moveTo>
                    <a:pt x="13368" y="0"/>
                  </a:moveTo>
                  <a:cubicBezTo>
                    <a:pt x="12692" y="0"/>
                    <a:pt x="12113" y="130"/>
                    <a:pt x="11781" y="380"/>
                  </a:cubicBezTo>
                  <a:cubicBezTo>
                    <a:pt x="11300" y="743"/>
                    <a:pt x="9023" y="1702"/>
                    <a:pt x="8873" y="1735"/>
                  </a:cubicBezTo>
                  <a:cubicBezTo>
                    <a:pt x="8736" y="1762"/>
                    <a:pt x="6911" y="2832"/>
                    <a:pt x="6539" y="3051"/>
                  </a:cubicBezTo>
                  <a:cubicBezTo>
                    <a:pt x="4802" y="3904"/>
                    <a:pt x="4212" y="4194"/>
                    <a:pt x="4019" y="4342"/>
                  </a:cubicBezTo>
                  <a:cubicBezTo>
                    <a:pt x="4018" y="4342"/>
                    <a:pt x="4018" y="4342"/>
                    <a:pt x="4017" y="4343"/>
                  </a:cubicBezTo>
                  <a:lnTo>
                    <a:pt x="4016" y="4330"/>
                  </a:lnTo>
                  <a:lnTo>
                    <a:pt x="0" y="5230"/>
                  </a:lnTo>
                  <a:lnTo>
                    <a:pt x="1800" y="10756"/>
                  </a:lnTo>
                  <a:lnTo>
                    <a:pt x="6341" y="11562"/>
                  </a:lnTo>
                  <a:cubicBezTo>
                    <a:pt x="6730" y="12126"/>
                    <a:pt x="10794" y="18005"/>
                    <a:pt x="11620" y="18248"/>
                  </a:cubicBezTo>
                  <a:cubicBezTo>
                    <a:pt x="12295" y="18448"/>
                    <a:pt x="12741" y="19554"/>
                    <a:pt x="12846" y="19839"/>
                  </a:cubicBezTo>
                  <a:cubicBezTo>
                    <a:pt x="12727" y="20220"/>
                    <a:pt x="12634" y="20916"/>
                    <a:pt x="13021" y="21263"/>
                  </a:cubicBezTo>
                  <a:cubicBezTo>
                    <a:pt x="13270" y="21487"/>
                    <a:pt x="13565" y="21600"/>
                    <a:pt x="13942" y="21600"/>
                  </a:cubicBezTo>
                  <a:cubicBezTo>
                    <a:pt x="14353" y="21600"/>
                    <a:pt x="14863" y="21465"/>
                    <a:pt x="15517" y="21196"/>
                  </a:cubicBezTo>
                  <a:cubicBezTo>
                    <a:pt x="16909" y="20623"/>
                    <a:pt x="18848" y="18864"/>
                    <a:pt x="19712" y="17815"/>
                  </a:cubicBezTo>
                  <a:cubicBezTo>
                    <a:pt x="19857" y="17640"/>
                    <a:pt x="20011" y="17459"/>
                    <a:pt x="20167" y="17277"/>
                  </a:cubicBezTo>
                  <a:cubicBezTo>
                    <a:pt x="20896" y="16423"/>
                    <a:pt x="21585" y="15616"/>
                    <a:pt x="21597" y="15030"/>
                  </a:cubicBezTo>
                  <a:cubicBezTo>
                    <a:pt x="21600" y="14882"/>
                    <a:pt x="21561" y="14750"/>
                    <a:pt x="21485" y="14649"/>
                  </a:cubicBezTo>
                  <a:cubicBezTo>
                    <a:pt x="21104" y="14142"/>
                    <a:pt x="20411" y="13773"/>
                    <a:pt x="20270" y="13701"/>
                  </a:cubicBezTo>
                  <a:lnTo>
                    <a:pt x="16340" y="7379"/>
                  </a:lnTo>
                  <a:lnTo>
                    <a:pt x="19597" y="7769"/>
                  </a:lnTo>
                  <a:lnTo>
                    <a:pt x="19595" y="7601"/>
                  </a:lnTo>
                  <a:cubicBezTo>
                    <a:pt x="19595" y="7570"/>
                    <a:pt x="19557" y="4554"/>
                    <a:pt x="19606" y="3592"/>
                  </a:cubicBezTo>
                  <a:cubicBezTo>
                    <a:pt x="19653" y="2671"/>
                    <a:pt x="20440" y="1226"/>
                    <a:pt x="20448" y="1212"/>
                  </a:cubicBezTo>
                  <a:lnTo>
                    <a:pt x="20573" y="983"/>
                  </a:lnTo>
                  <a:lnTo>
                    <a:pt x="20379" y="961"/>
                  </a:lnTo>
                  <a:cubicBezTo>
                    <a:pt x="20336" y="955"/>
                    <a:pt x="16011" y="469"/>
                    <a:pt x="14790" y="174"/>
                  </a:cubicBezTo>
                  <a:cubicBezTo>
                    <a:pt x="14304" y="57"/>
                    <a:pt x="13815" y="0"/>
                    <a:pt x="1336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7" name="Google Shape;2760;p56"/>
            <p:cNvSpPr/>
            <p:nvPr/>
          </p:nvSpPr>
          <p:spPr>
            <a:xfrm>
              <a:off x="1734461" y="1394809"/>
              <a:ext cx="66596" cy="99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118" y="21600"/>
                  </a:lnTo>
                  <a:lnTo>
                    <a:pt x="21600" y="17929"/>
                  </a:lnTo>
                  <a:lnTo>
                    <a:pt x="9113" y="4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8" name="Google Shape;2761;p56"/>
            <p:cNvSpPr/>
            <p:nvPr/>
          </p:nvSpPr>
          <p:spPr>
            <a:xfrm>
              <a:off x="1731325" y="1390615"/>
              <a:ext cx="72897" cy="10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600" fill="norm" stroke="1" extrusionOk="0">
                  <a:moveTo>
                    <a:pt x="925" y="0"/>
                  </a:moveTo>
                  <a:cubicBezTo>
                    <a:pt x="740" y="0"/>
                    <a:pt x="550" y="54"/>
                    <a:pt x="387" y="159"/>
                  </a:cubicBezTo>
                  <a:cubicBezTo>
                    <a:pt x="-21" y="431"/>
                    <a:pt x="-125" y="955"/>
                    <a:pt x="162" y="1335"/>
                  </a:cubicBezTo>
                  <a:lnTo>
                    <a:pt x="15639" y="21241"/>
                  </a:lnTo>
                  <a:cubicBezTo>
                    <a:pt x="15792" y="21441"/>
                    <a:pt x="16033" y="21567"/>
                    <a:pt x="16298" y="21591"/>
                  </a:cubicBezTo>
                  <a:cubicBezTo>
                    <a:pt x="16327" y="21594"/>
                    <a:pt x="16360" y="21600"/>
                    <a:pt x="16392" y="21600"/>
                  </a:cubicBezTo>
                  <a:cubicBezTo>
                    <a:pt x="16624" y="21600"/>
                    <a:pt x="16849" y="21522"/>
                    <a:pt x="17019" y="21375"/>
                  </a:cubicBezTo>
                  <a:lnTo>
                    <a:pt x="21070" y="17993"/>
                  </a:lnTo>
                  <a:cubicBezTo>
                    <a:pt x="21433" y="17690"/>
                    <a:pt x="21475" y="17175"/>
                    <a:pt x="21162" y="16828"/>
                  </a:cubicBezTo>
                  <a:lnTo>
                    <a:pt x="9874" y="4104"/>
                  </a:lnTo>
                  <a:cubicBezTo>
                    <a:pt x="9691" y="3898"/>
                    <a:pt x="9427" y="3790"/>
                    <a:pt x="9156" y="3790"/>
                  </a:cubicBezTo>
                  <a:cubicBezTo>
                    <a:pt x="8951" y="3790"/>
                    <a:pt x="8745" y="3853"/>
                    <a:pt x="8572" y="3982"/>
                  </a:cubicBezTo>
                  <a:cubicBezTo>
                    <a:pt x="8174" y="4278"/>
                    <a:pt x="8116" y="4814"/>
                    <a:pt x="8435" y="5182"/>
                  </a:cubicBezTo>
                  <a:lnTo>
                    <a:pt x="19165" y="17274"/>
                  </a:lnTo>
                  <a:lnTo>
                    <a:pt x="16539" y="19465"/>
                  </a:lnTo>
                  <a:lnTo>
                    <a:pt x="1676" y="344"/>
                  </a:lnTo>
                  <a:cubicBezTo>
                    <a:pt x="1493" y="120"/>
                    <a:pt x="1213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9" name="Google Shape;2762;p56"/>
            <p:cNvSpPr/>
            <p:nvPr/>
          </p:nvSpPr>
          <p:spPr>
            <a:xfrm>
              <a:off x="1521490" y="1388928"/>
              <a:ext cx="122579" cy="10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600" fill="norm" stroke="1" extrusionOk="0">
                  <a:moveTo>
                    <a:pt x="7585" y="0"/>
                  </a:moveTo>
                  <a:cubicBezTo>
                    <a:pt x="7438" y="0"/>
                    <a:pt x="7290" y="93"/>
                    <a:pt x="7182" y="278"/>
                  </a:cubicBezTo>
                  <a:cubicBezTo>
                    <a:pt x="6973" y="633"/>
                    <a:pt x="6985" y="1193"/>
                    <a:pt x="7211" y="1526"/>
                  </a:cubicBezTo>
                  <a:lnTo>
                    <a:pt x="16568" y="15600"/>
                  </a:lnTo>
                  <a:lnTo>
                    <a:pt x="840" y="312"/>
                  </a:lnTo>
                  <a:cubicBezTo>
                    <a:pt x="749" y="226"/>
                    <a:pt x="648" y="182"/>
                    <a:pt x="551" y="182"/>
                  </a:cubicBezTo>
                  <a:cubicBezTo>
                    <a:pt x="365" y="182"/>
                    <a:pt x="183" y="334"/>
                    <a:pt x="81" y="606"/>
                  </a:cubicBezTo>
                  <a:cubicBezTo>
                    <a:pt x="-78" y="1020"/>
                    <a:pt x="3" y="1563"/>
                    <a:pt x="265" y="1814"/>
                  </a:cubicBezTo>
                  <a:lnTo>
                    <a:pt x="20492" y="21470"/>
                  </a:lnTo>
                  <a:cubicBezTo>
                    <a:pt x="20577" y="21557"/>
                    <a:pt x="20678" y="21600"/>
                    <a:pt x="20778" y="21600"/>
                  </a:cubicBezTo>
                  <a:lnTo>
                    <a:pt x="20780" y="21600"/>
                  </a:lnTo>
                  <a:cubicBezTo>
                    <a:pt x="21280" y="21600"/>
                    <a:pt x="21522" y="20627"/>
                    <a:pt x="21158" y="20080"/>
                  </a:cubicBezTo>
                  <a:lnTo>
                    <a:pt x="7966" y="244"/>
                  </a:lnTo>
                  <a:cubicBezTo>
                    <a:pt x="7860" y="83"/>
                    <a:pt x="7722" y="0"/>
                    <a:pt x="758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0" name="Google Shape;2763;p56"/>
            <p:cNvSpPr/>
            <p:nvPr/>
          </p:nvSpPr>
          <p:spPr>
            <a:xfrm>
              <a:off x="1854269" y="1344557"/>
              <a:ext cx="100412" cy="31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600" fill="norm" stroke="1" extrusionOk="0">
                  <a:moveTo>
                    <a:pt x="679" y="0"/>
                  </a:moveTo>
                  <a:cubicBezTo>
                    <a:pt x="355" y="0"/>
                    <a:pt x="71" y="1000"/>
                    <a:pt x="12" y="2413"/>
                  </a:cubicBezTo>
                  <a:cubicBezTo>
                    <a:pt x="-55" y="4000"/>
                    <a:pt x="181" y="5495"/>
                    <a:pt x="546" y="5825"/>
                  </a:cubicBezTo>
                  <a:lnTo>
                    <a:pt x="20715" y="21559"/>
                  </a:lnTo>
                  <a:cubicBezTo>
                    <a:pt x="20756" y="21579"/>
                    <a:pt x="20796" y="21600"/>
                    <a:pt x="20837" y="21600"/>
                  </a:cubicBezTo>
                  <a:cubicBezTo>
                    <a:pt x="21190" y="21600"/>
                    <a:pt x="21483" y="20445"/>
                    <a:pt x="21512" y="18930"/>
                  </a:cubicBezTo>
                  <a:cubicBezTo>
                    <a:pt x="21545" y="17414"/>
                    <a:pt x="21302" y="16043"/>
                    <a:pt x="20959" y="15775"/>
                  </a:cubicBezTo>
                  <a:lnTo>
                    <a:pt x="787" y="41"/>
                  </a:lnTo>
                  <a:cubicBezTo>
                    <a:pt x="751" y="21"/>
                    <a:pt x="715" y="0"/>
                    <a:pt x="67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1" name="Google Shape;2764;p56"/>
            <p:cNvSpPr/>
            <p:nvPr/>
          </p:nvSpPr>
          <p:spPr>
            <a:xfrm>
              <a:off x="1843828" y="1366198"/>
              <a:ext cx="101094" cy="14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600" fill="norm" stroke="1" extrusionOk="0">
                  <a:moveTo>
                    <a:pt x="20895" y="0"/>
                  </a:moveTo>
                  <a:cubicBezTo>
                    <a:pt x="20886" y="0"/>
                    <a:pt x="20876" y="0"/>
                    <a:pt x="20867" y="0"/>
                  </a:cubicBezTo>
                  <a:lnTo>
                    <a:pt x="649" y="8757"/>
                  </a:lnTo>
                  <a:cubicBezTo>
                    <a:pt x="278" y="8915"/>
                    <a:pt x="-9" y="11827"/>
                    <a:pt x="0" y="15325"/>
                  </a:cubicBezTo>
                  <a:cubicBezTo>
                    <a:pt x="10" y="18824"/>
                    <a:pt x="312" y="21600"/>
                    <a:pt x="677" y="21600"/>
                  </a:cubicBezTo>
                  <a:lnTo>
                    <a:pt x="708" y="21600"/>
                  </a:lnTo>
                  <a:lnTo>
                    <a:pt x="20928" y="12843"/>
                  </a:lnTo>
                  <a:cubicBezTo>
                    <a:pt x="21301" y="12685"/>
                    <a:pt x="21591" y="9683"/>
                    <a:pt x="21574" y="6117"/>
                  </a:cubicBezTo>
                  <a:cubicBezTo>
                    <a:pt x="21560" y="2663"/>
                    <a:pt x="21301" y="0"/>
                    <a:pt x="2089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2" name="Google Shape;2765;p56"/>
            <p:cNvSpPr/>
            <p:nvPr/>
          </p:nvSpPr>
          <p:spPr>
            <a:xfrm>
              <a:off x="2035259" y="1547208"/>
              <a:ext cx="1401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1600"/>
                  </a:lnTo>
                  <a:cubicBezTo>
                    <a:pt x="7257" y="16000"/>
                    <a:pt x="14463" y="8800"/>
                    <a:pt x="2160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3" name="Google Shape;2766;p56"/>
            <p:cNvSpPr/>
            <p:nvPr/>
          </p:nvSpPr>
          <p:spPr>
            <a:xfrm>
              <a:off x="2032085" y="1547215"/>
              <a:ext cx="2025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fill="norm" stroke="1" extrusionOk="0">
                  <a:moveTo>
                    <a:pt x="17994" y="0"/>
                  </a:moveTo>
                  <a:cubicBezTo>
                    <a:pt x="17877" y="0"/>
                    <a:pt x="17772" y="31"/>
                    <a:pt x="17655" y="61"/>
                  </a:cubicBezTo>
                  <a:cubicBezTo>
                    <a:pt x="12829" y="1749"/>
                    <a:pt x="7979" y="3099"/>
                    <a:pt x="3071" y="4142"/>
                  </a:cubicBezTo>
                  <a:cubicBezTo>
                    <a:pt x="1291" y="4510"/>
                    <a:pt x="-68" y="8530"/>
                    <a:pt x="2" y="13224"/>
                  </a:cubicBezTo>
                  <a:cubicBezTo>
                    <a:pt x="84" y="17888"/>
                    <a:pt x="1548" y="21600"/>
                    <a:pt x="3341" y="21600"/>
                  </a:cubicBezTo>
                  <a:cubicBezTo>
                    <a:pt x="3423" y="21600"/>
                    <a:pt x="3516" y="21600"/>
                    <a:pt x="3610" y="21569"/>
                  </a:cubicBezTo>
                  <a:cubicBezTo>
                    <a:pt x="8624" y="20495"/>
                    <a:pt x="13602" y="19084"/>
                    <a:pt x="18533" y="17366"/>
                  </a:cubicBezTo>
                  <a:cubicBezTo>
                    <a:pt x="20314" y="16599"/>
                    <a:pt x="21532" y="12273"/>
                    <a:pt x="21286" y="7609"/>
                  </a:cubicBezTo>
                  <a:cubicBezTo>
                    <a:pt x="21063" y="3222"/>
                    <a:pt x="19634" y="0"/>
                    <a:pt x="1799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4" name="Google Shape;2767;p56"/>
            <p:cNvSpPr/>
            <p:nvPr/>
          </p:nvSpPr>
          <p:spPr>
            <a:xfrm>
              <a:off x="1857615" y="1522910"/>
              <a:ext cx="167956" cy="37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600" fill="norm" stroke="1" extrusionOk="0">
                  <a:moveTo>
                    <a:pt x="409" y="0"/>
                  </a:moveTo>
                  <a:cubicBezTo>
                    <a:pt x="233" y="0"/>
                    <a:pt x="70" y="691"/>
                    <a:pt x="18" y="1761"/>
                  </a:cubicBezTo>
                  <a:cubicBezTo>
                    <a:pt x="-48" y="3082"/>
                    <a:pt x="80" y="4472"/>
                    <a:pt x="300" y="4826"/>
                  </a:cubicBezTo>
                  <a:cubicBezTo>
                    <a:pt x="402" y="5016"/>
                    <a:pt x="9823" y="21600"/>
                    <a:pt x="19290" y="21600"/>
                  </a:cubicBezTo>
                  <a:cubicBezTo>
                    <a:pt x="19912" y="21600"/>
                    <a:pt x="20534" y="21531"/>
                    <a:pt x="21154" y="21376"/>
                  </a:cubicBezTo>
                  <a:cubicBezTo>
                    <a:pt x="21378" y="21315"/>
                    <a:pt x="21552" y="20176"/>
                    <a:pt x="21543" y="18812"/>
                  </a:cubicBezTo>
                  <a:cubicBezTo>
                    <a:pt x="21535" y="17482"/>
                    <a:pt x="21361" y="16463"/>
                    <a:pt x="21132" y="16463"/>
                  </a:cubicBezTo>
                  <a:cubicBezTo>
                    <a:pt x="21128" y="16463"/>
                    <a:pt x="21125" y="16463"/>
                    <a:pt x="21121" y="16463"/>
                  </a:cubicBezTo>
                  <a:cubicBezTo>
                    <a:pt x="20504" y="16619"/>
                    <a:pt x="19886" y="16688"/>
                    <a:pt x="19268" y="16688"/>
                  </a:cubicBezTo>
                  <a:cubicBezTo>
                    <a:pt x="9933" y="16688"/>
                    <a:pt x="629" y="294"/>
                    <a:pt x="530" y="112"/>
                  </a:cubicBezTo>
                  <a:cubicBezTo>
                    <a:pt x="490" y="35"/>
                    <a:pt x="449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5" name="Google Shape;2768;p56"/>
            <p:cNvSpPr/>
            <p:nvPr/>
          </p:nvSpPr>
          <p:spPr>
            <a:xfrm>
              <a:off x="1653378" y="1189158"/>
              <a:ext cx="138292" cy="239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600" fill="norm" stroke="1" extrusionOk="0">
                  <a:moveTo>
                    <a:pt x="12018" y="0"/>
                  </a:moveTo>
                  <a:cubicBezTo>
                    <a:pt x="11091" y="0"/>
                    <a:pt x="10094" y="263"/>
                    <a:pt x="9245" y="816"/>
                  </a:cubicBezTo>
                  <a:cubicBezTo>
                    <a:pt x="7025" y="2262"/>
                    <a:pt x="0" y="8378"/>
                    <a:pt x="0" y="8378"/>
                  </a:cubicBezTo>
                  <a:cubicBezTo>
                    <a:pt x="0" y="8378"/>
                    <a:pt x="2385" y="14390"/>
                    <a:pt x="2826" y="16951"/>
                  </a:cubicBezTo>
                  <a:cubicBezTo>
                    <a:pt x="3237" y="19334"/>
                    <a:pt x="1878" y="21600"/>
                    <a:pt x="3262" y="21600"/>
                  </a:cubicBezTo>
                  <a:cubicBezTo>
                    <a:pt x="3366" y="21600"/>
                    <a:pt x="3484" y="21588"/>
                    <a:pt x="3621" y="21561"/>
                  </a:cubicBezTo>
                  <a:cubicBezTo>
                    <a:pt x="5577" y="21185"/>
                    <a:pt x="5501" y="16849"/>
                    <a:pt x="5501" y="16847"/>
                  </a:cubicBezTo>
                  <a:lnTo>
                    <a:pt x="12662" y="18019"/>
                  </a:lnTo>
                  <a:lnTo>
                    <a:pt x="15837" y="12998"/>
                  </a:lnTo>
                  <a:cubicBezTo>
                    <a:pt x="15837" y="12998"/>
                    <a:pt x="19571" y="15597"/>
                    <a:pt x="21015" y="15597"/>
                  </a:cubicBezTo>
                  <a:cubicBezTo>
                    <a:pt x="21381" y="15597"/>
                    <a:pt x="21600" y="15430"/>
                    <a:pt x="21572" y="15011"/>
                  </a:cubicBezTo>
                  <a:cubicBezTo>
                    <a:pt x="21440" y="12938"/>
                    <a:pt x="15408" y="4003"/>
                    <a:pt x="15052" y="1954"/>
                  </a:cubicBezTo>
                  <a:cubicBezTo>
                    <a:pt x="14835" y="688"/>
                    <a:pt x="13518" y="0"/>
                    <a:pt x="1201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6" name="Google Shape;2769;p56"/>
            <p:cNvSpPr/>
            <p:nvPr/>
          </p:nvSpPr>
          <p:spPr>
            <a:xfrm>
              <a:off x="1649828" y="1184920"/>
              <a:ext cx="145016" cy="248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600" fill="norm" stroke="1" extrusionOk="0">
                  <a:moveTo>
                    <a:pt x="11988" y="739"/>
                  </a:moveTo>
                  <a:cubicBezTo>
                    <a:pt x="12341" y="739"/>
                    <a:pt x="12687" y="785"/>
                    <a:pt x="13004" y="883"/>
                  </a:cubicBezTo>
                  <a:cubicBezTo>
                    <a:pt x="13797" y="1123"/>
                    <a:pt x="14295" y="1627"/>
                    <a:pt x="14413" y="2306"/>
                  </a:cubicBezTo>
                  <a:cubicBezTo>
                    <a:pt x="14580" y="3284"/>
                    <a:pt x="15927" y="5674"/>
                    <a:pt x="17353" y="8204"/>
                  </a:cubicBezTo>
                  <a:cubicBezTo>
                    <a:pt x="18856" y="10869"/>
                    <a:pt x="20561" y="13890"/>
                    <a:pt x="20624" y="14885"/>
                  </a:cubicBezTo>
                  <a:cubicBezTo>
                    <a:pt x="20632" y="15004"/>
                    <a:pt x="20609" y="15055"/>
                    <a:pt x="20614" y="15060"/>
                  </a:cubicBezTo>
                  <a:cubicBezTo>
                    <a:pt x="20589" y="15066"/>
                    <a:pt x="20557" y="15070"/>
                    <a:pt x="20523" y="15070"/>
                  </a:cubicBezTo>
                  <a:cubicBezTo>
                    <a:pt x="19899" y="15070"/>
                    <a:pt x="17852" y="13992"/>
                    <a:pt x="15942" y="12647"/>
                  </a:cubicBezTo>
                  <a:lnTo>
                    <a:pt x="15478" y="12319"/>
                  </a:lnTo>
                  <a:lnTo>
                    <a:pt x="12337" y="17350"/>
                  </a:lnTo>
                  <a:lnTo>
                    <a:pt x="5294" y="16183"/>
                  </a:lnTo>
                  <a:lnTo>
                    <a:pt x="5302" y="16646"/>
                  </a:lnTo>
                  <a:cubicBezTo>
                    <a:pt x="5329" y="18264"/>
                    <a:pt x="4900" y="20633"/>
                    <a:pt x="3868" y="20834"/>
                  </a:cubicBezTo>
                  <a:cubicBezTo>
                    <a:pt x="3753" y="20856"/>
                    <a:pt x="3677" y="20861"/>
                    <a:pt x="3633" y="20861"/>
                  </a:cubicBezTo>
                  <a:cubicBezTo>
                    <a:pt x="3593" y="20861"/>
                    <a:pt x="3576" y="20857"/>
                    <a:pt x="3575" y="20857"/>
                  </a:cubicBezTo>
                  <a:cubicBezTo>
                    <a:pt x="3427" y="20734"/>
                    <a:pt x="3535" y="19992"/>
                    <a:pt x="3606" y="19501"/>
                  </a:cubicBezTo>
                  <a:cubicBezTo>
                    <a:pt x="3720" y="18706"/>
                    <a:pt x="3864" y="17717"/>
                    <a:pt x="3689" y="16692"/>
                  </a:cubicBezTo>
                  <a:cubicBezTo>
                    <a:pt x="3307" y="14446"/>
                    <a:pt x="1465" y="9610"/>
                    <a:pt x="1056" y="8551"/>
                  </a:cubicBezTo>
                  <a:cubicBezTo>
                    <a:pt x="2127" y="7612"/>
                    <a:pt x="7770" y="2679"/>
                    <a:pt x="9647" y="1441"/>
                  </a:cubicBezTo>
                  <a:cubicBezTo>
                    <a:pt x="10337" y="984"/>
                    <a:pt x="11184" y="739"/>
                    <a:pt x="11988" y="739"/>
                  </a:cubicBezTo>
                  <a:close/>
                  <a:moveTo>
                    <a:pt x="11998" y="0"/>
                  </a:moveTo>
                  <a:cubicBezTo>
                    <a:pt x="10972" y="0"/>
                    <a:pt x="9903" y="305"/>
                    <a:pt x="9039" y="874"/>
                  </a:cubicBezTo>
                  <a:cubicBezTo>
                    <a:pt x="6921" y="2273"/>
                    <a:pt x="452" y="7972"/>
                    <a:pt x="175" y="8215"/>
                  </a:cubicBezTo>
                  <a:lnTo>
                    <a:pt x="0" y="8371"/>
                  </a:lnTo>
                  <a:lnTo>
                    <a:pt x="78" y="8569"/>
                  </a:lnTo>
                  <a:cubicBezTo>
                    <a:pt x="101" y="8628"/>
                    <a:pt x="2343" y="14372"/>
                    <a:pt x="2757" y="16790"/>
                  </a:cubicBezTo>
                  <a:cubicBezTo>
                    <a:pt x="2914" y="17725"/>
                    <a:pt x="2779" y="18662"/>
                    <a:pt x="2671" y="19417"/>
                  </a:cubicBezTo>
                  <a:cubicBezTo>
                    <a:pt x="2532" y="20369"/>
                    <a:pt x="2431" y="21055"/>
                    <a:pt x="2951" y="21412"/>
                  </a:cubicBezTo>
                  <a:cubicBezTo>
                    <a:pt x="3131" y="21536"/>
                    <a:pt x="3363" y="21600"/>
                    <a:pt x="3642" y="21600"/>
                  </a:cubicBezTo>
                  <a:cubicBezTo>
                    <a:pt x="3793" y="21599"/>
                    <a:pt x="3945" y="21582"/>
                    <a:pt x="4094" y="21553"/>
                  </a:cubicBezTo>
                  <a:cubicBezTo>
                    <a:pt x="5923" y="21198"/>
                    <a:pt x="6206" y="18351"/>
                    <a:pt x="6242" y="17098"/>
                  </a:cubicBezTo>
                  <a:lnTo>
                    <a:pt x="12864" y="18194"/>
                  </a:lnTo>
                  <a:lnTo>
                    <a:pt x="15778" y="13520"/>
                  </a:lnTo>
                  <a:cubicBezTo>
                    <a:pt x="17090" y="14411"/>
                    <a:pt x="19326" y="15793"/>
                    <a:pt x="20600" y="15793"/>
                  </a:cubicBezTo>
                  <a:cubicBezTo>
                    <a:pt x="20758" y="15793"/>
                    <a:pt x="20900" y="15773"/>
                    <a:pt x="21026" y="15726"/>
                  </a:cubicBezTo>
                  <a:cubicBezTo>
                    <a:pt x="21291" y="15628"/>
                    <a:pt x="21600" y="15395"/>
                    <a:pt x="21565" y="14848"/>
                  </a:cubicBezTo>
                  <a:cubicBezTo>
                    <a:pt x="21494" y="13718"/>
                    <a:pt x="19900" y="10894"/>
                    <a:pt x="18216" y="7906"/>
                  </a:cubicBezTo>
                  <a:cubicBezTo>
                    <a:pt x="16879" y="5533"/>
                    <a:pt x="15497" y="3082"/>
                    <a:pt x="15348" y="2207"/>
                  </a:cubicBezTo>
                  <a:cubicBezTo>
                    <a:pt x="15187" y="1263"/>
                    <a:pt x="14457" y="530"/>
                    <a:pt x="13347" y="192"/>
                  </a:cubicBezTo>
                  <a:cubicBezTo>
                    <a:pt x="12922" y="64"/>
                    <a:pt x="12463" y="0"/>
                    <a:pt x="1199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7" name="Google Shape;2770;p56"/>
            <p:cNvSpPr/>
            <p:nvPr/>
          </p:nvSpPr>
          <p:spPr>
            <a:xfrm>
              <a:off x="1594827" y="1123548"/>
              <a:ext cx="139788" cy="269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600" fill="norm" stroke="1" extrusionOk="0">
                  <a:moveTo>
                    <a:pt x="13015" y="0"/>
                  </a:moveTo>
                  <a:cubicBezTo>
                    <a:pt x="10675" y="0"/>
                    <a:pt x="9063" y="1292"/>
                    <a:pt x="9202" y="2023"/>
                  </a:cubicBezTo>
                  <a:cubicBezTo>
                    <a:pt x="9377" y="2933"/>
                    <a:pt x="9756" y="4907"/>
                    <a:pt x="8912" y="5140"/>
                  </a:cubicBezTo>
                  <a:cubicBezTo>
                    <a:pt x="8067" y="5372"/>
                    <a:pt x="0" y="10760"/>
                    <a:pt x="0" y="10760"/>
                  </a:cubicBezTo>
                  <a:cubicBezTo>
                    <a:pt x="0" y="10760"/>
                    <a:pt x="4276" y="12217"/>
                    <a:pt x="6822" y="12752"/>
                  </a:cubicBezTo>
                  <a:cubicBezTo>
                    <a:pt x="9114" y="13235"/>
                    <a:pt x="19578" y="21600"/>
                    <a:pt x="21320" y="21600"/>
                  </a:cubicBezTo>
                  <a:cubicBezTo>
                    <a:pt x="21514" y="21600"/>
                    <a:pt x="21600" y="21498"/>
                    <a:pt x="21555" y="21271"/>
                  </a:cubicBezTo>
                  <a:cubicBezTo>
                    <a:pt x="21119" y="18994"/>
                    <a:pt x="20300" y="10108"/>
                    <a:pt x="19458" y="8022"/>
                  </a:cubicBezTo>
                  <a:cubicBezTo>
                    <a:pt x="18613" y="5937"/>
                    <a:pt x="16110" y="2153"/>
                    <a:pt x="16110" y="2153"/>
                  </a:cubicBezTo>
                  <a:cubicBezTo>
                    <a:pt x="16110" y="2153"/>
                    <a:pt x="18144" y="1190"/>
                    <a:pt x="14858" y="262"/>
                  </a:cubicBezTo>
                  <a:cubicBezTo>
                    <a:pt x="14209" y="78"/>
                    <a:pt x="13590" y="0"/>
                    <a:pt x="1301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8" name="Google Shape;2771;p56"/>
            <p:cNvSpPr/>
            <p:nvPr/>
          </p:nvSpPr>
          <p:spPr>
            <a:xfrm>
              <a:off x="1589364" y="1119250"/>
              <a:ext cx="148418" cy="278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600" fill="norm" stroke="1" extrusionOk="0">
                  <a:moveTo>
                    <a:pt x="13036" y="662"/>
                  </a:moveTo>
                  <a:cubicBezTo>
                    <a:pt x="13501" y="662"/>
                    <a:pt x="14023" y="725"/>
                    <a:pt x="14594" y="892"/>
                  </a:cubicBezTo>
                  <a:cubicBezTo>
                    <a:pt x="15870" y="1264"/>
                    <a:pt x="16049" y="1581"/>
                    <a:pt x="16068" y="1698"/>
                  </a:cubicBezTo>
                  <a:cubicBezTo>
                    <a:pt x="16099" y="1894"/>
                    <a:pt x="15792" y="2094"/>
                    <a:pt x="15686" y="2147"/>
                  </a:cubicBezTo>
                  <a:lnTo>
                    <a:pt x="15364" y="2305"/>
                  </a:lnTo>
                  <a:lnTo>
                    <a:pt x="15526" y="2558"/>
                  </a:lnTo>
                  <a:cubicBezTo>
                    <a:pt x="15550" y="2594"/>
                    <a:pt x="17875" y="6228"/>
                    <a:pt x="18650" y="8200"/>
                  </a:cubicBezTo>
                  <a:cubicBezTo>
                    <a:pt x="19164" y="9509"/>
                    <a:pt x="19672" y="13691"/>
                    <a:pt x="20082" y="17052"/>
                  </a:cubicBezTo>
                  <a:cubicBezTo>
                    <a:pt x="20281" y="18674"/>
                    <a:pt x="20452" y="20086"/>
                    <a:pt x="20589" y="20870"/>
                  </a:cubicBezTo>
                  <a:cubicBezTo>
                    <a:pt x="19520" y="20462"/>
                    <a:pt x="16559" y="18355"/>
                    <a:pt x="14342" y="16780"/>
                  </a:cubicBezTo>
                  <a:cubicBezTo>
                    <a:pt x="10710" y="14198"/>
                    <a:pt x="8425" y="12613"/>
                    <a:pt x="7343" y="12377"/>
                  </a:cubicBezTo>
                  <a:cubicBezTo>
                    <a:pt x="5553" y="11991"/>
                    <a:pt x="2796" y="11079"/>
                    <a:pt x="1594" y="10671"/>
                  </a:cubicBezTo>
                  <a:cubicBezTo>
                    <a:pt x="5060" y="8294"/>
                    <a:pt x="8833" y="5799"/>
                    <a:pt x="9345" y="5623"/>
                  </a:cubicBezTo>
                  <a:cubicBezTo>
                    <a:pt x="10283" y="5355"/>
                    <a:pt x="10254" y="4136"/>
                    <a:pt x="9902" y="2251"/>
                  </a:cubicBezTo>
                  <a:cubicBezTo>
                    <a:pt x="9859" y="2015"/>
                    <a:pt x="10169" y="1567"/>
                    <a:pt x="10831" y="1200"/>
                  </a:cubicBezTo>
                  <a:cubicBezTo>
                    <a:pt x="11179" y="1006"/>
                    <a:pt x="11953" y="662"/>
                    <a:pt x="13036" y="662"/>
                  </a:cubicBezTo>
                  <a:close/>
                  <a:moveTo>
                    <a:pt x="13028" y="0"/>
                  </a:moveTo>
                  <a:cubicBezTo>
                    <a:pt x="11677" y="0"/>
                    <a:pt x="10705" y="434"/>
                    <a:pt x="10267" y="679"/>
                  </a:cubicBezTo>
                  <a:cubicBezTo>
                    <a:pt x="9395" y="1164"/>
                    <a:pt x="8893" y="1815"/>
                    <a:pt x="8992" y="2340"/>
                  </a:cubicBezTo>
                  <a:cubicBezTo>
                    <a:pt x="9402" y="4545"/>
                    <a:pt x="9134" y="4942"/>
                    <a:pt x="9005" y="5009"/>
                  </a:cubicBezTo>
                  <a:cubicBezTo>
                    <a:pt x="8191" y="5242"/>
                    <a:pt x="2270" y="9289"/>
                    <a:pt x="476" y="10524"/>
                  </a:cubicBezTo>
                  <a:lnTo>
                    <a:pt x="0" y="10851"/>
                  </a:lnTo>
                  <a:lnTo>
                    <a:pt x="593" y="11058"/>
                  </a:lnTo>
                  <a:cubicBezTo>
                    <a:pt x="757" y="11117"/>
                    <a:pt x="4674" y="12489"/>
                    <a:pt x="7077" y="13009"/>
                  </a:cubicBezTo>
                  <a:cubicBezTo>
                    <a:pt x="8018" y="13214"/>
                    <a:pt x="11034" y="15357"/>
                    <a:pt x="13695" y="17250"/>
                  </a:cubicBezTo>
                  <a:cubicBezTo>
                    <a:pt x="18258" y="20492"/>
                    <a:pt x="19955" y="21600"/>
                    <a:pt x="20857" y="21600"/>
                  </a:cubicBezTo>
                  <a:cubicBezTo>
                    <a:pt x="20961" y="21600"/>
                    <a:pt x="21064" y="21583"/>
                    <a:pt x="21159" y="21550"/>
                  </a:cubicBezTo>
                  <a:cubicBezTo>
                    <a:pt x="21329" y="21490"/>
                    <a:pt x="21600" y="21327"/>
                    <a:pt x="21522" y="20906"/>
                  </a:cubicBezTo>
                  <a:cubicBezTo>
                    <a:pt x="21385" y="20170"/>
                    <a:pt x="21204" y="18698"/>
                    <a:pt x="20998" y="16994"/>
                  </a:cubicBezTo>
                  <a:cubicBezTo>
                    <a:pt x="20584" y="13606"/>
                    <a:pt x="20071" y="9388"/>
                    <a:pt x="19533" y="8020"/>
                  </a:cubicBezTo>
                  <a:cubicBezTo>
                    <a:pt x="18846" y="6263"/>
                    <a:pt x="17032" y="3342"/>
                    <a:pt x="16504" y="2507"/>
                  </a:cubicBezTo>
                  <a:cubicBezTo>
                    <a:pt x="16777" y="2304"/>
                    <a:pt x="17037" y="1993"/>
                    <a:pt x="16982" y="1632"/>
                  </a:cubicBezTo>
                  <a:cubicBezTo>
                    <a:pt x="16905" y="1100"/>
                    <a:pt x="16238" y="659"/>
                    <a:pt x="14940" y="281"/>
                  </a:cubicBezTo>
                  <a:cubicBezTo>
                    <a:pt x="14242" y="78"/>
                    <a:pt x="13601" y="0"/>
                    <a:pt x="1302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9" name="Google Shape;2772;p56"/>
            <p:cNvSpPr/>
            <p:nvPr/>
          </p:nvSpPr>
          <p:spPr>
            <a:xfrm>
              <a:off x="1491432" y="898645"/>
              <a:ext cx="242546" cy="25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2" h="21600" fill="norm" stroke="1" extrusionOk="0">
                  <a:moveTo>
                    <a:pt x="7097" y="0"/>
                  </a:moveTo>
                  <a:cubicBezTo>
                    <a:pt x="7082" y="0"/>
                    <a:pt x="7067" y="0"/>
                    <a:pt x="7052" y="0"/>
                  </a:cubicBezTo>
                  <a:cubicBezTo>
                    <a:pt x="4990" y="45"/>
                    <a:pt x="3101" y="1880"/>
                    <a:pt x="1524" y="3160"/>
                  </a:cubicBezTo>
                  <a:cubicBezTo>
                    <a:pt x="-53" y="4440"/>
                    <a:pt x="-619" y="7357"/>
                    <a:pt x="856" y="8745"/>
                  </a:cubicBezTo>
                  <a:cubicBezTo>
                    <a:pt x="2331" y="10132"/>
                    <a:pt x="4696" y="10695"/>
                    <a:pt x="4696" y="10695"/>
                  </a:cubicBezTo>
                  <a:lnTo>
                    <a:pt x="7868" y="10781"/>
                  </a:lnTo>
                  <a:cubicBezTo>
                    <a:pt x="7868" y="10781"/>
                    <a:pt x="7805" y="12613"/>
                    <a:pt x="7629" y="13308"/>
                  </a:cubicBezTo>
                  <a:cubicBezTo>
                    <a:pt x="7454" y="14002"/>
                    <a:pt x="8498" y="15964"/>
                    <a:pt x="9073" y="16854"/>
                  </a:cubicBezTo>
                  <a:cubicBezTo>
                    <a:pt x="9645" y="17743"/>
                    <a:pt x="9877" y="18860"/>
                    <a:pt x="10825" y="19846"/>
                  </a:cubicBezTo>
                  <a:cubicBezTo>
                    <a:pt x="11284" y="20323"/>
                    <a:pt x="11769" y="20486"/>
                    <a:pt x="12268" y="20486"/>
                  </a:cubicBezTo>
                  <a:cubicBezTo>
                    <a:pt x="12799" y="20486"/>
                    <a:pt x="13346" y="20302"/>
                    <a:pt x="13893" y="20116"/>
                  </a:cubicBezTo>
                  <a:cubicBezTo>
                    <a:pt x="14084" y="20052"/>
                    <a:pt x="14218" y="20024"/>
                    <a:pt x="14318" y="20024"/>
                  </a:cubicBezTo>
                  <a:cubicBezTo>
                    <a:pt x="14770" y="20024"/>
                    <a:pt x="14480" y="20596"/>
                    <a:pt x="15304" y="20854"/>
                  </a:cubicBezTo>
                  <a:cubicBezTo>
                    <a:pt x="16306" y="21167"/>
                    <a:pt x="17566" y="21600"/>
                    <a:pt x="17566" y="21600"/>
                  </a:cubicBezTo>
                  <a:cubicBezTo>
                    <a:pt x="17566" y="21600"/>
                    <a:pt x="19126" y="17673"/>
                    <a:pt x="19922" y="15873"/>
                  </a:cubicBezTo>
                  <a:cubicBezTo>
                    <a:pt x="20720" y="14073"/>
                    <a:pt x="20981" y="5580"/>
                    <a:pt x="18797" y="3163"/>
                  </a:cubicBezTo>
                  <a:cubicBezTo>
                    <a:pt x="18055" y="2341"/>
                    <a:pt x="17114" y="2072"/>
                    <a:pt x="16139" y="2072"/>
                  </a:cubicBezTo>
                  <a:cubicBezTo>
                    <a:pt x="14280" y="2072"/>
                    <a:pt x="12294" y="3049"/>
                    <a:pt x="11305" y="3049"/>
                  </a:cubicBezTo>
                  <a:cubicBezTo>
                    <a:pt x="11284" y="3049"/>
                    <a:pt x="11264" y="3047"/>
                    <a:pt x="11244" y="3047"/>
                  </a:cubicBezTo>
                  <a:cubicBezTo>
                    <a:pt x="9789" y="2982"/>
                    <a:pt x="9125" y="0"/>
                    <a:pt x="709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0" name="Google Shape;2773;p56"/>
            <p:cNvSpPr/>
            <p:nvPr/>
          </p:nvSpPr>
          <p:spPr>
            <a:xfrm>
              <a:off x="1488280" y="894406"/>
              <a:ext cx="248859" cy="260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fill="norm" stroke="1" extrusionOk="0">
                  <a:moveTo>
                    <a:pt x="7391" y="704"/>
                  </a:moveTo>
                  <a:cubicBezTo>
                    <a:pt x="8397" y="704"/>
                    <a:pt x="9044" y="1492"/>
                    <a:pt x="9669" y="2256"/>
                  </a:cubicBezTo>
                  <a:cubicBezTo>
                    <a:pt x="10215" y="2921"/>
                    <a:pt x="10780" y="3609"/>
                    <a:pt x="11545" y="3643"/>
                  </a:cubicBezTo>
                  <a:cubicBezTo>
                    <a:pt x="11567" y="3644"/>
                    <a:pt x="11589" y="3644"/>
                    <a:pt x="11611" y="3644"/>
                  </a:cubicBezTo>
                  <a:cubicBezTo>
                    <a:pt x="12068" y="3644"/>
                    <a:pt x="12674" y="3472"/>
                    <a:pt x="13379" y="3275"/>
                  </a:cubicBezTo>
                  <a:cubicBezTo>
                    <a:pt x="14304" y="3015"/>
                    <a:pt x="15411" y="2705"/>
                    <a:pt x="16465" y="2705"/>
                  </a:cubicBezTo>
                  <a:cubicBezTo>
                    <a:pt x="17393" y="2705"/>
                    <a:pt x="18279" y="2946"/>
                    <a:pt x="18966" y="3675"/>
                  </a:cubicBezTo>
                  <a:cubicBezTo>
                    <a:pt x="20959" y="5797"/>
                    <a:pt x="20816" y="13787"/>
                    <a:pt x="20035" y="15484"/>
                  </a:cubicBezTo>
                  <a:cubicBezTo>
                    <a:pt x="19358" y="16954"/>
                    <a:pt x="18122" y="19920"/>
                    <a:pt x="17764" y="20783"/>
                  </a:cubicBezTo>
                  <a:cubicBezTo>
                    <a:pt x="17365" y="20654"/>
                    <a:pt x="16453" y="20356"/>
                    <a:pt x="15689" y="20126"/>
                  </a:cubicBezTo>
                  <a:cubicBezTo>
                    <a:pt x="15336" y="20021"/>
                    <a:pt x="15267" y="19880"/>
                    <a:pt x="15193" y="19732"/>
                  </a:cubicBezTo>
                  <a:cubicBezTo>
                    <a:pt x="15052" y="19447"/>
                    <a:pt x="14899" y="19317"/>
                    <a:pt x="14640" y="19317"/>
                  </a:cubicBezTo>
                  <a:cubicBezTo>
                    <a:pt x="14507" y="19317"/>
                    <a:pt x="14346" y="19353"/>
                    <a:pt x="14147" y="19419"/>
                  </a:cubicBezTo>
                  <a:cubicBezTo>
                    <a:pt x="13608" y="19594"/>
                    <a:pt x="13085" y="19764"/>
                    <a:pt x="12587" y="19764"/>
                  </a:cubicBezTo>
                  <a:cubicBezTo>
                    <a:pt x="12133" y="19764"/>
                    <a:pt x="11701" y="19624"/>
                    <a:pt x="11297" y="19218"/>
                  </a:cubicBezTo>
                  <a:cubicBezTo>
                    <a:pt x="10733" y="18654"/>
                    <a:pt x="10435" y="18035"/>
                    <a:pt x="10148" y="17437"/>
                  </a:cubicBezTo>
                  <a:cubicBezTo>
                    <a:pt x="9976" y="17081"/>
                    <a:pt x="9801" y="16714"/>
                    <a:pt x="9576" y="16378"/>
                  </a:cubicBezTo>
                  <a:cubicBezTo>
                    <a:pt x="8777" y="15190"/>
                    <a:pt x="8085" y="13666"/>
                    <a:pt x="8181" y="13305"/>
                  </a:cubicBezTo>
                  <a:cubicBezTo>
                    <a:pt x="8367" y="12596"/>
                    <a:pt x="8431" y="10844"/>
                    <a:pt x="8433" y="10769"/>
                  </a:cubicBezTo>
                  <a:lnTo>
                    <a:pt x="8447" y="10407"/>
                  </a:lnTo>
                  <a:lnTo>
                    <a:pt x="5010" y="10319"/>
                  </a:lnTo>
                  <a:cubicBezTo>
                    <a:pt x="4781" y="10264"/>
                    <a:pt x="2624" y="9714"/>
                    <a:pt x="1281" y="8499"/>
                  </a:cubicBezTo>
                  <a:cubicBezTo>
                    <a:pt x="641" y="7921"/>
                    <a:pt x="523" y="7130"/>
                    <a:pt x="539" y="6569"/>
                  </a:cubicBezTo>
                  <a:cubicBezTo>
                    <a:pt x="566" y="5469"/>
                    <a:pt x="1115" y="4342"/>
                    <a:pt x="1936" y="3702"/>
                  </a:cubicBezTo>
                  <a:cubicBezTo>
                    <a:pt x="2144" y="3539"/>
                    <a:pt x="2359" y="3367"/>
                    <a:pt x="2578" y="3189"/>
                  </a:cubicBezTo>
                  <a:cubicBezTo>
                    <a:pt x="4007" y="2041"/>
                    <a:pt x="5625" y="739"/>
                    <a:pt x="7352" y="704"/>
                  </a:cubicBezTo>
                  <a:close/>
                  <a:moveTo>
                    <a:pt x="7413" y="0"/>
                  </a:moveTo>
                  <a:cubicBezTo>
                    <a:pt x="7390" y="0"/>
                    <a:pt x="7366" y="1"/>
                    <a:pt x="7343" y="1"/>
                  </a:cubicBezTo>
                  <a:cubicBezTo>
                    <a:pt x="5470" y="40"/>
                    <a:pt x="3785" y="1395"/>
                    <a:pt x="2297" y="2590"/>
                  </a:cubicBezTo>
                  <a:cubicBezTo>
                    <a:pt x="2080" y="2766"/>
                    <a:pt x="1869" y="2936"/>
                    <a:pt x="1661" y="3098"/>
                  </a:cubicBezTo>
                  <a:cubicBezTo>
                    <a:pt x="687" y="3858"/>
                    <a:pt x="35" y="5212"/>
                    <a:pt x="1" y="6546"/>
                  </a:cubicBezTo>
                  <a:cubicBezTo>
                    <a:pt x="-25" y="7587"/>
                    <a:pt x="321" y="8485"/>
                    <a:pt x="976" y="9078"/>
                  </a:cubicBezTo>
                  <a:cubicBezTo>
                    <a:pt x="2486" y="10445"/>
                    <a:pt x="4838" y="10994"/>
                    <a:pt x="4937" y="11019"/>
                  </a:cubicBezTo>
                  <a:lnTo>
                    <a:pt x="7880" y="11098"/>
                  </a:lnTo>
                  <a:cubicBezTo>
                    <a:pt x="7847" y="11704"/>
                    <a:pt x="7780" y="12665"/>
                    <a:pt x="7671" y="13078"/>
                  </a:cubicBezTo>
                  <a:cubicBezTo>
                    <a:pt x="7386" y="14166"/>
                    <a:pt x="9154" y="16818"/>
                    <a:pt x="9171" y="16844"/>
                  </a:cubicBezTo>
                  <a:cubicBezTo>
                    <a:pt x="9368" y="17137"/>
                    <a:pt x="9525" y="17464"/>
                    <a:pt x="9692" y="17810"/>
                  </a:cubicBezTo>
                  <a:cubicBezTo>
                    <a:pt x="9990" y="18433"/>
                    <a:pt x="10328" y="19137"/>
                    <a:pt x="10970" y="19779"/>
                  </a:cubicBezTo>
                  <a:cubicBezTo>
                    <a:pt x="11490" y="20297"/>
                    <a:pt x="12029" y="20471"/>
                    <a:pt x="12574" y="20471"/>
                  </a:cubicBezTo>
                  <a:cubicBezTo>
                    <a:pt x="13141" y="20471"/>
                    <a:pt x="13714" y="20284"/>
                    <a:pt x="14277" y="20102"/>
                  </a:cubicBezTo>
                  <a:cubicBezTo>
                    <a:pt x="14481" y="20035"/>
                    <a:pt x="14590" y="20021"/>
                    <a:pt x="14645" y="20021"/>
                  </a:cubicBezTo>
                  <a:cubicBezTo>
                    <a:pt x="14681" y="20021"/>
                    <a:pt x="14693" y="20026"/>
                    <a:pt x="14695" y="20027"/>
                  </a:cubicBezTo>
                  <a:cubicBezTo>
                    <a:pt x="14712" y="20055"/>
                    <a:pt x="14728" y="20084"/>
                    <a:pt x="14743" y="20115"/>
                  </a:cubicBezTo>
                  <a:cubicBezTo>
                    <a:pt x="14875" y="20382"/>
                    <a:pt x="15048" y="20656"/>
                    <a:pt x="15569" y="20812"/>
                  </a:cubicBezTo>
                  <a:cubicBezTo>
                    <a:pt x="16573" y="21115"/>
                    <a:pt x="17834" y="21532"/>
                    <a:pt x="17834" y="21532"/>
                  </a:cubicBezTo>
                  <a:lnTo>
                    <a:pt x="18038" y="21600"/>
                  </a:lnTo>
                  <a:lnTo>
                    <a:pt x="18137" y="21359"/>
                  </a:lnTo>
                  <a:cubicBezTo>
                    <a:pt x="18152" y="21321"/>
                    <a:pt x="19709" y="17558"/>
                    <a:pt x="20496" y="15847"/>
                  </a:cubicBezTo>
                  <a:cubicBezTo>
                    <a:pt x="21381" y="13924"/>
                    <a:pt x="21575" y="5546"/>
                    <a:pt x="19305" y="3130"/>
                  </a:cubicBezTo>
                  <a:cubicBezTo>
                    <a:pt x="18503" y="2277"/>
                    <a:pt x="17500" y="2000"/>
                    <a:pt x="16470" y="2000"/>
                  </a:cubicBezTo>
                  <a:cubicBezTo>
                    <a:pt x="15362" y="2000"/>
                    <a:pt x="14223" y="2320"/>
                    <a:pt x="13267" y="2588"/>
                  </a:cubicBezTo>
                  <a:cubicBezTo>
                    <a:pt x="12587" y="2777"/>
                    <a:pt x="11999" y="2941"/>
                    <a:pt x="11606" y="2941"/>
                  </a:cubicBezTo>
                  <a:cubicBezTo>
                    <a:pt x="11592" y="2941"/>
                    <a:pt x="11577" y="2941"/>
                    <a:pt x="11563" y="2940"/>
                  </a:cubicBezTo>
                  <a:cubicBezTo>
                    <a:pt x="11001" y="2915"/>
                    <a:pt x="10553" y="2372"/>
                    <a:pt x="10037" y="1742"/>
                  </a:cubicBezTo>
                  <a:cubicBezTo>
                    <a:pt x="9371" y="929"/>
                    <a:pt x="8594" y="0"/>
                    <a:pt x="741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1" name="Google Shape;2774;p56"/>
            <p:cNvSpPr/>
            <p:nvPr/>
          </p:nvSpPr>
          <p:spPr>
            <a:xfrm>
              <a:off x="1617269" y="1002253"/>
              <a:ext cx="97688" cy="50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600" fill="norm" stroke="1" extrusionOk="0">
                  <a:moveTo>
                    <a:pt x="693" y="0"/>
                  </a:moveTo>
                  <a:cubicBezTo>
                    <a:pt x="363" y="0"/>
                    <a:pt x="35" y="720"/>
                    <a:pt x="3" y="1651"/>
                  </a:cubicBezTo>
                  <a:cubicBezTo>
                    <a:pt x="-31" y="2651"/>
                    <a:pt x="248" y="3537"/>
                    <a:pt x="630" y="3633"/>
                  </a:cubicBezTo>
                  <a:cubicBezTo>
                    <a:pt x="768" y="3658"/>
                    <a:pt x="14580" y="7100"/>
                    <a:pt x="20160" y="21096"/>
                  </a:cubicBezTo>
                  <a:cubicBezTo>
                    <a:pt x="20286" y="21415"/>
                    <a:pt x="20454" y="21600"/>
                    <a:pt x="20629" y="21600"/>
                  </a:cubicBezTo>
                  <a:cubicBezTo>
                    <a:pt x="20633" y="21600"/>
                    <a:pt x="20636" y="21600"/>
                    <a:pt x="20638" y="21600"/>
                  </a:cubicBezTo>
                  <a:cubicBezTo>
                    <a:pt x="20641" y="21600"/>
                    <a:pt x="20641" y="21600"/>
                    <a:pt x="20643" y="21600"/>
                  </a:cubicBezTo>
                  <a:cubicBezTo>
                    <a:pt x="21263" y="21600"/>
                    <a:pt x="21569" y="19605"/>
                    <a:pt x="21119" y="18477"/>
                  </a:cubicBezTo>
                  <a:cubicBezTo>
                    <a:pt x="15190" y="3607"/>
                    <a:pt x="1342" y="153"/>
                    <a:pt x="756" y="13"/>
                  </a:cubicBezTo>
                  <a:cubicBezTo>
                    <a:pt x="734" y="6"/>
                    <a:pt x="713" y="0"/>
                    <a:pt x="69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2" name="Google Shape;2775;p56"/>
            <p:cNvSpPr/>
            <p:nvPr/>
          </p:nvSpPr>
          <p:spPr>
            <a:xfrm>
              <a:off x="1694051" y="1062655"/>
              <a:ext cx="19668" cy="21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0" h="21600" fill="norm" stroke="1" extrusionOk="0">
                  <a:moveTo>
                    <a:pt x="3236" y="0"/>
                  </a:moveTo>
                  <a:cubicBezTo>
                    <a:pt x="2148" y="0"/>
                    <a:pt x="1083" y="717"/>
                    <a:pt x="472" y="2032"/>
                  </a:cubicBezTo>
                  <a:cubicBezTo>
                    <a:pt x="-457" y="4048"/>
                    <a:pt x="30" y="6662"/>
                    <a:pt x="1548" y="7887"/>
                  </a:cubicBezTo>
                  <a:cubicBezTo>
                    <a:pt x="6180" y="11592"/>
                    <a:pt x="10575" y="15834"/>
                    <a:pt x="14664" y="20539"/>
                  </a:cubicBezTo>
                  <a:cubicBezTo>
                    <a:pt x="15253" y="21227"/>
                    <a:pt x="16012" y="21600"/>
                    <a:pt x="16794" y="21600"/>
                  </a:cubicBezTo>
                  <a:cubicBezTo>
                    <a:pt x="19772" y="21600"/>
                    <a:pt x="21143" y="16745"/>
                    <a:pt x="18923" y="14146"/>
                  </a:cubicBezTo>
                  <a:cubicBezTo>
                    <a:pt x="14551" y="9112"/>
                    <a:pt x="9862" y="4601"/>
                    <a:pt x="4912" y="627"/>
                  </a:cubicBezTo>
                  <a:cubicBezTo>
                    <a:pt x="4391" y="209"/>
                    <a:pt x="3802" y="0"/>
                    <a:pt x="323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3" name="Google Shape;2776;p56"/>
            <p:cNvSpPr/>
            <p:nvPr/>
          </p:nvSpPr>
          <p:spPr>
            <a:xfrm>
              <a:off x="1617275" y="1031491"/>
              <a:ext cx="63167" cy="2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fill="norm" stroke="1" extrusionOk="0">
                  <a:moveTo>
                    <a:pt x="1103" y="0"/>
                  </a:moveTo>
                  <a:cubicBezTo>
                    <a:pt x="483" y="0"/>
                    <a:pt x="43" y="1381"/>
                    <a:pt x="2" y="3238"/>
                  </a:cubicBezTo>
                  <a:cubicBezTo>
                    <a:pt x="-36" y="5143"/>
                    <a:pt x="411" y="6805"/>
                    <a:pt x="1005" y="6952"/>
                  </a:cubicBezTo>
                  <a:cubicBezTo>
                    <a:pt x="1107" y="6964"/>
                    <a:pt x="10649" y="9236"/>
                    <a:pt x="20008" y="21356"/>
                  </a:cubicBezTo>
                  <a:cubicBezTo>
                    <a:pt x="20133" y="21527"/>
                    <a:pt x="20270" y="21600"/>
                    <a:pt x="20410" y="21600"/>
                  </a:cubicBezTo>
                  <a:cubicBezTo>
                    <a:pt x="20921" y="21600"/>
                    <a:pt x="21367" y="20415"/>
                    <a:pt x="21466" y="18790"/>
                  </a:cubicBezTo>
                  <a:cubicBezTo>
                    <a:pt x="21564" y="17153"/>
                    <a:pt x="21288" y="15528"/>
                    <a:pt x="20811" y="14905"/>
                  </a:cubicBezTo>
                  <a:cubicBezTo>
                    <a:pt x="11125" y="2358"/>
                    <a:pt x="1557" y="98"/>
                    <a:pt x="1156" y="0"/>
                  </a:cubicBezTo>
                  <a:cubicBezTo>
                    <a:pt x="1137" y="0"/>
                    <a:pt x="1122" y="0"/>
                    <a:pt x="110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4" name="Google Shape;2777;p56"/>
            <p:cNvSpPr/>
            <p:nvPr/>
          </p:nvSpPr>
          <p:spPr>
            <a:xfrm>
              <a:off x="1683274" y="994089"/>
              <a:ext cx="24345" cy="2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4" h="21600" fill="norm" stroke="1" extrusionOk="0">
                  <a:moveTo>
                    <a:pt x="2661" y="0"/>
                  </a:moveTo>
                  <a:cubicBezTo>
                    <a:pt x="1762" y="0"/>
                    <a:pt x="872" y="547"/>
                    <a:pt x="376" y="1540"/>
                  </a:cubicBezTo>
                  <a:cubicBezTo>
                    <a:pt x="-373" y="3047"/>
                    <a:pt x="30" y="5001"/>
                    <a:pt x="1294" y="5905"/>
                  </a:cubicBezTo>
                  <a:cubicBezTo>
                    <a:pt x="11228" y="13005"/>
                    <a:pt x="15591" y="20205"/>
                    <a:pt x="15637" y="20272"/>
                  </a:cubicBezTo>
                  <a:cubicBezTo>
                    <a:pt x="16134" y="21098"/>
                    <a:pt x="16920" y="21600"/>
                    <a:pt x="17781" y="21600"/>
                  </a:cubicBezTo>
                  <a:cubicBezTo>
                    <a:pt x="17791" y="21600"/>
                    <a:pt x="17800" y="21600"/>
                    <a:pt x="17810" y="21600"/>
                  </a:cubicBezTo>
                  <a:cubicBezTo>
                    <a:pt x="17819" y="21600"/>
                    <a:pt x="17819" y="21600"/>
                    <a:pt x="17828" y="21600"/>
                  </a:cubicBezTo>
                  <a:cubicBezTo>
                    <a:pt x="19982" y="21600"/>
                    <a:pt x="21227" y="18698"/>
                    <a:pt x="20000" y="16599"/>
                  </a:cubicBezTo>
                  <a:cubicBezTo>
                    <a:pt x="19794" y="16264"/>
                    <a:pt x="15019" y="8305"/>
                    <a:pt x="4028" y="458"/>
                  </a:cubicBezTo>
                  <a:cubicBezTo>
                    <a:pt x="3606" y="145"/>
                    <a:pt x="3129" y="0"/>
                    <a:pt x="266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5" name="Google Shape;2778;p56"/>
            <p:cNvSpPr/>
            <p:nvPr/>
          </p:nvSpPr>
          <p:spPr>
            <a:xfrm>
              <a:off x="1521090" y="944539"/>
              <a:ext cx="157548" cy="59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fill="norm" stroke="1" extrusionOk="0">
                  <a:moveTo>
                    <a:pt x="2655" y="0"/>
                  </a:moveTo>
                  <a:cubicBezTo>
                    <a:pt x="2563" y="0"/>
                    <a:pt x="2472" y="103"/>
                    <a:pt x="2393" y="320"/>
                  </a:cubicBezTo>
                  <a:cubicBezTo>
                    <a:pt x="2139" y="1035"/>
                    <a:pt x="-90" y="7482"/>
                    <a:pt x="2" y="13772"/>
                  </a:cubicBezTo>
                  <a:cubicBezTo>
                    <a:pt x="39" y="16199"/>
                    <a:pt x="402" y="18203"/>
                    <a:pt x="1086" y="19742"/>
                  </a:cubicBezTo>
                  <a:cubicBezTo>
                    <a:pt x="1678" y="21074"/>
                    <a:pt x="2260" y="21600"/>
                    <a:pt x="2869" y="21600"/>
                  </a:cubicBezTo>
                  <a:cubicBezTo>
                    <a:pt x="3757" y="21600"/>
                    <a:pt x="4704" y="20484"/>
                    <a:pt x="5840" y="19151"/>
                  </a:cubicBezTo>
                  <a:cubicBezTo>
                    <a:pt x="7696" y="16963"/>
                    <a:pt x="10237" y="13972"/>
                    <a:pt x="14142" y="13847"/>
                  </a:cubicBezTo>
                  <a:cubicBezTo>
                    <a:pt x="14174" y="13847"/>
                    <a:pt x="14205" y="13847"/>
                    <a:pt x="14236" y="13847"/>
                  </a:cubicBezTo>
                  <a:cubicBezTo>
                    <a:pt x="16740" y="13847"/>
                    <a:pt x="18942" y="15288"/>
                    <a:pt x="20857" y="18230"/>
                  </a:cubicBezTo>
                  <a:cubicBezTo>
                    <a:pt x="20910" y="18312"/>
                    <a:pt x="20966" y="18349"/>
                    <a:pt x="21021" y="18349"/>
                  </a:cubicBezTo>
                  <a:cubicBezTo>
                    <a:pt x="21187" y="18349"/>
                    <a:pt x="21346" y="17997"/>
                    <a:pt x="21418" y="17412"/>
                  </a:cubicBezTo>
                  <a:cubicBezTo>
                    <a:pt x="21510" y="16637"/>
                    <a:pt x="21413" y="15738"/>
                    <a:pt x="21198" y="15397"/>
                  </a:cubicBezTo>
                  <a:cubicBezTo>
                    <a:pt x="19172" y="12276"/>
                    <a:pt x="16830" y="10759"/>
                    <a:pt x="14228" y="10759"/>
                  </a:cubicBezTo>
                  <a:cubicBezTo>
                    <a:pt x="14196" y="10759"/>
                    <a:pt x="14166" y="10759"/>
                    <a:pt x="14134" y="10759"/>
                  </a:cubicBezTo>
                  <a:cubicBezTo>
                    <a:pt x="10096" y="10889"/>
                    <a:pt x="7481" y="13967"/>
                    <a:pt x="5571" y="16215"/>
                  </a:cubicBezTo>
                  <a:cubicBezTo>
                    <a:pt x="4465" y="17521"/>
                    <a:pt x="3624" y="18507"/>
                    <a:pt x="2884" y="18507"/>
                  </a:cubicBezTo>
                  <a:cubicBezTo>
                    <a:pt x="2412" y="18507"/>
                    <a:pt x="1980" y="18106"/>
                    <a:pt x="1545" y="17125"/>
                  </a:cubicBezTo>
                  <a:cubicBezTo>
                    <a:pt x="1107" y="16150"/>
                    <a:pt x="886" y="14991"/>
                    <a:pt x="865" y="13604"/>
                  </a:cubicBezTo>
                  <a:cubicBezTo>
                    <a:pt x="807" y="9627"/>
                    <a:pt x="2334" y="4415"/>
                    <a:pt x="2927" y="2736"/>
                  </a:cubicBezTo>
                  <a:cubicBezTo>
                    <a:pt x="3110" y="2205"/>
                    <a:pt x="3140" y="1246"/>
                    <a:pt x="2993" y="585"/>
                  </a:cubicBezTo>
                  <a:cubicBezTo>
                    <a:pt x="2908" y="200"/>
                    <a:pt x="2783" y="0"/>
                    <a:pt x="265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6" name="Google Shape;2779;p56"/>
            <p:cNvSpPr/>
            <p:nvPr/>
          </p:nvSpPr>
          <p:spPr>
            <a:xfrm>
              <a:off x="1513666" y="1002447"/>
              <a:ext cx="172541" cy="27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fill="norm" stroke="1" extrusionOk="0">
                  <a:moveTo>
                    <a:pt x="11612" y="0"/>
                  </a:moveTo>
                  <a:lnTo>
                    <a:pt x="2675" y="748"/>
                  </a:lnTo>
                  <a:cubicBezTo>
                    <a:pt x="2675" y="748"/>
                    <a:pt x="1110" y="5566"/>
                    <a:pt x="1424" y="6276"/>
                  </a:cubicBezTo>
                  <a:cubicBezTo>
                    <a:pt x="1838" y="7218"/>
                    <a:pt x="2129" y="8653"/>
                    <a:pt x="2129" y="8653"/>
                  </a:cubicBezTo>
                  <a:lnTo>
                    <a:pt x="0" y="11826"/>
                  </a:lnTo>
                  <a:cubicBezTo>
                    <a:pt x="0" y="11826"/>
                    <a:pt x="354" y="13014"/>
                    <a:pt x="1060" y="13083"/>
                  </a:cubicBezTo>
                  <a:cubicBezTo>
                    <a:pt x="1767" y="13153"/>
                    <a:pt x="3467" y="14029"/>
                    <a:pt x="3467" y="14029"/>
                  </a:cubicBezTo>
                  <a:cubicBezTo>
                    <a:pt x="3467" y="14029"/>
                    <a:pt x="5520" y="20705"/>
                    <a:pt x="6250" y="20927"/>
                  </a:cubicBezTo>
                  <a:cubicBezTo>
                    <a:pt x="6831" y="21104"/>
                    <a:pt x="8013" y="21600"/>
                    <a:pt x="8793" y="21600"/>
                  </a:cubicBezTo>
                  <a:cubicBezTo>
                    <a:pt x="8991" y="21600"/>
                    <a:pt x="9165" y="21568"/>
                    <a:pt x="9294" y="21489"/>
                  </a:cubicBezTo>
                  <a:cubicBezTo>
                    <a:pt x="9932" y="21108"/>
                    <a:pt x="17716" y="16189"/>
                    <a:pt x="18651" y="15465"/>
                  </a:cubicBezTo>
                  <a:cubicBezTo>
                    <a:pt x="19585" y="14741"/>
                    <a:pt x="19209" y="11095"/>
                    <a:pt x="19209" y="11095"/>
                  </a:cubicBezTo>
                  <a:cubicBezTo>
                    <a:pt x="19209" y="11095"/>
                    <a:pt x="21600" y="8507"/>
                    <a:pt x="20642" y="6773"/>
                  </a:cubicBezTo>
                  <a:cubicBezTo>
                    <a:pt x="20218" y="6006"/>
                    <a:pt x="19553" y="5690"/>
                    <a:pt x="18886" y="5690"/>
                  </a:cubicBezTo>
                  <a:cubicBezTo>
                    <a:pt x="18050" y="5690"/>
                    <a:pt x="17209" y="6187"/>
                    <a:pt x="16836" y="6916"/>
                  </a:cubicBezTo>
                  <a:cubicBezTo>
                    <a:pt x="16163" y="8226"/>
                    <a:pt x="15913" y="8869"/>
                    <a:pt x="15913" y="8869"/>
                  </a:cubicBezTo>
                  <a:cubicBezTo>
                    <a:pt x="15913" y="8869"/>
                    <a:pt x="15442" y="9012"/>
                    <a:pt x="14954" y="9012"/>
                  </a:cubicBezTo>
                  <a:cubicBezTo>
                    <a:pt x="14525" y="9012"/>
                    <a:pt x="14084" y="8901"/>
                    <a:pt x="13941" y="8488"/>
                  </a:cubicBezTo>
                  <a:lnTo>
                    <a:pt x="13633" y="7602"/>
                  </a:lnTo>
                  <a:cubicBezTo>
                    <a:pt x="13633" y="7602"/>
                    <a:pt x="10725" y="5639"/>
                    <a:pt x="10655" y="5186"/>
                  </a:cubicBezTo>
                  <a:cubicBezTo>
                    <a:pt x="10587" y="4733"/>
                    <a:pt x="11612" y="0"/>
                    <a:pt x="1161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7" name="Google Shape;2780;p56"/>
            <p:cNvSpPr/>
            <p:nvPr/>
          </p:nvSpPr>
          <p:spPr>
            <a:xfrm>
              <a:off x="1510261" y="997671"/>
              <a:ext cx="179111" cy="280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600" fill="norm" stroke="1" extrusionOk="0">
                  <a:moveTo>
                    <a:pt x="11166" y="734"/>
                  </a:moveTo>
                  <a:cubicBezTo>
                    <a:pt x="10869" y="2125"/>
                    <a:pt x="10269" y="5023"/>
                    <a:pt x="10330" y="5430"/>
                  </a:cubicBezTo>
                  <a:cubicBezTo>
                    <a:pt x="10388" y="5804"/>
                    <a:pt x="11371" y="6642"/>
                    <a:pt x="13255" y="7919"/>
                  </a:cubicBezTo>
                  <a:lnTo>
                    <a:pt x="13519" y="8678"/>
                  </a:lnTo>
                  <a:cubicBezTo>
                    <a:pt x="13605" y="8936"/>
                    <a:pt x="13809" y="9153"/>
                    <a:pt x="14082" y="9273"/>
                  </a:cubicBezTo>
                  <a:cubicBezTo>
                    <a:pt x="14319" y="9380"/>
                    <a:pt x="14593" y="9417"/>
                    <a:pt x="14856" y="9417"/>
                  </a:cubicBezTo>
                  <a:cubicBezTo>
                    <a:pt x="15361" y="9417"/>
                    <a:pt x="15824" y="9283"/>
                    <a:pt x="15899" y="9261"/>
                  </a:cubicBezTo>
                  <a:lnTo>
                    <a:pt x="16071" y="9209"/>
                  </a:lnTo>
                  <a:lnTo>
                    <a:pt x="16130" y="9058"/>
                  </a:lnTo>
                  <a:cubicBezTo>
                    <a:pt x="16131" y="9051"/>
                    <a:pt x="16377" y="8429"/>
                    <a:pt x="17008" y="7195"/>
                  </a:cubicBezTo>
                  <a:cubicBezTo>
                    <a:pt x="17303" y="6618"/>
                    <a:pt x="17972" y="6210"/>
                    <a:pt x="18633" y="6202"/>
                  </a:cubicBezTo>
                  <a:cubicBezTo>
                    <a:pt x="18647" y="6202"/>
                    <a:pt x="18664" y="6201"/>
                    <a:pt x="18679" y="6201"/>
                  </a:cubicBezTo>
                  <a:cubicBezTo>
                    <a:pt x="19063" y="6201"/>
                    <a:pt x="19634" y="6371"/>
                    <a:pt x="20018" y="7067"/>
                  </a:cubicBezTo>
                  <a:cubicBezTo>
                    <a:pt x="20829" y="8534"/>
                    <a:pt x="18699" y="10874"/>
                    <a:pt x="18678" y="10897"/>
                  </a:cubicBezTo>
                  <a:lnTo>
                    <a:pt x="18582" y="11000"/>
                  </a:lnTo>
                  <a:lnTo>
                    <a:pt x="18595" y="11135"/>
                  </a:lnTo>
                  <a:cubicBezTo>
                    <a:pt x="18741" y="12530"/>
                    <a:pt x="18707" y="14679"/>
                    <a:pt x="18181" y="15088"/>
                  </a:cubicBezTo>
                  <a:cubicBezTo>
                    <a:pt x="17310" y="15766"/>
                    <a:pt x="9789" y="20522"/>
                    <a:pt x="9174" y="20891"/>
                  </a:cubicBezTo>
                  <a:cubicBezTo>
                    <a:pt x="9110" y="20930"/>
                    <a:pt x="9015" y="20947"/>
                    <a:pt x="8901" y="20947"/>
                  </a:cubicBezTo>
                  <a:cubicBezTo>
                    <a:pt x="8405" y="20947"/>
                    <a:pt x="7527" y="20639"/>
                    <a:pt x="7060" y="20476"/>
                  </a:cubicBezTo>
                  <a:cubicBezTo>
                    <a:pt x="6869" y="20410"/>
                    <a:pt x="6697" y="20351"/>
                    <a:pt x="6610" y="20331"/>
                  </a:cubicBezTo>
                  <a:cubicBezTo>
                    <a:pt x="6192" y="20016"/>
                    <a:pt x="5007" y="16791"/>
                    <a:pt x="4106" y="13859"/>
                  </a:cubicBezTo>
                  <a:lnTo>
                    <a:pt x="4065" y="13729"/>
                  </a:lnTo>
                  <a:lnTo>
                    <a:pt x="3935" y="13661"/>
                  </a:lnTo>
                  <a:cubicBezTo>
                    <a:pt x="3760" y="13571"/>
                    <a:pt x="2204" y="12776"/>
                    <a:pt x="1464" y="12703"/>
                  </a:cubicBezTo>
                  <a:cubicBezTo>
                    <a:pt x="1215" y="12679"/>
                    <a:pt x="938" y="12230"/>
                    <a:pt x="799" y="11855"/>
                  </a:cubicBezTo>
                  <a:lnTo>
                    <a:pt x="2848" y="8803"/>
                  </a:lnTo>
                  <a:lnTo>
                    <a:pt x="2822" y="8683"/>
                  </a:lnTo>
                  <a:cubicBezTo>
                    <a:pt x="2810" y="8625"/>
                    <a:pt x="2529" y="7252"/>
                    <a:pt x="2119" y="6324"/>
                  </a:cubicBezTo>
                  <a:cubicBezTo>
                    <a:pt x="1975" y="5945"/>
                    <a:pt x="2593" y="3517"/>
                    <a:pt x="3272" y="1397"/>
                  </a:cubicBezTo>
                  <a:lnTo>
                    <a:pt x="11166" y="734"/>
                  </a:lnTo>
                  <a:close/>
                  <a:moveTo>
                    <a:pt x="12079" y="0"/>
                  </a:moveTo>
                  <a:lnTo>
                    <a:pt x="2698" y="785"/>
                  </a:lnTo>
                  <a:lnTo>
                    <a:pt x="2626" y="1001"/>
                  </a:lnTo>
                  <a:cubicBezTo>
                    <a:pt x="2265" y="2119"/>
                    <a:pt x="1106" y="5827"/>
                    <a:pt x="1428" y="6558"/>
                  </a:cubicBezTo>
                  <a:cubicBezTo>
                    <a:pt x="1744" y="7280"/>
                    <a:pt x="1990" y="8329"/>
                    <a:pt x="2067" y="8681"/>
                  </a:cubicBezTo>
                  <a:lnTo>
                    <a:pt x="0" y="11762"/>
                  </a:lnTo>
                  <a:lnTo>
                    <a:pt x="40" y="11894"/>
                  </a:lnTo>
                  <a:cubicBezTo>
                    <a:pt x="81" y="12034"/>
                    <a:pt x="472" y="13264"/>
                    <a:pt x="1382" y="13355"/>
                  </a:cubicBezTo>
                  <a:cubicBezTo>
                    <a:pt x="1791" y="13395"/>
                    <a:pt x="2802" y="13845"/>
                    <a:pt x="3432" y="14161"/>
                  </a:cubicBezTo>
                  <a:cubicBezTo>
                    <a:pt x="4761" y="18474"/>
                    <a:pt x="5734" y="20750"/>
                    <a:pt x="6320" y="20928"/>
                  </a:cubicBezTo>
                  <a:cubicBezTo>
                    <a:pt x="6447" y="20967"/>
                    <a:pt x="6607" y="21025"/>
                    <a:pt x="6788" y="21087"/>
                  </a:cubicBezTo>
                  <a:cubicBezTo>
                    <a:pt x="7591" y="21365"/>
                    <a:pt x="8322" y="21600"/>
                    <a:pt x="8899" y="21600"/>
                  </a:cubicBezTo>
                  <a:cubicBezTo>
                    <a:pt x="9165" y="21600"/>
                    <a:pt x="9399" y="21551"/>
                    <a:pt x="9590" y="21433"/>
                  </a:cubicBezTo>
                  <a:cubicBezTo>
                    <a:pt x="10216" y="21058"/>
                    <a:pt x="17751" y="16294"/>
                    <a:pt x="18672" y="15579"/>
                  </a:cubicBezTo>
                  <a:cubicBezTo>
                    <a:pt x="19608" y="14852"/>
                    <a:pt x="19425" y="12042"/>
                    <a:pt x="19348" y="11205"/>
                  </a:cubicBezTo>
                  <a:cubicBezTo>
                    <a:pt x="19798" y="10685"/>
                    <a:pt x="21600" y="8435"/>
                    <a:pt x="20684" y="6779"/>
                  </a:cubicBezTo>
                  <a:cubicBezTo>
                    <a:pt x="20246" y="5983"/>
                    <a:pt x="19480" y="5547"/>
                    <a:pt x="18624" y="5546"/>
                  </a:cubicBezTo>
                  <a:cubicBezTo>
                    <a:pt x="17671" y="5558"/>
                    <a:pt x="16752" y="6112"/>
                    <a:pt x="16334" y="6924"/>
                  </a:cubicBezTo>
                  <a:cubicBezTo>
                    <a:pt x="15866" y="7839"/>
                    <a:pt x="15608" y="8421"/>
                    <a:pt x="15498" y="8683"/>
                  </a:cubicBezTo>
                  <a:cubicBezTo>
                    <a:pt x="15325" y="8721"/>
                    <a:pt x="15080" y="8761"/>
                    <a:pt x="14850" y="8761"/>
                  </a:cubicBezTo>
                  <a:cubicBezTo>
                    <a:pt x="14688" y="8761"/>
                    <a:pt x="14536" y="8742"/>
                    <a:pt x="14418" y="8688"/>
                  </a:cubicBezTo>
                  <a:cubicBezTo>
                    <a:pt x="14324" y="8648"/>
                    <a:pt x="14254" y="8574"/>
                    <a:pt x="14228" y="8484"/>
                  </a:cubicBezTo>
                  <a:lnTo>
                    <a:pt x="13896" y="7527"/>
                  </a:lnTo>
                  <a:lnTo>
                    <a:pt x="13801" y="7463"/>
                  </a:lnTo>
                  <a:cubicBezTo>
                    <a:pt x="12581" y="6639"/>
                    <a:pt x="11186" y="5583"/>
                    <a:pt x="11067" y="5346"/>
                  </a:cubicBezTo>
                  <a:cubicBezTo>
                    <a:pt x="11038" y="5024"/>
                    <a:pt x="11587" y="2277"/>
                    <a:pt x="11986" y="429"/>
                  </a:cubicBezTo>
                  <a:lnTo>
                    <a:pt x="1207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8" name="Google Shape;2781;p56"/>
            <p:cNvSpPr/>
            <p:nvPr/>
          </p:nvSpPr>
          <p:spPr>
            <a:xfrm>
              <a:off x="1006920" y="1229082"/>
              <a:ext cx="97627" cy="48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6" h="21600" fill="norm" stroke="1" extrusionOk="0">
                  <a:moveTo>
                    <a:pt x="12693" y="0"/>
                  </a:moveTo>
                  <a:cubicBezTo>
                    <a:pt x="12693" y="0"/>
                    <a:pt x="7016" y="9099"/>
                    <a:pt x="4736" y="12568"/>
                  </a:cubicBezTo>
                  <a:cubicBezTo>
                    <a:pt x="2455" y="16037"/>
                    <a:pt x="-884" y="16440"/>
                    <a:pt x="216" y="20365"/>
                  </a:cubicBezTo>
                  <a:cubicBezTo>
                    <a:pt x="467" y="21258"/>
                    <a:pt x="977" y="21600"/>
                    <a:pt x="1614" y="21600"/>
                  </a:cubicBezTo>
                  <a:cubicBezTo>
                    <a:pt x="3777" y="21600"/>
                    <a:pt x="7418" y="17628"/>
                    <a:pt x="7418" y="17628"/>
                  </a:cubicBezTo>
                  <a:cubicBezTo>
                    <a:pt x="7418" y="17628"/>
                    <a:pt x="14435" y="17560"/>
                    <a:pt x="17136" y="16541"/>
                  </a:cubicBezTo>
                  <a:cubicBezTo>
                    <a:pt x="19835" y="15507"/>
                    <a:pt x="20716" y="8240"/>
                    <a:pt x="20716" y="8240"/>
                  </a:cubicBezTo>
                  <a:lnTo>
                    <a:pt x="12693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9" name="Google Shape;2782;p56"/>
            <p:cNvSpPr/>
            <p:nvPr/>
          </p:nvSpPr>
          <p:spPr>
            <a:xfrm>
              <a:off x="1003750" y="1224874"/>
              <a:ext cx="103962" cy="56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600" fill="norm" stroke="1" extrusionOk="0">
                  <a:moveTo>
                    <a:pt x="13001" y="0"/>
                  </a:moveTo>
                  <a:cubicBezTo>
                    <a:pt x="12895" y="0"/>
                    <a:pt x="12787" y="63"/>
                    <a:pt x="12686" y="200"/>
                  </a:cubicBezTo>
                  <a:cubicBezTo>
                    <a:pt x="12633" y="274"/>
                    <a:pt x="7139" y="7965"/>
                    <a:pt x="4953" y="10871"/>
                  </a:cubicBezTo>
                  <a:cubicBezTo>
                    <a:pt x="4234" y="11831"/>
                    <a:pt x="3366" y="12521"/>
                    <a:pt x="2598" y="13127"/>
                  </a:cubicBezTo>
                  <a:cubicBezTo>
                    <a:pt x="1307" y="14149"/>
                    <a:pt x="291" y="14954"/>
                    <a:pt x="50" y="16935"/>
                  </a:cubicBezTo>
                  <a:cubicBezTo>
                    <a:pt x="-38" y="17615"/>
                    <a:pt x="-49" y="18694"/>
                    <a:pt x="353" y="19950"/>
                  </a:cubicBezTo>
                  <a:cubicBezTo>
                    <a:pt x="739" y="21149"/>
                    <a:pt x="1449" y="21600"/>
                    <a:pt x="2304" y="21600"/>
                  </a:cubicBezTo>
                  <a:cubicBezTo>
                    <a:pt x="4142" y="21600"/>
                    <a:pt x="6642" y="19505"/>
                    <a:pt x="7994" y="18237"/>
                  </a:cubicBezTo>
                  <a:cubicBezTo>
                    <a:pt x="8947" y="18220"/>
                    <a:pt x="14938" y="18117"/>
                    <a:pt x="17417" y="17295"/>
                  </a:cubicBezTo>
                  <a:cubicBezTo>
                    <a:pt x="20414" y="16301"/>
                    <a:pt x="21392" y="9438"/>
                    <a:pt x="21434" y="9147"/>
                  </a:cubicBezTo>
                  <a:cubicBezTo>
                    <a:pt x="21551" y="8302"/>
                    <a:pt x="21369" y="7377"/>
                    <a:pt x="21029" y="7086"/>
                  </a:cubicBezTo>
                  <a:cubicBezTo>
                    <a:pt x="20960" y="7029"/>
                    <a:pt x="20887" y="7000"/>
                    <a:pt x="20818" y="7000"/>
                  </a:cubicBezTo>
                  <a:cubicBezTo>
                    <a:pt x="20547" y="7000"/>
                    <a:pt x="20294" y="7417"/>
                    <a:pt x="20198" y="8085"/>
                  </a:cubicBezTo>
                  <a:cubicBezTo>
                    <a:pt x="20165" y="8296"/>
                    <a:pt x="19425" y="13344"/>
                    <a:pt x="17242" y="14075"/>
                  </a:cubicBezTo>
                  <a:cubicBezTo>
                    <a:pt x="14690" y="14925"/>
                    <a:pt x="7938" y="14982"/>
                    <a:pt x="7872" y="14982"/>
                  </a:cubicBezTo>
                  <a:cubicBezTo>
                    <a:pt x="7791" y="14982"/>
                    <a:pt x="7713" y="15017"/>
                    <a:pt x="7637" y="15091"/>
                  </a:cubicBezTo>
                  <a:cubicBezTo>
                    <a:pt x="5498" y="17129"/>
                    <a:pt x="3299" y="18397"/>
                    <a:pt x="2148" y="18397"/>
                  </a:cubicBezTo>
                  <a:cubicBezTo>
                    <a:pt x="1753" y="18397"/>
                    <a:pt x="1479" y="18243"/>
                    <a:pt x="1376" y="17923"/>
                  </a:cubicBezTo>
                  <a:cubicBezTo>
                    <a:pt x="1364" y="17889"/>
                    <a:pt x="1353" y="17854"/>
                    <a:pt x="1346" y="17820"/>
                  </a:cubicBezTo>
                  <a:cubicBezTo>
                    <a:pt x="1610" y="17323"/>
                    <a:pt x="2433" y="16672"/>
                    <a:pt x="2996" y="16221"/>
                  </a:cubicBezTo>
                  <a:cubicBezTo>
                    <a:pt x="3816" y="15582"/>
                    <a:pt x="4747" y="14840"/>
                    <a:pt x="5569" y="13743"/>
                  </a:cubicBezTo>
                  <a:cubicBezTo>
                    <a:pt x="7771" y="10809"/>
                    <a:pt x="13276" y="3112"/>
                    <a:pt x="13329" y="3026"/>
                  </a:cubicBezTo>
                  <a:cubicBezTo>
                    <a:pt x="13639" y="2581"/>
                    <a:pt x="13745" y="1593"/>
                    <a:pt x="13568" y="822"/>
                  </a:cubicBezTo>
                  <a:cubicBezTo>
                    <a:pt x="13451" y="297"/>
                    <a:pt x="13228" y="0"/>
                    <a:pt x="1300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0" name="Google Shape;2783;p56"/>
            <p:cNvSpPr/>
            <p:nvPr/>
          </p:nvSpPr>
          <p:spPr>
            <a:xfrm>
              <a:off x="2105057" y="2644697"/>
              <a:ext cx="143584" cy="254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600" fill="norm" stroke="1" extrusionOk="0">
                  <a:moveTo>
                    <a:pt x="10810" y="0"/>
                  </a:moveTo>
                  <a:lnTo>
                    <a:pt x="6306" y="4104"/>
                  </a:lnTo>
                  <a:lnTo>
                    <a:pt x="5859" y="11069"/>
                  </a:lnTo>
                  <a:cubicBezTo>
                    <a:pt x="5859" y="11069"/>
                    <a:pt x="471" y="19637"/>
                    <a:pt x="97" y="20220"/>
                  </a:cubicBezTo>
                  <a:cubicBezTo>
                    <a:pt x="-208" y="20701"/>
                    <a:pt x="200" y="21600"/>
                    <a:pt x="1357" y="21600"/>
                  </a:cubicBezTo>
                  <a:cubicBezTo>
                    <a:pt x="1606" y="21600"/>
                    <a:pt x="1892" y="21557"/>
                    <a:pt x="2212" y="21461"/>
                  </a:cubicBezTo>
                  <a:cubicBezTo>
                    <a:pt x="4015" y="20912"/>
                    <a:pt x="7802" y="18154"/>
                    <a:pt x="9947" y="16842"/>
                  </a:cubicBezTo>
                  <a:cubicBezTo>
                    <a:pt x="12089" y="15529"/>
                    <a:pt x="15320" y="12285"/>
                    <a:pt x="17262" y="11175"/>
                  </a:cubicBezTo>
                  <a:cubicBezTo>
                    <a:pt x="19203" y="10065"/>
                    <a:pt x="21392" y="7655"/>
                    <a:pt x="21300" y="7118"/>
                  </a:cubicBezTo>
                  <a:cubicBezTo>
                    <a:pt x="21204" y="6582"/>
                    <a:pt x="10810" y="0"/>
                    <a:pt x="1081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1" name="Google Shape;2784;p56"/>
            <p:cNvSpPr/>
            <p:nvPr/>
          </p:nvSpPr>
          <p:spPr>
            <a:xfrm>
              <a:off x="2101884" y="2640458"/>
              <a:ext cx="149909" cy="262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600" fill="norm" stroke="1" extrusionOk="0">
                  <a:moveTo>
                    <a:pt x="10882" y="839"/>
                  </a:moveTo>
                  <a:cubicBezTo>
                    <a:pt x="14452" y="3123"/>
                    <a:pt x="19840" y="6668"/>
                    <a:pt x="20436" y="7314"/>
                  </a:cubicBezTo>
                  <a:cubicBezTo>
                    <a:pt x="20314" y="7806"/>
                    <a:pt x="18522" y="9860"/>
                    <a:pt x="16749" y="10882"/>
                  </a:cubicBezTo>
                  <a:cubicBezTo>
                    <a:pt x="15767" y="11448"/>
                    <a:pt x="14514" y="12516"/>
                    <a:pt x="13188" y="13647"/>
                  </a:cubicBezTo>
                  <a:cubicBezTo>
                    <a:pt x="11964" y="14688"/>
                    <a:pt x="10700" y="15766"/>
                    <a:pt x="9716" y="16374"/>
                  </a:cubicBezTo>
                  <a:cubicBezTo>
                    <a:pt x="9125" y="16738"/>
                    <a:pt x="8407" y="17216"/>
                    <a:pt x="7641" y="17726"/>
                  </a:cubicBezTo>
                  <a:cubicBezTo>
                    <a:pt x="5828" y="18932"/>
                    <a:pt x="3573" y="20431"/>
                    <a:pt x="2407" y="20789"/>
                  </a:cubicBezTo>
                  <a:cubicBezTo>
                    <a:pt x="2167" y="20864"/>
                    <a:pt x="1946" y="20902"/>
                    <a:pt x="1753" y="20902"/>
                  </a:cubicBezTo>
                  <a:cubicBezTo>
                    <a:pt x="1495" y="20902"/>
                    <a:pt x="1286" y="20836"/>
                    <a:pt x="1130" y="20707"/>
                  </a:cubicBezTo>
                  <a:cubicBezTo>
                    <a:pt x="904" y="20517"/>
                    <a:pt x="853" y="20223"/>
                    <a:pt x="951" y="20068"/>
                  </a:cubicBezTo>
                  <a:cubicBezTo>
                    <a:pt x="1309" y="19503"/>
                    <a:pt x="6481" y="11213"/>
                    <a:pt x="6481" y="11213"/>
                  </a:cubicBezTo>
                  <a:cubicBezTo>
                    <a:pt x="6508" y="11172"/>
                    <a:pt x="6522" y="11124"/>
                    <a:pt x="6525" y="11078"/>
                  </a:cubicBezTo>
                  <a:lnTo>
                    <a:pt x="6948" y="4455"/>
                  </a:lnTo>
                  <a:lnTo>
                    <a:pt x="10882" y="839"/>
                  </a:lnTo>
                  <a:close/>
                  <a:moveTo>
                    <a:pt x="10827" y="0"/>
                  </a:moveTo>
                  <a:cubicBezTo>
                    <a:pt x="10698" y="0"/>
                    <a:pt x="10570" y="42"/>
                    <a:pt x="10481" y="124"/>
                  </a:cubicBezTo>
                  <a:lnTo>
                    <a:pt x="6159" y="4096"/>
                  </a:lnTo>
                  <a:cubicBezTo>
                    <a:pt x="6094" y="4154"/>
                    <a:pt x="6059" y="4226"/>
                    <a:pt x="6053" y="4303"/>
                  </a:cubicBezTo>
                  <a:lnTo>
                    <a:pt x="5630" y="10973"/>
                  </a:lnTo>
                  <a:cubicBezTo>
                    <a:pt x="5147" y="11743"/>
                    <a:pt x="481" y="19225"/>
                    <a:pt x="140" y="19761"/>
                  </a:cubicBezTo>
                  <a:cubicBezTo>
                    <a:pt x="-134" y="20197"/>
                    <a:pt x="4" y="20794"/>
                    <a:pt x="470" y="21182"/>
                  </a:cubicBezTo>
                  <a:cubicBezTo>
                    <a:pt x="649" y="21331"/>
                    <a:pt x="1065" y="21600"/>
                    <a:pt x="1756" y="21600"/>
                  </a:cubicBezTo>
                  <a:cubicBezTo>
                    <a:pt x="2040" y="21600"/>
                    <a:pt x="2366" y="21556"/>
                    <a:pt x="2742" y="21441"/>
                  </a:cubicBezTo>
                  <a:cubicBezTo>
                    <a:pt x="4049" y="21039"/>
                    <a:pt x="6270" y="19560"/>
                    <a:pt x="8230" y="18256"/>
                  </a:cubicBezTo>
                  <a:cubicBezTo>
                    <a:pt x="8986" y="17752"/>
                    <a:pt x="9696" y="17280"/>
                    <a:pt x="10279" y="16921"/>
                  </a:cubicBezTo>
                  <a:cubicBezTo>
                    <a:pt x="11320" y="16277"/>
                    <a:pt x="12609" y="15179"/>
                    <a:pt x="13856" y="14117"/>
                  </a:cubicBezTo>
                  <a:cubicBezTo>
                    <a:pt x="15095" y="13059"/>
                    <a:pt x="16377" y="11968"/>
                    <a:pt x="17290" y="11443"/>
                  </a:cubicBezTo>
                  <a:cubicBezTo>
                    <a:pt x="19118" y="10388"/>
                    <a:pt x="21466" y="7924"/>
                    <a:pt x="21341" y="7191"/>
                  </a:cubicBezTo>
                  <a:cubicBezTo>
                    <a:pt x="21312" y="7030"/>
                    <a:pt x="21228" y="6536"/>
                    <a:pt x="11114" y="80"/>
                  </a:cubicBezTo>
                  <a:cubicBezTo>
                    <a:pt x="11030" y="26"/>
                    <a:pt x="10928" y="0"/>
                    <a:pt x="1082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2" name="Google Shape;2785;p56"/>
            <p:cNvSpPr/>
            <p:nvPr/>
          </p:nvSpPr>
          <p:spPr>
            <a:xfrm>
              <a:off x="2108431" y="2716561"/>
              <a:ext cx="140210" cy="182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600" fill="norm" stroke="1" extrusionOk="0">
                  <a:moveTo>
                    <a:pt x="20238" y="0"/>
                  </a:moveTo>
                  <a:cubicBezTo>
                    <a:pt x="18780" y="1668"/>
                    <a:pt x="15868" y="4990"/>
                    <a:pt x="13266" y="7885"/>
                  </a:cubicBezTo>
                  <a:cubicBezTo>
                    <a:pt x="10320" y="11167"/>
                    <a:pt x="2784" y="18562"/>
                    <a:pt x="0" y="21278"/>
                  </a:cubicBezTo>
                  <a:cubicBezTo>
                    <a:pt x="227" y="21473"/>
                    <a:pt x="526" y="21600"/>
                    <a:pt x="905" y="21600"/>
                  </a:cubicBezTo>
                  <a:cubicBezTo>
                    <a:pt x="1157" y="21600"/>
                    <a:pt x="1446" y="21543"/>
                    <a:pt x="1770" y="21411"/>
                  </a:cubicBezTo>
                  <a:cubicBezTo>
                    <a:pt x="3634" y="20644"/>
                    <a:pt x="7549" y="16800"/>
                    <a:pt x="9767" y="14971"/>
                  </a:cubicBezTo>
                  <a:cubicBezTo>
                    <a:pt x="11982" y="13141"/>
                    <a:pt x="15322" y="8618"/>
                    <a:pt x="17329" y="7070"/>
                  </a:cubicBezTo>
                  <a:cubicBezTo>
                    <a:pt x="19337" y="5524"/>
                    <a:pt x="21600" y="2163"/>
                    <a:pt x="21504" y="1415"/>
                  </a:cubicBezTo>
                  <a:cubicBezTo>
                    <a:pt x="21484" y="1258"/>
                    <a:pt x="20994" y="732"/>
                    <a:pt x="2023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3" name="Google Shape;2786;p56"/>
            <p:cNvSpPr/>
            <p:nvPr/>
          </p:nvSpPr>
          <p:spPr>
            <a:xfrm>
              <a:off x="2105268" y="2712292"/>
              <a:ext cx="146536" cy="190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fill="norm" stroke="1" extrusionOk="0">
                  <a:moveTo>
                    <a:pt x="19821" y="1170"/>
                  </a:moveTo>
                  <a:cubicBezTo>
                    <a:pt x="20289" y="1639"/>
                    <a:pt x="20467" y="1854"/>
                    <a:pt x="20535" y="1943"/>
                  </a:cubicBezTo>
                  <a:cubicBezTo>
                    <a:pt x="20405" y="2625"/>
                    <a:pt x="18562" y="5449"/>
                    <a:pt x="16740" y="6853"/>
                  </a:cubicBezTo>
                  <a:cubicBezTo>
                    <a:pt x="15730" y="7632"/>
                    <a:pt x="14441" y="9104"/>
                    <a:pt x="13076" y="10659"/>
                  </a:cubicBezTo>
                  <a:cubicBezTo>
                    <a:pt x="11817" y="12092"/>
                    <a:pt x="10516" y="13577"/>
                    <a:pt x="9504" y="14412"/>
                  </a:cubicBezTo>
                  <a:cubicBezTo>
                    <a:pt x="8897" y="14914"/>
                    <a:pt x="8157" y="15572"/>
                    <a:pt x="7368" y="16276"/>
                  </a:cubicBezTo>
                  <a:cubicBezTo>
                    <a:pt x="5501" y="17934"/>
                    <a:pt x="3182" y="19998"/>
                    <a:pt x="1982" y="20491"/>
                  </a:cubicBezTo>
                  <a:cubicBezTo>
                    <a:pt x="1767" y="20582"/>
                    <a:pt x="1601" y="20646"/>
                    <a:pt x="1405" y="20646"/>
                  </a:cubicBezTo>
                  <a:cubicBezTo>
                    <a:pt x="1376" y="20646"/>
                    <a:pt x="1347" y="20644"/>
                    <a:pt x="1317" y="20643"/>
                  </a:cubicBezTo>
                  <a:cubicBezTo>
                    <a:pt x="4464" y="17565"/>
                    <a:pt x="10857" y="11262"/>
                    <a:pt x="13475" y="8348"/>
                  </a:cubicBezTo>
                  <a:cubicBezTo>
                    <a:pt x="15779" y="5781"/>
                    <a:pt x="18329" y="2877"/>
                    <a:pt x="19821" y="1170"/>
                  </a:cubicBezTo>
                  <a:close/>
                  <a:moveTo>
                    <a:pt x="19779" y="0"/>
                  </a:moveTo>
                  <a:cubicBezTo>
                    <a:pt x="19655" y="7"/>
                    <a:pt x="19537" y="62"/>
                    <a:pt x="19454" y="159"/>
                  </a:cubicBezTo>
                  <a:cubicBezTo>
                    <a:pt x="18029" y="1790"/>
                    <a:pt x="15269" y="4935"/>
                    <a:pt x="12796" y="7689"/>
                  </a:cubicBezTo>
                  <a:cubicBezTo>
                    <a:pt x="10035" y="10764"/>
                    <a:pt x="3029" y="17646"/>
                    <a:pt x="145" y="20465"/>
                  </a:cubicBezTo>
                  <a:cubicBezTo>
                    <a:pt x="47" y="20558"/>
                    <a:pt x="-5" y="20692"/>
                    <a:pt x="0" y="20828"/>
                  </a:cubicBezTo>
                  <a:cubicBezTo>
                    <a:pt x="3" y="20969"/>
                    <a:pt x="65" y="21097"/>
                    <a:pt x="168" y="21186"/>
                  </a:cubicBezTo>
                  <a:cubicBezTo>
                    <a:pt x="381" y="21369"/>
                    <a:pt x="766" y="21600"/>
                    <a:pt x="1332" y="21600"/>
                  </a:cubicBezTo>
                  <a:cubicBezTo>
                    <a:pt x="1616" y="21600"/>
                    <a:pt x="1947" y="21541"/>
                    <a:pt x="2327" y="21386"/>
                  </a:cubicBezTo>
                  <a:cubicBezTo>
                    <a:pt x="3672" y="20832"/>
                    <a:pt x="5957" y="18799"/>
                    <a:pt x="7973" y="17002"/>
                  </a:cubicBezTo>
                  <a:cubicBezTo>
                    <a:pt x="8754" y="16308"/>
                    <a:pt x="9484" y="15658"/>
                    <a:pt x="10084" y="15164"/>
                  </a:cubicBezTo>
                  <a:cubicBezTo>
                    <a:pt x="11154" y="14277"/>
                    <a:pt x="12481" y="12766"/>
                    <a:pt x="13764" y="11304"/>
                  </a:cubicBezTo>
                  <a:cubicBezTo>
                    <a:pt x="15039" y="9849"/>
                    <a:pt x="16358" y="8344"/>
                    <a:pt x="17296" y="7623"/>
                  </a:cubicBezTo>
                  <a:cubicBezTo>
                    <a:pt x="19179" y="6171"/>
                    <a:pt x="21595" y="2779"/>
                    <a:pt x="21466" y="1771"/>
                  </a:cubicBezTo>
                  <a:cubicBezTo>
                    <a:pt x="21437" y="1543"/>
                    <a:pt x="21326" y="1305"/>
                    <a:pt x="20116" y="130"/>
                  </a:cubicBezTo>
                  <a:cubicBezTo>
                    <a:pt x="20027" y="42"/>
                    <a:pt x="19904" y="3"/>
                    <a:pt x="1977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4" name="Google Shape;2787;p56"/>
            <p:cNvSpPr/>
            <p:nvPr/>
          </p:nvSpPr>
          <p:spPr>
            <a:xfrm>
              <a:off x="2227479" y="2275410"/>
              <a:ext cx="107411" cy="260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5" h="21600" fill="norm" stroke="1" extrusionOk="0">
                  <a:moveTo>
                    <a:pt x="16339" y="0"/>
                  </a:moveTo>
                  <a:cubicBezTo>
                    <a:pt x="12358" y="0"/>
                    <a:pt x="1764" y="945"/>
                    <a:pt x="1764" y="945"/>
                  </a:cubicBezTo>
                  <a:lnTo>
                    <a:pt x="0" y="5345"/>
                  </a:lnTo>
                  <a:lnTo>
                    <a:pt x="6536" y="9465"/>
                  </a:lnTo>
                  <a:lnTo>
                    <a:pt x="16770" y="21478"/>
                  </a:lnTo>
                  <a:cubicBezTo>
                    <a:pt x="16770" y="21478"/>
                    <a:pt x="17699" y="21600"/>
                    <a:pt x="18689" y="21600"/>
                  </a:cubicBezTo>
                  <a:cubicBezTo>
                    <a:pt x="19338" y="21600"/>
                    <a:pt x="20013" y="21547"/>
                    <a:pt x="20464" y="21371"/>
                  </a:cubicBezTo>
                  <a:cubicBezTo>
                    <a:pt x="21600" y="20928"/>
                    <a:pt x="19664" y="5970"/>
                    <a:pt x="19135" y="3701"/>
                  </a:cubicBezTo>
                  <a:cubicBezTo>
                    <a:pt x="18607" y="1431"/>
                    <a:pt x="19314" y="487"/>
                    <a:pt x="17671" y="80"/>
                  </a:cubicBezTo>
                  <a:cubicBezTo>
                    <a:pt x="17445" y="25"/>
                    <a:pt x="16977" y="0"/>
                    <a:pt x="1633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5" name="Google Shape;2788;p56"/>
            <p:cNvSpPr/>
            <p:nvPr/>
          </p:nvSpPr>
          <p:spPr>
            <a:xfrm>
              <a:off x="2224310" y="2271260"/>
              <a:ext cx="113736" cy="26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600" fill="norm" stroke="1" extrusionOk="0">
                  <a:moveTo>
                    <a:pt x="16366" y="671"/>
                  </a:moveTo>
                  <a:cubicBezTo>
                    <a:pt x="16848" y="671"/>
                    <a:pt x="17182" y="689"/>
                    <a:pt x="17329" y="725"/>
                  </a:cubicBezTo>
                  <a:cubicBezTo>
                    <a:pt x="17994" y="892"/>
                    <a:pt x="18070" y="1131"/>
                    <a:pt x="18143" y="2174"/>
                  </a:cubicBezTo>
                  <a:cubicBezTo>
                    <a:pt x="18176" y="2647"/>
                    <a:pt x="18215" y="3237"/>
                    <a:pt x="18383" y="3964"/>
                  </a:cubicBezTo>
                  <a:cubicBezTo>
                    <a:pt x="18988" y="6568"/>
                    <a:pt x="20523" y="19546"/>
                    <a:pt x="19819" y="20786"/>
                  </a:cubicBezTo>
                  <a:cubicBezTo>
                    <a:pt x="19508" y="20880"/>
                    <a:pt x="19036" y="20915"/>
                    <a:pt x="18532" y="20915"/>
                  </a:cubicBezTo>
                  <a:cubicBezTo>
                    <a:pt x="18039" y="20915"/>
                    <a:pt x="17519" y="20881"/>
                    <a:pt x="17101" y="20837"/>
                  </a:cubicBezTo>
                  <a:lnTo>
                    <a:pt x="7399" y="9352"/>
                  </a:lnTo>
                  <a:cubicBezTo>
                    <a:pt x="7374" y="9323"/>
                    <a:pt x="7343" y="9295"/>
                    <a:pt x="7306" y="9272"/>
                  </a:cubicBezTo>
                  <a:lnTo>
                    <a:pt x="1235" y="5414"/>
                  </a:lnTo>
                  <a:lnTo>
                    <a:pt x="2767" y="1552"/>
                  </a:lnTo>
                  <a:cubicBezTo>
                    <a:pt x="8192" y="1070"/>
                    <a:pt x="14031" y="671"/>
                    <a:pt x="16366" y="671"/>
                  </a:cubicBezTo>
                  <a:close/>
                  <a:moveTo>
                    <a:pt x="16239" y="0"/>
                  </a:moveTo>
                  <a:cubicBezTo>
                    <a:pt x="12540" y="0"/>
                    <a:pt x="4126" y="737"/>
                    <a:pt x="2196" y="912"/>
                  </a:cubicBezTo>
                  <a:cubicBezTo>
                    <a:pt x="1957" y="932"/>
                    <a:pt x="1765" y="1037"/>
                    <a:pt x="1711" y="1172"/>
                  </a:cubicBezTo>
                  <a:lnTo>
                    <a:pt x="17" y="5434"/>
                  </a:lnTo>
                  <a:cubicBezTo>
                    <a:pt x="-29" y="5545"/>
                    <a:pt x="23" y="5660"/>
                    <a:pt x="153" y="5741"/>
                  </a:cubicBezTo>
                  <a:lnTo>
                    <a:pt x="6376" y="9696"/>
                  </a:lnTo>
                  <a:lnTo>
                    <a:pt x="16169" y="21287"/>
                  </a:lnTo>
                  <a:cubicBezTo>
                    <a:pt x="16248" y="21381"/>
                    <a:pt x="16393" y="21447"/>
                    <a:pt x="16565" y="21471"/>
                  </a:cubicBezTo>
                  <a:cubicBezTo>
                    <a:pt x="16722" y="21491"/>
                    <a:pt x="17577" y="21600"/>
                    <a:pt x="18520" y="21600"/>
                  </a:cubicBezTo>
                  <a:cubicBezTo>
                    <a:pt x="19247" y="21598"/>
                    <a:pt x="20026" y="21534"/>
                    <a:pt x="20577" y="21318"/>
                  </a:cubicBezTo>
                  <a:cubicBezTo>
                    <a:pt x="20972" y="21161"/>
                    <a:pt x="21571" y="20928"/>
                    <a:pt x="20796" y="13121"/>
                  </a:cubicBezTo>
                  <a:cubicBezTo>
                    <a:pt x="20413" y="9237"/>
                    <a:pt x="19825" y="5034"/>
                    <a:pt x="19556" y="3873"/>
                  </a:cubicBezTo>
                  <a:cubicBezTo>
                    <a:pt x="19394" y="3176"/>
                    <a:pt x="19357" y="2604"/>
                    <a:pt x="19324" y="2145"/>
                  </a:cubicBezTo>
                  <a:cubicBezTo>
                    <a:pt x="19253" y="1124"/>
                    <a:pt x="19208" y="449"/>
                    <a:pt x="17799" y="98"/>
                  </a:cubicBezTo>
                  <a:cubicBezTo>
                    <a:pt x="17526" y="29"/>
                    <a:pt x="16975" y="0"/>
                    <a:pt x="1623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6" name="Google Shape;2789;p56"/>
            <p:cNvSpPr/>
            <p:nvPr/>
          </p:nvSpPr>
          <p:spPr>
            <a:xfrm>
              <a:off x="2308651" y="2275410"/>
              <a:ext cx="26235" cy="260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16" h="21600" fill="norm" stroke="1" extrusionOk="0">
                  <a:moveTo>
                    <a:pt x="2254" y="0"/>
                  </a:moveTo>
                  <a:cubicBezTo>
                    <a:pt x="1556" y="0"/>
                    <a:pt x="802" y="2"/>
                    <a:pt x="0" y="7"/>
                  </a:cubicBezTo>
                  <a:cubicBezTo>
                    <a:pt x="2961" y="4162"/>
                    <a:pt x="10502" y="14640"/>
                    <a:pt x="12407" y="16870"/>
                  </a:cubicBezTo>
                  <a:cubicBezTo>
                    <a:pt x="13757" y="18454"/>
                    <a:pt x="13519" y="20296"/>
                    <a:pt x="13043" y="21600"/>
                  </a:cubicBezTo>
                  <a:cubicBezTo>
                    <a:pt x="14694" y="21573"/>
                    <a:pt x="16258" y="21513"/>
                    <a:pt x="17424" y="21391"/>
                  </a:cubicBezTo>
                  <a:cubicBezTo>
                    <a:pt x="21600" y="20947"/>
                    <a:pt x="14479" y="5975"/>
                    <a:pt x="12535" y="3703"/>
                  </a:cubicBezTo>
                  <a:cubicBezTo>
                    <a:pt x="10590" y="1431"/>
                    <a:pt x="13193" y="488"/>
                    <a:pt x="7144" y="80"/>
                  </a:cubicBezTo>
                  <a:cubicBezTo>
                    <a:pt x="6311" y="25"/>
                    <a:pt x="4588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7" name="Google Shape;2790;p56"/>
            <p:cNvSpPr/>
            <p:nvPr/>
          </p:nvSpPr>
          <p:spPr>
            <a:xfrm>
              <a:off x="2305481" y="2271171"/>
              <a:ext cx="32566" cy="268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8" h="21600" fill="norm" stroke="1" extrusionOk="0">
                  <a:moveTo>
                    <a:pt x="4146" y="682"/>
                  </a:moveTo>
                  <a:cubicBezTo>
                    <a:pt x="6673" y="686"/>
                    <a:pt x="7307" y="727"/>
                    <a:pt x="7376" y="731"/>
                  </a:cubicBezTo>
                  <a:cubicBezTo>
                    <a:pt x="9587" y="898"/>
                    <a:pt x="9842" y="1138"/>
                    <a:pt x="10083" y="2181"/>
                  </a:cubicBezTo>
                  <a:cubicBezTo>
                    <a:pt x="10193" y="2655"/>
                    <a:pt x="10324" y="3243"/>
                    <a:pt x="10882" y="3973"/>
                  </a:cubicBezTo>
                  <a:cubicBezTo>
                    <a:pt x="12893" y="6578"/>
                    <a:pt x="17997" y="19562"/>
                    <a:pt x="15655" y="20805"/>
                  </a:cubicBezTo>
                  <a:cubicBezTo>
                    <a:pt x="15572" y="20813"/>
                    <a:pt x="15469" y="20822"/>
                    <a:pt x="15373" y="20828"/>
                  </a:cubicBezTo>
                  <a:cubicBezTo>
                    <a:pt x="15683" y="19614"/>
                    <a:pt x="15738" y="18024"/>
                    <a:pt x="14670" y="16633"/>
                  </a:cubicBezTo>
                  <a:cubicBezTo>
                    <a:pt x="13072" y="14543"/>
                    <a:pt x="6963" y="5065"/>
                    <a:pt x="4146" y="682"/>
                  </a:cubicBezTo>
                  <a:close/>
                  <a:moveTo>
                    <a:pt x="3884" y="0"/>
                  </a:moveTo>
                  <a:cubicBezTo>
                    <a:pt x="3291" y="0"/>
                    <a:pt x="2630" y="2"/>
                    <a:pt x="1893" y="6"/>
                  </a:cubicBezTo>
                  <a:cubicBezTo>
                    <a:pt x="750" y="13"/>
                    <a:pt x="-118" y="187"/>
                    <a:pt x="13" y="385"/>
                  </a:cubicBezTo>
                  <a:cubicBezTo>
                    <a:pt x="2699" y="4579"/>
                    <a:pt x="9125" y="14566"/>
                    <a:pt x="10785" y="16723"/>
                  </a:cubicBezTo>
                  <a:cubicBezTo>
                    <a:pt x="11949" y="18240"/>
                    <a:pt x="11722" y="20016"/>
                    <a:pt x="11323" y="21238"/>
                  </a:cubicBezTo>
                  <a:cubicBezTo>
                    <a:pt x="11261" y="21435"/>
                    <a:pt x="12149" y="21600"/>
                    <a:pt x="13279" y="21600"/>
                  </a:cubicBezTo>
                  <a:cubicBezTo>
                    <a:pt x="13348" y="21600"/>
                    <a:pt x="13410" y="21599"/>
                    <a:pt x="13478" y="21596"/>
                  </a:cubicBezTo>
                  <a:cubicBezTo>
                    <a:pt x="15483" y="21560"/>
                    <a:pt x="17012" y="21476"/>
                    <a:pt x="18176" y="21339"/>
                  </a:cubicBezTo>
                  <a:cubicBezTo>
                    <a:pt x="19491" y="21182"/>
                    <a:pt x="21482" y="20948"/>
                    <a:pt x="18906" y="13136"/>
                  </a:cubicBezTo>
                  <a:cubicBezTo>
                    <a:pt x="17632" y="9250"/>
                    <a:pt x="15676" y="5044"/>
                    <a:pt x="14780" y="3883"/>
                  </a:cubicBezTo>
                  <a:cubicBezTo>
                    <a:pt x="14243" y="3185"/>
                    <a:pt x="14119" y="2613"/>
                    <a:pt x="14009" y="2154"/>
                  </a:cubicBezTo>
                  <a:cubicBezTo>
                    <a:pt x="13775" y="1132"/>
                    <a:pt x="13623" y="457"/>
                    <a:pt x="8939" y="106"/>
                  </a:cubicBezTo>
                  <a:cubicBezTo>
                    <a:pt x="8258" y="54"/>
                    <a:pt x="7080" y="0"/>
                    <a:pt x="388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679" name="TextBox 4"/>
          <p:cNvSpPr txBox="1"/>
          <p:nvPr/>
        </p:nvSpPr>
        <p:spPr>
          <a:xfrm>
            <a:off x="520358" y="1262379"/>
            <a:ext cx="7297006" cy="274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▪"/>
              <a:defRPr b="1" sz="1600">
                <a:latin typeface="DM Sans"/>
                <a:ea typeface="DM Sans"/>
                <a:cs typeface="DM Sans"/>
                <a:sym typeface="DM Sans"/>
              </a:defRPr>
            </a:pPr>
            <a:r>
              <a:t>Comprehensive Architecture </a:t>
            </a:r>
            <a:r>
              <a:rPr b="0"/>
              <a:t>– End-to-end solution for global taxi operations.</a:t>
            </a:r>
            <a:endParaRPr b="0"/>
          </a:p>
          <a:p>
            <a:pPr>
              <a:defRPr b="1" sz="16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SzPct val="100000"/>
              <a:buChar char="▪"/>
              <a:defRPr b="1" sz="1600">
                <a:latin typeface="DM Sans"/>
                <a:ea typeface="DM Sans"/>
                <a:cs typeface="DM Sans"/>
                <a:sym typeface="DM Sans"/>
              </a:defRPr>
            </a:pPr>
            <a:r>
              <a:t>Flexible Automation </a:t>
            </a:r>
            <a:r>
              <a:rPr b="0"/>
              <a:t>– Terraform + Python options for deployment preferences.</a:t>
            </a:r>
          </a:p>
          <a:p>
            <a:pPr marL="285750" indent="-285750">
              <a:buSzPct val="100000"/>
              <a:buChar char="▪"/>
              <a:defRPr sz="16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SzPct val="100000"/>
              <a:buChar char="▪"/>
              <a:defRPr b="1" sz="1600">
                <a:latin typeface="DM Sans"/>
                <a:ea typeface="DM Sans"/>
                <a:cs typeface="DM Sans"/>
                <a:sym typeface="DM Sans"/>
              </a:defRPr>
            </a:pPr>
            <a:r>
              <a:t>Security By Design </a:t>
            </a:r>
            <a:r>
              <a:rPr b="0"/>
              <a:t>– Multi-layered protection for sensitive data.</a:t>
            </a:r>
          </a:p>
          <a:p>
            <a:pPr marL="285750" indent="-285750">
              <a:buSzPct val="100000"/>
              <a:buChar char="▪"/>
              <a:defRPr sz="16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SzPct val="100000"/>
              <a:buChar char="▪"/>
              <a:defRPr b="1" sz="1600">
                <a:latin typeface="DM Sans"/>
                <a:ea typeface="DM Sans"/>
                <a:cs typeface="DM Sans"/>
                <a:sym typeface="DM Sans"/>
              </a:defRPr>
            </a:pPr>
            <a:r>
              <a:t>Measurable Impact </a:t>
            </a:r>
            <a:r>
              <a:rPr b="0"/>
              <a:t>– Clear improvements in key business metrics.</a:t>
            </a:r>
          </a:p>
          <a:p>
            <a:pPr marL="285750" indent="-285750">
              <a:buSzPct val="100000"/>
              <a:buChar char="▪"/>
              <a:defRPr sz="16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SzPct val="100000"/>
              <a:buChar char="▪"/>
              <a:defRPr b="1" sz="1600">
                <a:latin typeface="DM Sans"/>
                <a:ea typeface="DM Sans"/>
                <a:cs typeface="DM Sans"/>
                <a:sym typeface="DM Sans"/>
              </a:defRPr>
            </a:pPr>
            <a:r>
              <a:t>Strategic Vision </a:t>
            </a:r>
            <a:r>
              <a:rPr b="0"/>
              <a:t>– Forward-looking roadmap for continued innovation.</a:t>
            </a:r>
          </a:p>
        </p:txBody>
      </p:sp>
      <p:sp>
        <p:nvSpPr>
          <p:cNvPr id="1680" name="Slide Number Placeholder 1"/>
          <p:cNvSpPr txBox="1"/>
          <p:nvPr>
            <p:ph type="sldNum" sz="quarter" idx="4294967295"/>
          </p:nvPr>
        </p:nvSpPr>
        <p:spPr>
          <a:xfrm>
            <a:off x="8876149" y="4860037"/>
            <a:ext cx="26785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2795;p57"/>
          <p:cNvSpPr txBox="1"/>
          <p:nvPr>
            <p:ph type="title"/>
          </p:nvPr>
        </p:nvSpPr>
        <p:spPr>
          <a:xfrm>
            <a:off x="524897" y="98390"/>
            <a:ext cx="6084000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Driving the Future of Intelligent Mobility</a:t>
            </a:r>
          </a:p>
        </p:txBody>
      </p:sp>
      <p:sp>
        <p:nvSpPr>
          <p:cNvPr id="1683" name="Slide Number Placeholder 1"/>
          <p:cNvSpPr txBox="1"/>
          <p:nvPr>
            <p:ph type="sldNum" sz="quarter" idx="4294967295"/>
          </p:nvPr>
        </p:nvSpPr>
        <p:spPr>
          <a:xfrm>
            <a:off x="8876149" y="4860037"/>
            <a:ext cx="26785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765" name="Google Shape;1371;p41"/>
          <p:cNvGrpSpPr/>
          <p:nvPr/>
        </p:nvGrpSpPr>
        <p:grpSpPr>
          <a:xfrm>
            <a:off x="4263116" y="1341938"/>
            <a:ext cx="4569170" cy="3504814"/>
            <a:chOff x="0" y="0"/>
            <a:chExt cx="4569169" cy="3504812"/>
          </a:xfrm>
        </p:grpSpPr>
        <p:sp>
          <p:nvSpPr>
            <p:cNvPr id="1684" name="Google Shape;1372;p41"/>
            <p:cNvSpPr/>
            <p:nvPr/>
          </p:nvSpPr>
          <p:spPr>
            <a:xfrm>
              <a:off x="-1" y="0"/>
              <a:ext cx="4569171" cy="3504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9" h="21600" fill="norm" stroke="1" extrusionOk="0">
                  <a:moveTo>
                    <a:pt x="10338" y="0"/>
                  </a:moveTo>
                  <a:cubicBezTo>
                    <a:pt x="9808" y="0"/>
                    <a:pt x="9274" y="81"/>
                    <a:pt x="8741" y="223"/>
                  </a:cubicBezTo>
                  <a:cubicBezTo>
                    <a:pt x="7656" y="512"/>
                    <a:pt x="6749" y="1719"/>
                    <a:pt x="6071" y="2880"/>
                  </a:cubicBezTo>
                  <a:cubicBezTo>
                    <a:pt x="5041" y="4641"/>
                    <a:pt x="4395" y="6748"/>
                    <a:pt x="3381" y="8524"/>
                  </a:cubicBezTo>
                  <a:cubicBezTo>
                    <a:pt x="1881" y="11154"/>
                    <a:pt x="-783" y="14074"/>
                    <a:pt x="220" y="17854"/>
                  </a:cubicBezTo>
                  <a:cubicBezTo>
                    <a:pt x="1020" y="20867"/>
                    <a:pt x="3461" y="21520"/>
                    <a:pt x="5520" y="21597"/>
                  </a:cubicBezTo>
                  <a:cubicBezTo>
                    <a:pt x="5577" y="21599"/>
                    <a:pt x="5633" y="21600"/>
                    <a:pt x="5689" y="21600"/>
                  </a:cubicBezTo>
                  <a:cubicBezTo>
                    <a:pt x="8418" y="21600"/>
                    <a:pt x="10133" y="19120"/>
                    <a:pt x="11518" y="19120"/>
                  </a:cubicBezTo>
                  <a:cubicBezTo>
                    <a:pt x="12547" y="19120"/>
                    <a:pt x="13604" y="20015"/>
                    <a:pt x="14555" y="20468"/>
                  </a:cubicBezTo>
                  <a:cubicBezTo>
                    <a:pt x="15309" y="20826"/>
                    <a:pt x="16154" y="21093"/>
                    <a:pt x="16965" y="21093"/>
                  </a:cubicBezTo>
                  <a:cubicBezTo>
                    <a:pt x="18113" y="21093"/>
                    <a:pt x="19192" y="20558"/>
                    <a:pt x="19843" y="18991"/>
                  </a:cubicBezTo>
                  <a:cubicBezTo>
                    <a:pt x="20817" y="16646"/>
                    <a:pt x="20457" y="13700"/>
                    <a:pt x="19349" y="11585"/>
                  </a:cubicBezTo>
                  <a:cubicBezTo>
                    <a:pt x="18145" y="9289"/>
                    <a:pt x="16431" y="7581"/>
                    <a:pt x="15567" y="4941"/>
                  </a:cubicBezTo>
                  <a:cubicBezTo>
                    <a:pt x="14901" y="2908"/>
                    <a:pt x="14096" y="1340"/>
                    <a:pt x="12528" y="529"/>
                  </a:cubicBezTo>
                  <a:cubicBezTo>
                    <a:pt x="11810" y="158"/>
                    <a:pt x="11077" y="0"/>
                    <a:pt x="1033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5" name="Google Shape;1373;p41"/>
            <p:cNvSpPr/>
            <p:nvPr/>
          </p:nvSpPr>
          <p:spPr>
            <a:xfrm>
              <a:off x="1725322" y="162173"/>
              <a:ext cx="809929" cy="81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8" y="5210"/>
                  </a:moveTo>
                  <a:cubicBezTo>
                    <a:pt x="13897" y="5210"/>
                    <a:pt x="16417" y="7718"/>
                    <a:pt x="16417" y="10812"/>
                  </a:cubicBezTo>
                  <a:cubicBezTo>
                    <a:pt x="16417" y="13906"/>
                    <a:pt x="13897" y="16415"/>
                    <a:pt x="10788" y="16415"/>
                  </a:cubicBezTo>
                  <a:cubicBezTo>
                    <a:pt x="7680" y="16415"/>
                    <a:pt x="5160" y="13906"/>
                    <a:pt x="5160" y="10812"/>
                  </a:cubicBezTo>
                  <a:cubicBezTo>
                    <a:pt x="5160" y="7718"/>
                    <a:pt x="7680" y="5210"/>
                    <a:pt x="10788" y="5210"/>
                  </a:cubicBezTo>
                  <a:close/>
                  <a:moveTo>
                    <a:pt x="9625" y="0"/>
                  </a:moveTo>
                  <a:lnTo>
                    <a:pt x="9106" y="2048"/>
                  </a:lnTo>
                  <a:cubicBezTo>
                    <a:pt x="8407" y="2181"/>
                    <a:pt x="7727" y="2396"/>
                    <a:pt x="7079" y="2689"/>
                  </a:cubicBezTo>
                  <a:lnTo>
                    <a:pt x="5467" y="1301"/>
                  </a:lnTo>
                  <a:lnTo>
                    <a:pt x="3621" y="2588"/>
                  </a:lnTo>
                  <a:lnTo>
                    <a:pt x="4382" y="4573"/>
                  </a:lnTo>
                  <a:cubicBezTo>
                    <a:pt x="3886" y="5078"/>
                    <a:pt x="3451" y="5639"/>
                    <a:pt x="3087" y="6246"/>
                  </a:cubicBezTo>
                  <a:lnTo>
                    <a:pt x="964" y="6027"/>
                  </a:lnTo>
                  <a:lnTo>
                    <a:pt x="193" y="8136"/>
                  </a:lnTo>
                  <a:lnTo>
                    <a:pt x="1951" y="9323"/>
                  </a:lnTo>
                  <a:cubicBezTo>
                    <a:pt x="1867" y="9815"/>
                    <a:pt x="1824" y="10313"/>
                    <a:pt x="1824" y="10812"/>
                  </a:cubicBezTo>
                  <a:cubicBezTo>
                    <a:pt x="1824" y="11025"/>
                    <a:pt x="1834" y="11234"/>
                    <a:pt x="1849" y="11443"/>
                  </a:cubicBezTo>
                  <a:lnTo>
                    <a:pt x="0" y="12470"/>
                  </a:lnTo>
                  <a:lnTo>
                    <a:pt x="584" y="14638"/>
                  </a:lnTo>
                  <a:lnTo>
                    <a:pt x="2676" y="14611"/>
                  </a:lnTo>
                  <a:cubicBezTo>
                    <a:pt x="2984" y="15261"/>
                    <a:pt x="3370" y="15872"/>
                    <a:pt x="3825" y="16430"/>
                  </a:cubicBezTo>
                  <a:lnTo>
                    <a:pt x="2922" y="18298"/>
                  </a:lnTo>
                  <a:lnTo>
                    <a:pt x="4649" y="19740"/>
                  </a:lnTo>
                  <a:lnTo>
                    <a:pt x="6322" y="18548"/>
                  </a:lnTo>
                  <a:cubicBezTo>
                    <a:pt x="6957" y="18911"/>
                    <a:pt x="7634" y="19196"/>
                    <a:pt x="8339" y="19395"/>
                  </a:cubicBezTo>
                  <a:lnTo>
                    <a:pt x="8674" y="21404"/>
                  </a:lnTo>
                  <a:lnTo>
                    <a:pt x="10919" y="21600"/>
                  </a:lnTo>
                  <a:lnTo>
                    <a:pt x="11597" y="19697"/>
                  </a:lnTo>
                  <a:cubicBezTo>
                    <a:pt x="12334" y="19632"/>
                    <a:pt x="13060" y="19475"/>
                    <a:pt x="13758" y="19231"/>
                  </a:cubicBezTo>
                  <a:lnTo>
                    <a:pt x="15175" y="20664"/>
                  </a:lnTo>
                  <a:lnTo>
                    <a:pt x="17128" y="19543"/>
                  </a:lnTo>
                  <a:lnTo>
                    <a:pt x="16592" y="17610"/>
                  </a:lnTo>
                  <a:cubicBezTo>
                    <a:pt x="17157" y="17131"/>
                    <a:pt x="17660" y="16584"/>
                    <a:pt x="18091" y="15983"/>
                  </a:cubicBezTo>
                  <a:lnTo>
                    <a:pt x="20074" y="16347"/>
                  </a:lnTo>
                  <a:lnTo>
                    <a:pt x="21028" y="14313"/>
                  </a:lnTo>
                  <a:lnTo>
                    <a:pt x="19472" y="13034"/>
                  </a:lnTo>
                  <a:cubicBezTo>
                    <a:pt x="19655" y="12321"/>
                    <a:pt x="19749" y="11587"/>
                    <a:pt x="19751" y="10851"/>
                  </a:cubicBezTo>
                  <a:lnTo>
                    <a:pt x="21600" y="10012"/>
                  </a:lnTo>
                  <a:lnTo>
                    <a:pt x="21209" y="7803"/>
                  </a:lnTo>
                  <a:lnTo>
                    <a:pt x="19169" y="7645"/>
                  </a:lnTo>
                  <a:cubicBezTo>
                    <a:pt x="18909" y="6964"/>
                    <a:pt x="18566" y="6318"/>
                    <a:pt x="18148" y="5721"/>
                  </a:cubicBezTo>
                  <a:lnTo>
                    <a:pt x="19200" y="3953"/>
                  </a:lnTo>
                  <a:lnTo>
                    <a:pt x="17606" y="2367"/>
                  </a:lnTo>
                  <a:lnTo>
                    <a:pt x="15816" y="3424"/>
                  </a:lnTo>
                  <a:cubicBezTo>
                    <a:pt x="14786" y="2729"/>
                    <a:pt x="13622" y="2257"/>
                    <a:pt x="12397" y="2035"/>
                  </a:cubicBezTo>
                  <a:lnTo>
                    <a:pt x="11879" y="0"/>
                  </a:ln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6" name="Google Shape;1374;p41"/>
            <p:cNvSpPr/>
            <p:nvPr/>
          </p:nvSpPr>
          <p:spPr>
            <a:xfrm>
              <a:off x="1725322" y="119551"/>
              <a:ext cx="809929" cy="81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8" y="5210"/>
                  </a:moveTo>
                  <a:cubicBezTo>
                    <a:pt x="13897" y="5210"/>
                    <a:pt x="16417" y="7718"/>
                    <a:pt x="16417" y="10812"/>
                  </a:cubicBezTo>
                  <a:cubicBezTo>
                    <a:pt x="16417" y="13906"/>
                    <a:pt x="13897" y="16415"/>
                    <a:pt x="10788" y="16415"/>
                  </a:cubicBezTo>
                  <a:cubicBezTo>
                    <a:pt x="7680" y="16415"/>
                    <a:pt x="5160" y="13906"/>
                    <a:pt x="5160" y="10812"/>
                  </a:cubicBezTo>
                  <a:cubicBezTo>
                    <a:pt x="5160" y="7718"/>
                    <a:pt x="7680" y="5210"/>
                    <a:pt x="10788" y="5210"/>
                  </a:cubicBezTo>
                  <a:close/>
                  <a:moveTo>
                    <a:pt x="9625" y="0"/>
                  </a:moveTo>
                  <a:lnTo>
                    <a:pt x="9106" y="2048"/>
                  </a:lnTo>
                  <a:cubicBezTo>
                    <a:pt x="8407" y="2181"/>
                    <a:pt x="7727" y="2396"/>
                    <a:pt x="7079" y="2689"/>
                  </a:cubicBezTo>
                  <a:lnTo>
                    <a:pt x="5467" y="1301"/>
                  </a:lnTo>
                  <a:lnTo>
                    <a:pt x="3621" y="2588"/>
                  </a:lnTo>
                  <a:lnTo>
                    <a:pt x="4382" y="4574"/>
                  </a:lnTo>
                  <a:cubicBezTo>
                    <a:pt x="3886" y="5078"/>
                    <a:pt x="3451" y="5639"/>
                    <a:pt x="3087" y="6245"/>
                  </a:cubicBezTo>
                  <a:lnTo>
                    <a:pt x="964" y="6027"/>
                  </a:lnTo>
                  <a:lnTo>
                    <a:pt x="193" y="8136"/>
                  </a:lnTo>
                  <a:lnTo>
                    <a:pt x="1951" y="9323"/>
                  </a:lnTo>
                  <a:cubicBezTo>
                    <a:pt x="1867" y="9815"/>
                    <a:pt x="1824" y="10313"/>
                    <a:pt x="1824" y="10812"/>
                  </a:cubicBezTo>
                  <a:cubicBezTo>
                    <a:pt x="1824" y="11024"/>
                    <a:pt x="1834" y="11234"/>
                    <a:pt x="1849" y="11443"/>
                  </a:cubicBezTo>
                  <a:lnTo>
                    <a:pt x="0" y="12470"/>
                  </a:lnTo>
                  <a:lnTo>
                    <a:pt x="584" y="14638"/>
                  </a:lnTo>
                  <a:lnTo>
                    <a:pt x="2676" y="14611"/>
                  </a:lnTo>
                  <a:cubicBezTo>
                    <a:pt x="2984" y="15261"/>
                    <a:pt x="3370" y="15872"/>
                    <a:pt x="3825" y="16430"/>
                  </a:cubicBezTo>
                  <a:lnTo>
                    <a:pt x="2922" y="18298"/>
                  </a:lnTo>
                  <a:lnTo>
                    <a:pt x="4649" y="19741"/>
                  </a:lnTo>
                  <a:lnTo>
                    <a:pt x="6322" y="18548"/>
                  </a:lnTo>
                  <a:cubicBezTo>
                    <a:pt x="6957" y="18911"/>
                    <a:pt x="7634" y="19196"/>
                    <a:pt x="8339" y="19394"/>
                  </a:cubicBezTo>
                  <a:lnTo>
                    <a:pt x="8674" y="21404"/>
                  </a:lnTo>
                  <a:lnTo>
                    <a:pt x="10919" y="21600"/>
                  </a:lnTo>
                  <a:lnTo>
                    <a:pt x="11597" y="19697"/>
                  </a:lnTo>
                  <a:cubicBezTo>
                    <a:pt x="12334" y="19632"/>
                    <a:pt x="13060" y="19475"/>
                    <a:pt x="13758" y="19231"/>
                  </a:cubicBezTo>
                  <a:lnTo>
                    <a:pt x="15175" y="20664"/>
                  </a:lnTo>
                  <a:lnTo>
                    <a:pt x="17128" y="19543"/>
                  </a:lnTo>
                  <a:lnTo>
                    <a:pt x="16592" y="17610"/>
                  </a:lnTo>
                  <a:cubicBezTo>
                    <a:pt x="17157" y="17131"/>
                    <a:pt x="17660" y="16584"/>
                    <a:pt x="18091" y="15983"/>
                  </a:cubicBezTo>
                  <a:lnTo>
                    <a:pt x="20074" y="16347"/>
                  </a:lnTo>
                  <a:lnTo>
                    <a:pt x="21028" y="14313"/>
                  </a:lnTo>
                  <a:lnTo>
                    <a:pt x="19472" y="13035"/>
                  </a:lnTo>
                  <a:cubicBezTo>
                    <a:pt x="19655" y="12321"/>
                    <a:pt x="19749" y="11587"/>
                    <a:pt x="19751" y="10850"/>
                  </a:cubicBezTo>
                  <a:lnTo>
                    <a:pt x="21600" y="10013"/>
                  </a:lnTo>
                  <a:lnTo>
                    <a:pt x="21209" y="7802"/>
                  </a:lnTo>
                  <a:lnTo>
                    <a:pt x="19169" y="7645"/>
                  </a:lnTo>
                  <a:cubicBezTo>
                    <a:pt x="18909" y="6964"/>
                    <a:pt x="18566" y="6318"/>
                    <a:pt x="18148" y="5720"/>
                  </a:cubicBezTo>
                  <a:lnTo>
                    <a:pt x="19200" y="3953"/>
                  </a:lnTo>
                  <a:lnTo>
                    <a:pt x="17606" y="2367"/>
                  </a:lnTo>
                  <a:lnTo>
                    <a:pt x="15816" y="3424"/>
                  </a:lnTo>
                  <a:cubicBezTo>
                    <a:pt x="14786" y="2729"/>
                    <a:pt x="13622" y="2256"/>
                    <a:pt x="12397" y="2035"/>
                  </a:cubicBezTo>
                  <a:lnTo>
                    <a:pt x="118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7" name="Google Shape;1375;p41"/>
            <p:cNvSpPr/>
            <p:nvPr/>
          </p:nvSpPr>
          <p:spPr>
            <a:xfrm>
              <a:off x="1719087" y="113345"/>
              <a:ext cx="822391" cy="826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600" fill="norm" stroke="1" extrusionOk="0">
                  <a:moveTo>
                    <a:pt x="10776" y="5456"/>
                  </a:moveTo>
                  <a:cubicBezTo>
                    <a:pt x="13740" y="5456"/>
                    <a:pt x="16150" y="7859"/>
                    <a:pt x="16150" y="10812"/>
                  </a:cubicBezTo>
                  <a:cubicBezTo>
                    <a:pt x="16150" y="13765"/>
                    <a:pt x="13740" y="16169"/>
                    <a:pt x="10776" y="16169"/>
                  </a:cubicBezTo>
                  <a:cubicBezTo>
                    <a:pt x="7813" y="16169"/>
                    <a:pt x="5402" y="13765"/>
                    <a:pt x="5402" y="10812"/>
                  </a:cubicBezTo>
                  <a:cubicBezTo>
                    <a:pt x="5402" y="7859"/>
                    <a:pt x="7813" y="5456"/>
                    <a:pt x="10776" y="5456"/>
                  </a:cubicBezTo>
                  <a:close/>
                  <a:moveTo>
                    <a:pt x="10776" y="5131"/>
                  </a:moveTo>
                  <a:cubicBezTo>
                    <a:pt x="7633" y="5131"/>
                    <a:pt x="5076" y="7680"/>
                    <a:pt x="5076" y="10812"/>
                  </a:cubicBezTo>
                  <a:cubicBezTo>
                    <a:pt x="5076" y="13945"/>
                    <a:pt x="7633" y="16493"/>
                    <a:pt x="10776" y="16493"/>
                  </a:cubicBezTo>
                  <a:cubicBezTo>
                    <a:pt x="13920" y="16493"/>
                    <a:pt x="16477" y="13945"/>
                    <a:pt x="16477" y="10812"/>
                  </a:cubicBezTo>
                  <a:cubicBezTo>
                    <a:pt x="16477" y="7680"/>
                    <a:pt x="13919" y="5131"/>
                    <a:pt x="10776" y="5131"/>
                  </a:cubicBezTo>
                  <a:close/>
                  <a:moveTo>
                    <a:pt x="10776" y="16493"/>
                  </a:moveTo>
                  <a:cubicBezTo>
                    <a:pt x="10776" y="16493"/>
                    <a:pt x="10776" y="16493"/>
                    <a:pt x="10776" y="16493"/>
                  </a:cubicBezTo>
                  <a:lnTo>
                    <a:pt x="10776" y="16493"/>
                  </a:lnTo>
                  <a:cubicBezTo>
                    <a:pt x="10776" y="16493"/>
                    <a:pt x="10776" y="16493"/>
                    <a:pt x="10776" y="16493"/>
                  </a:cubicBezTo>
                  <a:close/>
                  <a:moveTo>
                    <a:pt x="11723" y="325"/>
                  </a:moveTo>
                  <a:lnTo>
                    <a:pt x="12201" y="2207"/>
                  </a:lnTo>
                  <a:cubicBezTo>
                    <a:pt x="12217" y="2269"/>
                    <a:pt x="12267" y="2316"/>
                    <a:pt x="12330" y="2328"/>
                  </a:cubicBezTo>
                  <a:cubicBezTo>
                    <a:pt x="13521" y="2542"/>
                    <a:pt x="14632" y="2995"/>
                    <a:pt x="15630" y="3670"/>
                  </a:cubicBezTo>
                  <a:cubicBezTo>
                    <a:pt x="15658" y="3688"/>
                    <a:pt x="15690" y="3698"/>
                    <a:pt x="15722" y="3698"/>
                  </a:cubicBezTo>
                  <a:cubicBezTo>
                    <a:pt x="15750" y="3698"/>
                    <a:pt x="15779" y="3690"/>
                    <a:pt x="15805" y="3675"/>
                  </a:cubicBezTo>
                  <a:lnTo>
                    <a:pt x="17458" y="2697"/>
                  </a:lnTo>
                  <a:lnTo>
                    <a:pt x="18847" y="4082"/>
                  </a:lnTo>
                  <a:lnTo>
                    <a:pt x="17877" y="5715"/>
                  </a:lnTo>
                  <a:cubicBezTo>
                    <a:pt x="17844" y="5769"/>
                    <a:pt x="17847" y="5838"/>
                    <a:pt x="17883" y="5890"/>
                  </a:cubicBezTo>
                  <a:cubicBezTo>
                    <a:pt x="18287" y="6467"/>
                    <a:pt x="18618" y="7092"/>
                    <a:pt x="18869" y="7750"/>
                  </a:cubicBezTo>
                  <a:cubicBezTo>
                    <a:pt x="18891" y="7808"/>
                    <a:pt x="18945" y="7849"/>
                    <a:pt x="19009" y="7855"/>
                  </a:cubicBezTo>
                  <a:lnTo>
                    <a:pt x="20890" y="8000"/>
                  </a:lnTo>
                  <a:lnTo>
                    <a:pt x="21231" y="9928"/>
                  </a:lnTo>
                  <a:lnTo>
                    <a:pt x="19527" y="10702"/>
                  </a:lnTo>
                  <a:cubicBezTo>
                    <a:pt x="19469" y="10729"/>
                    <a:pt x="19432" y="10786"/>
                    <a:pt x="19432" y="10849"/>
                  </a:cubicBezTo>
                  <a:cubicBezTo>
                    <a:pt x="19429" y="11561"/>
                    <a:pt x="19339" y="12270"/>
                    <a:pt x="19162" y="12960"/>
                  </a:cubicBezTo>
                  <a:cubicBezTo>
                    <a:pt x="19146" y="13021"/>
                    <a:pt x="19167" y="13086"/>
                    <a:pt x="19216" y="13126"/>
                  </a:cubicBezTo>
                  <a:lnTo>
                    <a:pt x="20649" y="14305"/>
                  </a:lnTo>
                  <a:lnTo>
                    <a:pt x="19820" y="16081"/>
                  </a:lnTo>
                  <a:lnTo>
                    <a:pt x="17992" y="15745"/>
                  </a:lnTo>
                  <a:cubicBezTo>
                    <a:pt x="17982" y="15743"/>
                    <a:pt x="17972" y="15742"/>
                    <a:pt x="17962" y="15742"/>
                  </a:cubicBezTo>
                  <a:cubicBezTo>
                    <a:pt x="17910" y="15742"/>
                    <a:pt x="17860" y="15767"/>
                    <a:pt x="17829" y="15811"/>
                  </a:cubicBezTo>
                  <a:cubicBezTo>
                    <a:pt x="17413" y="16393"/>
                    <a:pt x="16927" y="16921"/>
                    <a:pt x="16381" y="17384"/>
                  </a:cubicBezTo>
                  <a:cubicBezTo>
                    <a:pt x="16332" y="17425"/>
                    <a:pt x="16312" y="17490"/>
                    <a:pt x="16329" y="17551"/>
                  </a:cubicBezTo>
                  <a:lnTo>
                    <a:pt x="16823" y="19334"/>
                  </a:lnTo>
                  <a:lnTo>
                    <a:pt x="15120" y="20313"/>
                  </a:lnTo>
                  <a:lnTo>
                    <a:pt x="13815" y="18991"/>
                  </a:lnTo>
                  <a:cubicBezTo>
                    <a:pt x="13784" y="18959"/>
                    <a:pt x="13742" y="18942"/>
                    <a:pt x="13699" y="18942"/>
                  </a:cubicBezTo>
                  <a:cubicBezTo>
                    <a:pt x="13681" y="18942"/>
                    <a:pt x="13663" y="18945"/>
                    <a:pt x="13645" y="18952"/>
                  </a:cubicBezTo>
                  <a:cubicBezTo>
                    <a:pt x="12971" y="19187"/>
                    <a:pt x="12269" y="19338"/>
                    <a:pt x="11558" y="19402"/>
                  </a:cubicBezTo>
                  <a:cubicBezTo>
                    <a:pt x="11494" y="19407"/>
                    <a:pt x="11440" y="19449"/>
                    <a:pt x="11418" y="19509"/>
                  </a:cubicBezTo>
                  <a:lnTo>
                    <a:pt x="10794" y="21265"/>
                  </a:lnTo>
                  <a:lnTo>
                    <a:pt x="8837" y="21094"/>
                  </a:lnTo>
                  <a:lnTo>
                    <a:pt x="8528" y="19239"/>
                  </a:lnTo>
                  <a:cubicBezTo>
                    <a:pt x="8517" y="19177"/>
                    <a:pt x="8472" y="19126"/>
                    <a:pt x="8411" y="19109"/>
                  </a:cubicBezTo>
                  <a:cubicBezTo>
                    <a:pt x="7731" y="18916"/>
                    <a:pt x="7078" y="18642"/>
                    <a:pt x="6465" y="18290"/>
                  </a:cubicBezTo>
                  <a:cubicBezTo>
                    <a:pt x="6439" y="18276"/>
                    <a:pt x="6411" y="18269"/>
                    <a:pt x="6383" y="18269"/>
                  </a:cubicBezTo>
                  <a:cubicBezTo>
                    <a:pt x="6350" y="18269"/>
                    <a:pt x="6317" y="18279"/>
                    <a:pt x="6289" y="18299"/>
                  </a:cubicBezTo>
                  <a:lnTo>
                    <a:pt x="4745" y="19400"/>
                  </a:lnTo>
                  <a:lnTo>
                    <a:pt x="3240" y="18142"/>
                  </a:lnTo>
                  <a:lnTo>
                    <a:pt x="4074" y="16416"/>
                  </a:lnTo>
                  <a:cubicBezTo>
                    <a:pt x="4101" y="16359"/>
                    <a:pt x="4093" y="16292"/>
                    <a:pt x="4053" y="16243"/>
                  </a:cubicBezTo>
                  <a:cubicBezTo>
                    <a:pt x="3614" y="15703"/>
                    <a:pt x="3241" y="15112"/>
                    <a:pt x="2944" y="14484"/>
                  </a:cubicBezTo>
                  <a:cubicBezTo>
                    <a:pt x="2917" y="14427"/>
                    <a:pt x="2857" y="14396"/>
                    <a:pt x="2794" y="14391"/>
                  </a:cubicBezTo>
                  <a:lnTo>
                    <a:pt x="862" y="14416"/>
                  </a:lnTo>
                  <a:lnTo>
                    <a:pt x="354" y="12525"/>
                  </a:lnTo>
                  <a:lnTo>
                    <a:pt x="2061" y="11575"/>
                  </a:lnTo>
                  <a:cubicBezTo>
                    <a:pt x="2117" y="11544"/>
                    <a:pt x="2150" y="11484"/>
                    <a:pt x="2145" y="11422"/>
                  </a:cubicBezTo>
                  <a:cubicBezTo>
                    <a:pt x="2128" y="11188"/>
                    <a:pt x="2121" y="10995"/>
                    <a:pt x="2121" y="10812"/>
                  </a:cubicBezTo>
                  <a:cubicBezTo>
                    <a:pt x="2122" y="10329"/>
                    <a:pt x="2162" y="9847"/>
                    <a:pt x="2244" y="9372"/>
                  </a:cubicBezTo>
                  <a:cubicBezTo>
                    <a:pt x="2254" y="9309"/>
                    <a:pt x="2226" y="9246"/>
                    <a:pt x="2174" y="9210"/>
                  </a:cubicBezTo>
                  <a:lnTo>
                    <a:pt x="550" y="8112"/>
                  </a:lnTo>
                  <a:lnTo>
                    <a:pt x="1222" y="6274"/>
                  </a:lnTo>
                  <a:lnTo>
                    <a:pt x="3183" y="6475"/>
                  </a:lnTo>
                  <a:cubicBezTo>
                    <a:pt x="3189" y="6476"/>
                    <a:pt x="3195" y="6476"/>
                    <a:pt x="3200" y="6476"/>
                  </a:cubicBezTo>
                  <a:cubicBezTo>
                    <a:pt x="3257" y="6476"/>
                    <a:pt x="3310" y="6446"/>
                    <a:pt x="3340" y="6397"/>
                  </a:cubicBezTo>
                  <a:cubicBezTo>
                    <a:pt x="3691" y="5811"/>
                    <a:pt x="4111" y="5269"/>
                    <a:pt x="4591" y="4781"/>
                  </a:cubicBezTo>
                  <a:cubicBezTo>
                    <a:pt x="4635" y="4735"/>
                    <a:pt x="4649" y="4668"/>
                    <a:pt x="4627" y="4609"/>
                  </a:cubicBezTo>
                  <a:lnTo>
                    <a:pt x="3923" y="2772"/>
                  </a:lnTo>
                  <a:lnTo>
                    <a:pt x="5532" y="1650"/>
                  </a:lnTo>
                  <a:lnTo>
                    <a:pt x="7021" y="2934"/>
                  </a:lnTo>
                  <a:cubicBezTo>
                    <a:pt x="7051" y="2961"/>
                    <a:pt x="7089" y="2974"/>
                    <a:pt x="7128" y="2974"/>
                  </a:cubicBezTo>
                  <a:cubicBezTo>
                    <a:pt x="7150" y="2974"/>
                    <a:pt x="7173" y="2969"/>
                    <a:pt x="7195" y="2960"/>
                  </a:cubicBezTo>
                  <a:cubicBezTo>
                    <a:pt x="7821" y="2676"/>
                    <a:pt x="8478" y="2468"/>
                    <a:pt x="9152" y="2340"/>
                  </a:cubicBezTo>
                  <a:cubicBezTo>
                    <a:pt x="9214" y="2328"/>
                    <a:pt x="9264" y="2281"/>
                    <a:pt x="9280" y="2220"/>
                  </a:cubicBezTo>
                  <a:lnTo>
                    <a:pt x="9759" y="325"/>
                  </a:lnTo>
                  <a:close/>
                  <a:moveTo>
                    <a:pt x="11851" y="0"/>
                  </a:moveTo>
                  <a:cubicBezTo>
                    <a:pt x="11851" y="0"/>
                    <a:pt x="11850" y="0"/>
                    <a:pt x="11850" y="0"/>
                  </a:cubicBezTo>
                  <a:lnTo>
                    <a:pt x="9632" y="0"/>
                  </a:lnTo>
                  <a:cubicBezTo>
                    <a:pt x="9632" y="0"/>
                    <a:pt x="9631" y="0"/>
                    <a:pt x="9631" y="0"/>
                  </a:cubicBezTo>
                  <a:cubicBezTo>
                    <a:pt x="9556" y="0"/>
                    <a:pt x="9492" y="50"/>
                    <a:pt x="9474" y="122"/>
                  </a:cubicBezTo>
                  <a:lnTo>
                    <a:pt x="8988" y="2041"/>
                  </a:lnTo>
                  <a:cubicBezTo>
                    <a:pt x="8358" y="2168"/>
                    <a:pt x="7744" y="2362"/>
                    <a:pt x="7156" y="2621"/>
                  </a:cubicBezTo>
                  <a:lnTo>
                    <a:pt x="5648" y="1321"/>
                  </a:lnTo>
                  <a:cubicBezTo>
                    <a:pt x="5618" y="1295"/>
                    <a:pt x="5580" y="1281"/>
                    <a:pt x="5542" y="1281"/>
                  </a:cubicBezTo>
                  <a:cubicBezTo>
                    <a:pt x="5509" y="1281"/>
                    <a:pt x="5477" y="1291"/>
                    <a:pt x="5449" y="1310"/>
                  </a:cubicBezTo>
                  <a:lnTo>
                    <a:pt x="3632" y="2578"/>
                  </a:lnTo>
                  <a:cubicBezTo>
                    <a:pt x="3570" y="2621"/>
                    <a:pt x="3546" y="2700"/>
                    <a:pt x="3573" y="2770"/>
                  </a:cubicBezTo>
                  <a:lnTo>
                    <a:pt x="4284" y="4628"/>
                  </a:lnTo>
                  <a:cubicBezTo>
                    <a:pt x="3842" y="5090"/>
                    <a:pt x="3450" y="5597"/>
                    <a:pt x="3114" y="6141"/>
                  </a:cubicBezTo>
                  <a:lnTo>
                    <a:pt x="1129" y="5937"/>
                  </a:lnTo>
                  <a:cubicBezTo>
                    <a:pt x="1123" y="5937"/>
                    <a:pt x="1118" y="5936"/>
                    <a:pt x="1112" y="5936"/>
                  </a:cubicBezTo>
                  <a:cubicBezTo>
                    <a:pt x="1044" y="5936"/>
                    <a:pt x="982" y="5979"/>
                    <a:pt x="959" y="6044"/>
                  </a:cubicBezTo>
                  <a:lnTo>
                    <a:pt x="200" y="8120"/>
                  </a:lnTo>
                  <a:cubicBezTo>
                    <a:pt x="175" y="8191"/>
                    <a:pt x="200" y="8268"/>
                    <a:pt x="262" y="8310"/>
                  </a:cubicBezTo>
                  <a:lnTo>
                    <a:pt x="1904" y="9421"/>
                  </a:lnTo>
                  <a:cubicBezTo>
                    <a:pt x="1832" y="9881"/>
                    <a:pt x="1795" y="10346"/>
                    <a:pt x="1794" y="10812"/>
                  </a:cubicBezTo>
                  <a:cubicBezTo>
                    <a:pt x="1794" y="10974"/>
                    <a:pt x="1800" y="11145"/>
                    <a:pt x="1813" y="11341"/>
                  </a:cubicBezTo>
                  <a:lnTo>
                    <a:pt x="83" y="12303"/>
                  </a:lnTo>
                  <a:cubicBezTo>
                    <a:pt x="18" y="12339"/>
                    <a:pt x="-14" y="12415"/>
                    <a:pt x="5" y="12487"/>
                  </a:cubicBezTo>
                  <a:lnTo>
                    <a:pt x="579" y="14622"/>
                  </a:lnTo>
                  <a:cubicBezTo>
                    <a:pt x="599" y="14693"/>
                    <a:pt x="669" y="14739"/>
                    <a:pt x="739" y="14742"/>
                  </a:cubicBezTo>
                  <a:lnTo>
                    <a:pt x="2694" y="14718"/>
                  </a:lnTo>
                  <a:cubicBezTo>
                    <a:pt x="2980" y="15304"/>
                    <a:pt x="3328" y="15857"/>
                    <a:pt x="3735" y="16367"/>
                  </a:cubicBezTo>
                  <a:lnTo>
                    <a:pt x="2890" y="18115"/>
                  </a:lnTo>
                  <a:cubicBezTo>
                    <a:pt x="2858" y="18182"/>
                    <a:pt x="2875" y="18262"/>
                    <a:pt x="2933" y="18311"/>
                  </a:cubicBezTo>
                  <a:lnTo>
                    <a:pt x="4632" y="19731"/>
                  </a:lnTo>
                  <a:cubicBezTo>
                    <a:pt x="4662" y="19756"/>
                    <a:pt x="4699" y="19769"/>
                    <a:pt x="4737" y="19769"/>
                  </a:cubicBezTo>
                  <a:cubicBezTo>
                    <a:pt x="4770" y="19769"/>
                    <a:pt x="4803" y="19759"/>
                    <a:pt x="4832" y="19739"/>
                  </a:cubicBezTo>
                  <a:lnTo>
                    <a:pt x="6393" y="18624"/>
                  </a:lnTo>
                  <a:cubicBezTo>
                    <a:pt x="6972" y="18947"/>
                    <a:pt x="7585" y="19205"/>
                    <a:pt x="8222" y="19393"/>
                  </a:cubicBezTo>
                  <a:lnTo>
                    <a:pt x="8536" y="21272"/>
                  </a:lnTo>
                  <a:cubicBezTo>
                    <a:pt x="8548" y="21345"/>
                    <a:pt x="8608" y="21401"/>
                    <a:pt x="8682" y="21407"/>
                  </a:cubicBezTo>
                  <a:lnTo>
                    <a:pt x="10891" y="21600"/>
                  </a:lnTo>
                  <a:cubicBezTo>
                    <a:pt x="10897" y="21600"/>
                    <a:pt x="10901" y="21600"/>
                    <a:pt x="10905" y="21600"/>
                  </a:cubicBezTo>
                  <a:cubicBezTo>
                    <a:pt x="10975" y="21600"/>
                    <a:pt x="11037" y="21557"/>
                    <a:pt x="11059" y="21492"/>
                  </a:cubicBezTo>
                  <a:lnTo>
                    <a:pt x="11691" y="19715"/>
                  </a:lnTo>
                  <a:cubicBezTo>
                    <a:pt x="12359" y="19648"/>
                    <a:pt x="13018" y="19506"/>
                    <a:pt x="13654" y="19292"/>
                  </a:cubicBezTo>
                  <a:lnTo>
                    <a:pt x="14976" y="20630"/>
                  </a:lnTo>
                  <a:cubicBezTo>
                    <a:pt x="15007" y="20662"/>
                    <a:pt x="15050" y="20679"/>
                    <a:pt x="15093" y="20679"/>
                  </a:cubicBezTo>
                  <a:cubicBezTo>
                    <a:pt x="15120" y="20679"/>
                    <a:pt x="15149" y="20672"/>
                    <a:pt x="15174" y="20657"/>
                  </a:cubicBezTo>
                  <a:lnTo>
                    <a:pt x="17095" y="19552"/>
                  </a:lnTo>
                  <a:cubicBezTo>
                    <a:pt x="17159" y="19515"/>
                    <a:pt x="17190" y="19439"/>
                    <a:pt x="17171" y="19368"/>
                  </a:cubicBezTo>
                  <a:lnTo>
                    <a:pt x="16670" y="17564"/>
                  </a:lnTo>
                  <a:cubicBezTo>
                    <a:pt x="17179" y="17123"/>
                    <a:pt x="17636" y="16626"/>
                    <a:pt x="18034" y="16083"/>
                  </a:cubicBezTo>
                  <a:lnTo>
                    <a:pt x="19883" y="16423"/>
                  </a:lnTo>
                  <a:cubicBezTo>
                    <a:pt x="19893" y="16425"/>
                    <a:pt x="19903" y="16426"/>
                    <a:pt x="19913" y="16426"/>
                  </a:cubicBezTo>
                  <a:cubicBezTo>
                    <a:pt x="19975" y="16426"/>
                    <a:pt x="20033" y="16390"/>
                    <a:pt x="20061" y="16332"/>
                  </a:cubicBezTo>
                  <a:lnTo>
                    <a:pt x="20997" y="14329"/>
                  </a:lnTo>
                  <a:cubicBezTo>
                    <a:pt x="21029" y="14262"/>
                    <a:pt x="21011" y="14182"/>
                    <a:pt x="20953" y="14135"/>
                  </a:cubicBezTo>
                  <a:lnTo>
                    <a:pt x="19502" y="12940"/>
                  </a:lnTo>
                  <a:cubicBezTo>
                    <a:pt x="19660" y="12290"/>
                    <a:pt x="19746" y="11624"/>
                    <a:pt x="19756" y="10955"/>
                  </a:cubicBezTo>
                  <a:lnTo>
                    <a:pt x="21481" y="10173"/>
                  </a:lnTo>
                  <a:cubicBezTo>
                    <a:pt x="21548" y="10141"/>
                    <a:pt x="21586" y="10069"/>
                    <a:pt x="21574" y="9996"/>
                  </a:cubicBezTo>
                  <a:lnTo>
                    <a:pt x="21188" y="7820"/>
                  </a:lnTo>
                  <a:cubicBezTo>
                    <a:pt x="21175" y="7747"/>
                    <a:pt x="21114" y="7692"/>
                    <a:pt x="21040" y="7686"/>
                  </a:cubicBezTo>
                  <a:lnTo>
                    <a:pt x="19136" y="7539"/>
                  </a:lnTo>
                  <a:cubicBezTo>
                    <a:pt x="18893" y="6923"/>
                    <a:pt x="18582" y="6338"/>
                    <a:pt x="18210" y="5791"/>
                  </a:cubicBezTo>
                  <a:lnTo>
                    <a:pt x="19191" y="4139"/>
                  </a:lnTo>
                  <a:cubicBezTo>
                    <a:pt x="19229" y="4075"/>
                    <a:pt x="19219" y="3994"/>
                    <a:pt x="19167" y="3941"/>
                  </a:cubicBezTo>
                  <a:lnTo>
                    <a:pt x="17598" y="2378"/>
                  </a:lnTo>
                  <a:cubicBezTo>
                    <a:pt x="17567" y="2347"/>
                    <a:pt x="17525" y="2330"/>
                    <a:pt x="17483" y="2330"/>
                  </a:cubicBezTo>
                  <a:cubicBezTo>
                    <a:pt x="17454" y="2330"/>
                    <a:pt x="17426" y="2338"/>
                    <a:pt x="17400" y="2353"/>
                  </a:cubicBezTo>
                  <a:lnTo>
                    <a:pt x="15728" y="3343"/>
                  </a:lnTo>
                  <a:cubicBezTo>
                    <a:pt x="14747" y="2695"/>
                    <a:pt x="13647" y="2247"/>
                    <a:pt x="12492" y="2026"/>
                  </a:cubicBezTo>
                  <a:lnTo>
                    <a:pt x="12008" y="122"/>
                  </a:lnTo>
                  <a:cubicBezTo>
                    <a:pt x="11990" y="50"/>
                    <a:pt x="11926" y="0"/>
                    <a:pt x="1185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8" name="Google Shape;1376;p41"/>
            <p:cNvSpPr/>
            <p:nvPr/>
          </p:nvSpPr>
          <p:spPr>
            <a:xfrm>
              <a:off x="1025092" y="1015693"/>
              <a:ext cx="1440172" cy="1446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8" y="5209"/>
                  </a:moveTo>
                  <a:cubicBezTo>
                    <a:pt x="13897" y="5209"/>
                    <a:pt x="16417" y="7718"/>
                    <a:pt x="16417" y="10812"/>
                  </a:cubicBezTo>
                  <a:cubicBezTo>
                    <a:pt x="16417" y="13906"/>
                    <a:pt x="13897" y="16415"/>
                    <a:pt x="10788" y="16415"/>
                  </a:cubicBezTo>
                  <a:cubicBezTo>
                    <a:pt x="7680" y="16415"/>
                    <a:pt x="5159" y="13906"/>
                    <a:pt x="5159" y="10812"/>
                  </a:cubicBezTo>
                  <a:cubicBezTo>
                    <a:pt x="5159" y="7718"/>
                    <a:pt x="7680" y="5209"/>
                    <a:pt x="10788" y="5209"/>
                  </a:cubicBezTo>
                  <a:close/>
                  <a:moveTo>
                    <a:pt x="9625" y="0"/>
                  </a:moveTo>
                  <a:lnTo>
                    <a:pt x="9107" y="2048"/>
                  </a:lnTo>
                  <a:cubicBezTo>
                    <a:pt x="8407" y="2181"/>
                    <a:pt x="7727" y="2396"/>
                    <a:pt x="7079" y="2690"/>
                  </a:cubicBezTo>
                  <a:lnTo>
                    <a:pt x="5468" y="1301"/>
                  </a:lnTo>
                  <a:lnTo>
                    <a:pt x="3621" y="2588"/>
                  </a:lnTo>
                  <a:lnTo>
                    <a:pt x="4382" y="4573"/>
                  </a:lnTo>
                  <a:cubicBezTo>
                    <a:pt x="3886" y="5078"/>
                    <a:pt x="3451" y="5639"/>
                    <a:pt x="3087" y="6245"/>
                  </a:cubicBezTo>
                  <a:lnTo>
                    <a:pt x="965" y="6028"/>
                  </a:lnTo>
                  <a:lnTo>
                    <a:pt x="194" y="8136"/>
                  </a:lnTo>
                  <a:lnTo>
                    <a:pt x="1951" y="9323"/>
                  </a:lnTo>
                  <a:cubicBezTo>
                    <a:pt x="1867" y="9815"/>
                    <a:pt x="1825" y="10313"/>
                    <a:pt x="1824" y="10812"/>
                  </a:cubicBezTo>
                  <a:cubicBezTo>
                    <a:pt x="1824" y="11024"/>
                    <a:pt x="1834" y="11234"/>
                    <a:pt x="1849" y="11443"/>
                  </a:cubicBezTo>
                  <a:lnTo>
                    <a:pt x="0" y="12470"/>
                  </a:lnTo>
                  <a:lnTo>
                    <a:pt x="584" y="14637"/>
                  </a:lnTo>
                  <a:lnTo>
                    <a:pt x="2676" y="14611"/>
                  </a:lnTo>
                  <a:cubicBezTo>
                    <a:pt x="2985" y="15261"/>
                    <a:pt x="3370" y="15872"/>
                    <a:pt x="3826" y="16431"/>
                  </a:cubicBezTo>
                  <a:lnTo>
                    <a:pt x="2922" y="18298"/>
                  </a:lnTo>
                  <a:lnTo>
                    <a:pt x="4649" y="19741"/>
                  </a:lnTo>
                  <a:lnTo>
                    <a:pt x="6322" y="18548"/>
                  </a:lnTo>
                  <a:cubicBezTo>
                    <a:pt x="6957" y="18911"/>
                    <a:pt x="7634" y="19196"/>
                    <a:pt x="8338" y="19395"/>
                  </a:cubicBezTo>
                  <a:lnTo>
                    <a:pt x="8674" y="21404"/>
                  </a:lnTo>
                  <a:lnTo>
                    <a:pt x="10920" y="21600"/>
                  </a:lnTo>
                  <a:lnTo>
                    <a:pt x="11597" y="19697"/>
                  </a:lnTo>
                  <a:cubicBezTo>
                    <a:pt x="12334" y="19632"/>
                    <a:pt x="13060" y="19476"/>
                    <a:pt x="13759" y="19232"/>
                  </a:cubicBezTo>
                  <a:lnTo>
                    <a:pt x="15176" y="20665"/>
                  </a:lnTo>
                  <a:lnTo>
                    <a:pt x="17128" y="19543"/>
                  </a:lnTo>
                  <a:lnTo>
                    <a:pt x="16592" y="17610"/>
                  </a:lnTo>
                  <a:cubicBezTo>
                    <a:pt x="17157" y="17131"/>
                    <a:pt x="17661" y="16585"/>
                    <a:pt x="18092" y="15983"/>
                  </a:cubicBezTo>
                  <a:lnTo>
                    <a:pt x="20075" y="16347"/>
                  </a:lnTo>
                  <a:lnTo>
                    <a:pt x="21028" y="14313"/>
                  </a:lnTo>
                  <a:lnTo>
                    <a:pt x="19472" y="13034"/>
                  </a:lnTo>
                  <a:cubicBezTo>
                    <a:pt x="19655" y="12321"/>
                    <a:pt x="19749" y="11587"/>
                    <a:pt x="19751" y="10851"/>
                  </a:cubicBezTo>
                  <a:lnTo>
                    <a:pt x="21600" y="10012"/>
                  </a:lnTo>
                  <a:lnTo>
                    <a:pt x="21209" y="7802"/>
                  </a:lnTo>
                  <a:lnTo>
                    <a:pt x="19169" y="7645"/>
                  </a:lnTo>
                  <a:cubicBezTo>
                    <a:pt x="18909" y="6964"/>
                    <a:pt x="18566" y="6318"/>
                    <a:pt x="18148" y="5721"/>
                  </a:cubicBezTo>
                  <a:lnTo>
                    <a:pt x="19200" y="3953"/>
                  </a:lnTo>
                  <a:lnTo>
                    <a:pt x="17606" y="2366"/>
                  </a:lnTo>
                  <a:lnTo>
                    <a:pt x="15815" y="3424"/>
                  </a:lnTo>
                  <a:cubicBezTo>
                    <a:pt x="14786" y="2729"/>
                    <a:pt x="13621" y="2256"/>
                    <a:pt x="12397" y="2035"/>
                  </a:cubicBezTo>
                  <a:lnTo>
                    <a:pt x="1188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9" name="Google Shape;1377;p41"/>
            <p:cNvSpPr/>
            <p:nvPr/>
          </p:nvSpPr>
          <p:spPr>
            <a:xfrm>
              <a:off x="1025092" y="957967"/>
              <a:ext cx="1440172" cy="14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8" y="5209"/>
                  </a:moveTo>
                  <a:cubicBezTo>
                    <a:pt x="13897" y="5209"/>
                    <a:pt x="16417" y="7718"/>
                    <a:pt x="16417" y="10812"/>
                  </a:cubicBezTo>
                  <a:cubicBezTo>
                    <a:pt x="16417" y="13906"/>
                    <a:pt x="13897" y="16415"/>
                    <a:pt x="10788" y="16415"/>
                  </a:cubicBezTo>
                  <a:cubicBezTo>
                    <a:pt x="7680" y="16415"/>
                    <a:pt x="5159" y="13906"/>
                    <a:pt x="5159" y="10812"/>
                  </a:cubicBezTo>
                  <a:cubicBezTo>
                    <a:pt x="5159" y="7718"/>
                    <a:pt x="7680" y="5209"/>
                    <a:pt x="10788" y="5209"/>
                  </a:cubicBezTo>
                  <a:close/>
                  <a:moveTo>
                    <a:pt x="9625" y="0"/>
                  </a:moveTo>
                  <a:lnTo>
                    <a:pt x="9107" y="2048"/>
                  </a:lnTo>
                  <a:cubicBezTo>
                    <a:pt x="8407" y="2180"/>
                    <a:pt x="7727" y="2396"/>
                    <a:pt x="7079" y="2689"/>
                  </a:cubicBezTo>
                  <a:lnTo>
                    <a:pt x="5468" y="1301"/>
                  </a:lnTo>
                  <a:lnTo>
                    <a:pt x="3621" y="2588"/>
                  </a:lnTo>
                  <a:lnTo>
                    <a:pt x="4382" y="4573"/>
                  </a:lnTo>
                  <a:cubicBezTo>
                    <a:pt x="3886" y="5078"/>
                    <a:pt x="3451" y="5639"/>
                    <a:pt x="3087" y="6245"/>
                  </a:cubicBezTo>
                  <a:lnTo>
                    <a:pt x="965" y="6028"/>
                  </a:lnTo>
                  <a:lnTo>
                    <a:pt x="194" y="8136"/>
                  </a:lnTo>
                  <a:lnTo>
                    <a:pt x="1951" y="9322"/>
                  </a:lnTo>
                  <a:cubicBezTo>
                    <a:pt x="1867" y="9814"/>
                    <a:pt x="1825" y="10313"/>
                    <a:pt x="1824" y="10812"/>
                  </a:cubicBezTo>
                  <a:cubicBezTo>
                    <a:pt x="1824" y="11024"/>
                    <a:pt x="1834" y="11234"/>
                    <a:pt x="1849" y="11442"/>
                  </a:cubicBezTo>
                  <a:lnTo>
                    <a:pt x="0" y="12470"/>
                  </a:lnTo>
                  <a:lnTo>
                    <a:pt x="584" y="14637"/>
                  </a:lnTo>
                  <a:lnTo>
                    <a:pt x="2676" y="14611"/>
                  </a:lnTo>
                  <a:cubicBezTo>
                    <a:pt x="2985" y="15261"/>
                    <a:pt x="3370" y="15872"/>
                    <a:pt x="3826" y="16430"/>
                  </a:cubicBezTo>
                  <a:lnTo>
                    <a:pt x="2922" y="18298"/>
                  </a:lnTo>
                  <a:lnTo>
                    <a:pt x="4649" y="19740"/>
                  </a:lnTo>
                  <a:lnTo>
                    <a:pt x="6322" y="18547"/>
                  </a:lnTo>
                  <a:cubicBezTo>
                    <a:pt x="6957" y="18911"/>
                    <a:pt x="7634" y="19196"/>
                    <a:pt x="8338" y="19395"/>
                  </a:cubicBezTo>
                  <a:lnTo>
                    <a:pt x="8674" y="21404"/>
                  </a:lnTo>
                  <a:lnTo>
                    <a:pt x="10920" y="21600"/>
                  </a:lnTo>
                  <a:lnTo>
                    <a:pt x="11597" y="19697"/>
                  </a:lnTo>
                  <a:cubicBezTo>
                    <a:pt x="12334" y="19632"/>
                    <a:pt x="13060" y="19475"/>
                    <a:pt x="13759" y="19231"/>
                  </a:cubicBezTo>
                  <a:lnTo>
                    <a:pt x="15176" y="20665"/>
                  </a:lnTo>
                  <a:lnTo>
                    <a:pt x="17128" y="19543"/>
                  </a:lnTo>
                  <a:lnTo>
                    <a:pt x="16592" y="17610"/>
                  </a:lnTo>
                  <a:cubicBezTo>
                    <a:pt x="17157" y="17131"/>
                    <a:pt x="17661" y="16585"/>
                    <a:pt x="18092" y="15983"/>
                  </a:cubicBezTo>
                  <a:lnTo>
                    <a:pt x="20075" y="16347"/>
                  </a:lnTo>
                  <a:lnTo>
                    <a:pt x="21028" y="14313"/>
                  </a:lnTo>
                  <a:lnTo>
                    <a:pt x="19472" y="13034"/>
                  </a:lnTo>
                  <a:cubicBezTo>
                    <a:pt x="19655" y="12320"/>
                    <a:pt x="19749" y="11587"/>
                    <a:pt x="19751" y="10851"/>
                  </a:cubicBezTo>
                  <a:lnTo>
                    <a:pt x="21600" y="10012"/>
                  </a:lnTo>
                  <a:lnTo>
                    <a:pt x="21209" y="7802"/>
                  </a:lnTo>
                  <a:lnTo>
                    <a:pt x="19169" y="7645"/>
                  </a:lnTo>
                  <a:cubicBezTo>
                    <a:pt x="18909" y="6964"/>
                    <a:pt x="18566" y="6318"/>
                    <a:pt x="18148" y="5721"/>
                  </a:cubicBezTo>
                  <a:lnTo>
                    <a:pt x="19200" y="3953"/>
                  </a:lnTo>
                  <a:lnTo>
                    <a:pt x="17605" y="2366"/>
                  </a:lnTo>
                  <a:lnTo>
                    <a:pt x="15815" y="3424"/>
                  </a:lnTo>
                  <a:cubicBezTo>
                    <a:pt x="14786" y="2729"/>
                    <a:pt x="13621" y="2256"/>
                    <a:pt x="12397" y="2035"/>
                  </a:cubicBezTo>
                  <a:lnTo>
                    <a:pt x="118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0" name="Google Shape;1378;p41"/>
            <p:cNvSpPr/>
            <p:nvPr/>
          </p:nvSpPr>
          <p:spPr>
            <a:xfrm>
              <a:off x="1018889" y="951744"/>
              <a:ext cx="1452578" cy="145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fill="norm" stroke="1" extrusionOk="0">
                  <a:moveTo>
                    <a:pt x="10781" y="5349"/>
                  </a:moveTo>
                  <a:cubicBezTo>
                    <a:pt x="13805" y="5349"/>
                    <a:pt x="16266" y="7800"/>
                    <a:pt x="16266" y="10812"/>
                  </a:cubicBezTo>
                  <a:cubicBezTo>
                    <a:pt x="16266" y="13824"/>
                    <a:pt x="13805" y="16275"/>
                    <a:pt x="10781" y="16275"/>
                  </a:cubicBezTo>
                  <a:cubicBezTo>
                    <a:pt x="7757" y="16275"/>
                    <a:pt x="5296" y="13824"/>
                    <a:pt x="5296" y="10812"/>
                  </a:cubicBezTo>
                  <a:cubicBezTo>
                    <a:pt x="5296" y="7800"/>
                    <a:pt x="7757" y="5349"/>
                    <a:pt x="10781" y="5349"/>
                  </a:cubicBezTo>
                  <a:close/>
                  <a:moveTo>
                    <a:pt x="10781" y="5165"/>
                  </a:moveTo>
                  <a:cubicBezTo>
                    <a:pt x="7655" y="5165"/>
                    <a:pt x="5112" y="7698"/>
                    <a:pt x="5112" y="10812"/>
                  </a:cubicBezTo>
                  <a:cubicBezTo>
                    <a:pt x="5112" y="13926"/>
                    <a:pt x="7655" y="16459"/>
                    <a:pt x="10781" y="16459"/>
                  </a:cubicBezTo>
                  <a:cubicBezTo>
                    <a:pt x="13907" y="16459"/>
                    <a:pt x="16450" y="13926"/>
                    <a:pt x="16450" y="10812"/>
                  </a:cubicBezTo>
                  <a:cubicBezTo>
                    <a:pt x="16450" y="7698"/>
                    <a:pt x="13907" y="5165"/>
                    <a:pt x="10781" y="5165"/>
                  </a:cubicBezTo>
                  <a:close/>
                  <a:moveTo>
                    <a:pt x="11791" y="184"/>
                  </a:moveTo>
                  <a:lnTo>
                    <a:pt x="12286" y="2133"/>
                  </a:lnTo>
                  <a:cubicBezTo>
                    <a:pt x="12295" y="2168"/>
                    <a:pt x="12323" y="2194"/>
                    <a:pt x="12359" y="2201"/>
                  </a:cubicBezTo>
                  <a:cubicBezTo>
                    <a:pt x="13569" y="2419"/>
                    <a:pt x="14696" y="2878"/>
                    <a:pt x="15710" y="3563"/>
                  </a:cubicBezTo>
                  <a:cubicBezTo>
                    <a:pt x="15726" y="3574"/>
                    <a:pt x="15744" y="3579"/>
                    <a:pt x="15762" y="3579"/>
                  </a:cubicBezTo>
                  <a:cubicBezTo>
                    <a:pt x="15778" y="3579"/>
                    <a:pt x="15795" y="3575"/>
                    <a:pt x="15809" y="3566"/>
                  </a:cubicBezTo>
                  <a:lnTo>
                    <a:pt x="17521" y="2554"/>
                  </a:lnTo>
                  <a:lnTo>
                    <a:pt x="18999" y="4026"/>
                  </a:lnTo>
                  <a:lnTo>
                    <a:pt x="17994" y="5717"/>
                  </a:lnTo>
                  <a:cubicBezTo>
                    <a:pt x="17976" y="5748"/>
                    <a:pt x="17977" y="5787"/>
                    <a:pt x="17998" y="5816"/>
                  </a:cubicBezTo>
                  <a:cubicBezTo>
                    <a:pt x="18407" y="6402"/>
                    <a:pt x="18743" y="7037"/>
                    <a:pt x="18998" y="7704"/>
                  </a:cubicBezTo>
                  <a:cubicBezTo>
                    <a:pt x="19011" y="7738"/>
                    <a:pt x="19042" y="7761"/>
                    <a:pt x="19078" y="7763"/>
                  </a:cubicBezTo>
                  <a:lnTo>
                    <a:pt x="21027" y="7914"/>
                  </a:lnTo>
                  <a:lnTo>
                    <a:pt x="21390" y="9965"/>
                  </a:lnTo>
                  <a:lnTo>
                    <a:pt x="19624" y="10766"/>
                  </a:lnTo>
                  <a:cubicBezTo>
                    <a:pt x="19591" y="10781"/>
                    <a:pt x="19570" y="10814"/>
                    <a:pt x="19570" y="10850"/>
                  </a:cubicBezTo>
                  <a:cubicBezTo>
                    <a:pt x="19567" y="11572"/>
                    <a:pt x="19475" y="12292"/>
                    <a:pt x="19296" y="12992"/>
                  </a:cubicBezTo>
                  <a:cubicBezTo>
                    <a:pt x="19287" y="13027"/>
                    <a:pt x="19299" y="13063"/>
                    <a:pt x="19326" y="13086"/>
                  </a:cubicBezTo>
                  <a:lnTo>
                    <a:pt x="20813" y="14309"/>
                  </a:lnTo>
                  <a:lnTo>
                    <a:pt x="19929" y="16196"/>
                  </a:lnTo>
                  <a:lnTo>
                    <a:pt x="18034" y="15848"/>
                  </a:lnTo>
                  <a:cubicBezTo>
                    <a:pt x="18028" y="15847"/>
                    <a:pt x="18022" y="15846"/>
                    <a:pt x="18016" y="15846"/>
                  </a:cubicBezTo>
                  <a:cubicBezTo>
                    <a:pt x="17987" y="15846"/>
                    <a:pt x="17959" y="15860"/>
                    <a:pt x="17942" y="15885"/>
                  </a:cubicBezTo>
                  <a:cubicBezTo>
                    <a:pt x="17520" y="16476"/>
                    <a:pt x="17026" y="17012"/>
                    <a:pt x="16472" y="17482"/>
                  </a:cubicBezTo>
                  <a:cubicBezTo>
                    <a:pt x="16444" y="17505"/>
                    <a:pt x="16433" y="17542"/>
                    <a:pt x="16443" y="17576"/>
                  </a:cubicBezTo>
                  <a:lnTo>
                    <a:pt x="16954" y="19424"/>
                  </a:lnTo>
                  <a:lnTo>
                    <a:pt x="15144" y="20465"/>
                  </a:lnTo>
                  <a:lnTo>
                    <a:pt x="13790" y="19095"/>
                  </a:lnTo>
                  <a:cubicBezTo>
                    <a:pt x="13773" y="19077"/>
                    <a:pt x="13749" y="19067"/>
                    <a:pt x="13725" y="19067"/>
                  </a:cubicBezTo>
                  <a:cubicBezTo>
                    <a:pt x="13714" y="19067"/>
                    <a:pt x="13704" y="19069"/>
                    <a:pt x="13694" y="19072"/>
                  </a:cubicBezTo>
                  <a:cubicBezTo>
                    <a:pt x="13009" y="19311"/>
                    <a:pt x="12297" y="19465"/>
                    <a:pt x="11574" y="19530"/>
                  </a:cubicBezTo>
                  <a:cubicBezTo>
                    <a:pt x="11539" y="19533"/>
                    <a:pt x="11508" y="19556"/>
                    <a:pt x="11496" y="19590"/>
                  </a:cubicBezTo>
                  <a:lnTo>
                    <a:pt x="10848" y="21410"/>
                  </a:lnTo>
                  <a:lnTo>
                    <a:pt x="8766" y="21229"/>
                  </a:lnTo>
                  <a:lnTo>
                    <a:pt x="8445" y="19306"/>
                  </a:lnTo>
                  <a:cubicBezTo>
                    <a:pt x="8439" y="19271"/>
                    <a:pt x="8414" y="19242"/>
                    <a:pt x="8379" y="19233"/>
                  </a:cubicBezTo>
                  <a:cubicBezTo>
                    <a:pt x="7688" y="19038"/>
                    <a:pt x="7024" y="18759"/>
                    <a:pt x="6402" y="18402"/>
                  </a:cubicBezTo>
                  <a:cubicBezTo>
                    <a:pt x="6388" y="18394"/>
                    <a:pt x="6372" y="18390"/>
                    <a:pt x="6356" y="18390"/>
                  </a:cubicBezTo>
                  <a:cubicBezTo>
                    <a:pt x="6337" y="18390"/>
                    <a:pt x="6318" y="18395"/>
                    <a:pt x="6302" y="18407"/>
                  </a:cubicBezTo>
                  <a:lnTo>
                    <a:pt x="4702" y="19548"/>
                  </a:lnTo>
                  <a:lnTo>
                    <a:pt x="3101" y="18210"/>
                  </a:lnTo>
                  <a:lnTo>
                    <a:pt x="3965" y="16422"/>
                  </a:lnTo>
                  <a:cubicBezTo>
                    <a:pt x="3981" y="16389"/>
                    <a:pt x="3976" y="16352"/>
                    <a:pt x="3954" y="16324"/>
                  </a:cubicBezTo>
                  <a:cubicBezTo>
                    <a:pt x="3507" y="15776"/>
                    <a:pt x="3129" y="15177"/>
                    <a:pt x="2827" y="14539"/>
                  </a:cubicBezTo>
                  <a:cubicBezTo>
                    <a:pt x="2811" y="14506"/>
                    <a:pt x="2781" y="14489"/>
                    <a:pt x="2742" y="14486"/>
                  </a:cubicBezTo>
                  <a:lnTo>
                    <a:pt x="740" y="14512"/>
                  </a:lnTo>
                  <a:lnTo>
                    <a:pt x="200" y="12501"/>
                  </a:lnTo>
                  <a:lnTo>
                    <a:pt x="1969" y="11517"/>
                  </a:lnTo>
                  <a:cubicBezTo>
                    <a:pt x="2000" y="11500"/>
                    <a:pt x="2018" y="11466"/>
                    <a:pt x="2016" y="11431"/>
                  </a:cubicBezTo>
                  <a:cubicBezTo>
                    <a:pt x="1999" y="11194"/>
                    <a:pt x="1992" y="10997"/>
                    <a:pt x="1992" y="10812"/>
                  </a:cubicBezTo>
                  <a:cubicBezTo>
                    <a:pt x="1992" y="10322"/>
                    <a:pt x="2034" y="9833"/>
                    <a:pt x="2116" y="9350"/>
                  </a:cubicBezTo>
                  <a:cubicBezTo>
                    <a:pt x="2122" y="9315"/>
                    <a:pt x="2107" y="9279"/>
                    <a:pt x="2077" y="9259"/>
                  </a:cubicBezTo>
                  <a:lnTo>
                    <a:pt x="395" y="8123"/>
                  </a:lnTo>
                  <a:lnTo>
                    <a:pt x="1110" y="6167"/>
                  </a:lnTo>
                  <a:lnTo>
                    <a:pt x="3141" y="6375"/>
                  </a:lnTo>
                  <a:cubicBezTo>
                    <a:pt x="3145" y="6376"/>
                    <a:pt x="3148" y="6376"/>
                    <a:pt x="3151" y="6376"/>
                  </a:cubicBezTo>
                  <a:cubicBezTo>
                    <a:pt x="3183" y="6376"/>
                    <a:pt x="3213" y="6359"/>
                    <a:pt x="3230" y="6331"/>
                  </a:cubicBezTo>
                  <a:cubicBezTo>
                    <a:pt x="3587" y="5736"/>
                    <a:pt x="4013" y="5186"/>
                    <a:pt x="4500" y="4691"/>
                  </a:cubicBezTo>
                  <a:cubicBezTo>
                    <a:pt x="4525" y="4665"/>
                    <a:pt x="4533" y="4627"/>
                    <a:pt x="4520" y="4594"/>
                  </a:cubicBezTo>
                  <a:lnTo>
                    <a:pt x="3792" y="2692"/>
                  </a:lnTo>
                  <a:lnTo>
                    <a:pt x="5503" y="1498"/>
                  </a:lnTo>
                  <a:lnTo>
                    <a:pt x="7046" y="2828"/>
                  </a:lnTo>
                  <a:cubicBezTo>
                    <a:pt x="7063" y="2843"/>
                    <a:pt x="7085" y="2851"/>
                    <a:pt x="7106" y="2851"/>
                  </a:cubicBezTo>
                  <a:cubicBezTo>
                    <a:pt x="7119" y="2851"/>
                    <a:pt x="7132" y="2848"/>
                    <a:pt x="7144" y="2842"/>
                  </a:cubicBezTo>
                  <a:cubicBezTo>
                    <a:pt x="7780" y="2554"/>
                    <a:pt x="8447" y="2343"/>
                    <a:pt x="9132" y="2214"/>
                  </a:cubicBezTo>
                  <a:cubicBezTo>
                    <a:pt x="9167" y="2207"/>
                    <a:pt x="9195" y="2180"/>
                    <a:pt x="9204" y="2145"/>
                  </a:cubicBezTo>
                  <a:lnTo>
                    <a:pt x="9701" y="184"/>
                  </a:lnTo>
                  <a:close/>
                  <a:moveTo>
                    <a:pt x="9629" y="0"/>
                  </a:moveTo>
                  <a:cubicBezTo>
                    <a:pt x="9587" y="0"/>
                    <a:pt x="9549" y="29"/>
                    <a:pt x="9540" y="70"/>
                  </a:cubicBezTo>
                  <a:lnTo>
                    <a:pt x="9040" y="2044"/>
                  </a:lnTo>
                  <a:cubicBezTo>
                    <a:pt x="8379" y="2173"/>
                    <a:pt x="7736" y="2377"/>
                    <a:pt x="7122" y="2651"/>
                  </a:cubicBezTo>
                  <a:lnTo>
                    <a:pt x="5570" y="1312"/>
                  </a:lnTo>
                  <a:cubicBezTo>
                    <a:pt x="5553" y="1297"/>
                    <a:pt x="5531" y="1290"/>
                    <a:pt x="5509" y="1290"/>
                  </a:cubicBezTo>
                  <a:cubicBezTo>
                    <a:pt x="5491" y="1290"/>
                    <a:pt x="5472" y="1295"/>
                    <a:pt x="5457" y="1306"/>
                  </a:cubicBezTo>
                  <a:lnTo>
                    <a:pt x="3627" y="2583"/>
                  </a:lnTo>
                  <a:cubicBezTo>
                    <a:pt x="3592" y="2606"/>
                    <a:pt x="3578" y="2651"/>
                    <a:pt x="3593" y="2691"/>
                  </a:cubicBezTo>
                  <a:lnTo>
                    <a:pt x="4327" y="4604"/>
                  </a:lnTo>
                  <a:cubicBezTo>
                    <a:pt x="3861" y="5084"/>
                    <a:pt x="3450" y="5615"/>
                    <a:pt x="3102" y="6186"/>
                  </a:cubicBezTo>
                  <a:lnTo>
                    <a:pt x="1058" y="5977"/>
                  </a:lnTo>
                  <a:cubicBezTo>
                    <a:pt x="1055" y="5976"/>
                    <a:pt x="1053" y="5976"/>
                    <a:pt x="1050" y="5976"/>
                  </a:cubicBezTo>
                  <a:cubicBezTo>
                    <a:pt x="1011" y="5976"/>
                    <a:pt x="975" y="5999"/>
                    <a:pt x="961" y="6037"/>
                  </a:cubicBezTo>
                  <a:lnTo>
                    <a:pt x="198" y="8127"/>
                  </a:lnTo>
                  <a:cubicBezTo>
                    <a:pt x="183" y="8167"/>
                    <a:pt x="197" y="8211"/>
                    <a:pt x="232" y="8235"/>
                  </a:cubicBezTo>
                  <a:lnTo>
                    <a:pt x="1924" y="9378"/>
                  </a:lnTo>
                  <a:cubicBezTo>
                    <a:pt x="1847" y="9852"/>
                    <a:pt x="1808" y="10332"/>
                    <a:pt x="1807" y="10812"/>
                  </a:cubicBezTo>
                  <a:cubicBezTo>
                    <a:pt x="1807" y="10986"/>
                    <a:pt x="1814" y="11170"/>
                    <a:pt x="1828" y="11385"/>
                  </a:cubicBezTo>
                  <a:lnTo>
                    <a:pt x="47" y="12376"/>
                  </a:lnTo>
                  <a:cubicBezTo>
                    <a:pt x="10" y="12396"/>
                    <a:pt x="-8" y="12439"/>
                    <a:pt x="3" y="12480"/>
                  </a:cubicBezTo>
                  <a:lnTo>
                    <a:pt x="581" y="14628"/>
                  </a:lnTo>
                  <a:cubicBezTo>
                    <a:pt x="592" y="14667"/>
                    <a:pt x="625" y="14697"/>
                    <a:pt x="665" y="14697"/>
                  </a:cubicBezTo>
                  <a:cubicBezTo>
                    <a:pt x="667" y="14697"/>
                    <a:pt x="669" y="14697"/>
                    <a:pt x="671" y="14697"/>
                  </a:cubicBezTo>
                  <a:lnTo>
                    <a:pt x="2686" y="14671"/>
                  </a:lnTo>
                  <a:cubicBezTo>
                    <a:pt x="2981" y="15285"/>
                    <a:pt x="3347" y="15863"/>
                    <a:pt x="3774" y="16395"/>
                  </a:cubicBezTo>
                  <a:lnTo>
                    <a:pt x="2904" y="18194"/>
                  </a:lnTo>
                  <a:cubicBezTo>
                    <a:pt x="2885" y="18232"/>
                    <a:pt x="2895" y="18278"/>
                    <a:pt x="2928" y="18305"/>
                  </a:cubicBezTo>
                  <a:lnTo>
                    <a:pt x="4639" y="19735"/>
                  </a:lnTo>
                  <a:cubicBezTo>
                    <a:pt x="4656" y="19749"/>
                    <a:pt x="4677" y="19757"/>
                    <a:pt x="4698" y="19757"/>
                  </a:cubicBezTo>
                  <a:cubicBezTo>
                    <a:pt x="4717" y="19757"/>
                    <a:pt x="4736" y="19751"/>
                    <a:pt x="4752" y="19740"/>
                  </a:cubicBezTo>
                  <a:lnTo>
                    <a:pt x="6362" y="18591"/>
                  </a:lnTo>
                  <a:cubicBezTo>
                    <a:pt x="6965" y="18931"/>
                    <a:pt x="7606" y="19201"/>
                    <a:pt x="8272" y="19394"/>
                  </a:cubicBezTo>
                  <a:lnTo>
                    <a:pt x="8595" y="21329"/>
                  </a:lnTo>
                  <a:cubicBezTo>
                    <a:pt x="8602" y="21370"/>
                    <a:pt x="8636" y="21402"/>
                    <a:pt x="8678" y="21405"/>
                  </a:cubicBezTo>
                  <a:lnTo>
                    <a:pt x="10903" y="21600"/>
                  </a:lnTo>
                  <a:cubicBezTo>
                    <a:pt x="10906" y="21600"/>
                    <a:pt x="10909" y="21600"/>
                    <a:pt x="10911" y="21600"/>
                  </a:cubicBezTo>
                  <a:cubicBezTo>
                    <a:pt x="10951" y="21600"/>
                    <a:pt x="10986" y="21575"/>
                    <a:pt x="10999" y="21538"/>
                  </a:cubicBezTo>
                  <a:lnTo>
                    <a:pt x="11650" y="19707"/>
                  </a:lnTo>
                  <a:cubicBezTo>
                    <a:pt x="12348" y="19640"/>
                    <a:pt x="13036" y="19492"/>
                    <a:pt x="13699" y="19265"/>
                  </a:cubicBezTo>
                  <a:lnTo>
                    <a:pt x="15062" y="20645"/>
                  </a:lnTo>
                  <a:cubicBezTo>
                    <a:pt x="15080" y="20663"/>
                    <a:pt x="15104" y="20672"/>
                    <a:pt x="15128" y="20672"/>
                  </a:cubicBezTo>
                  <a:cubicBezTo>
                    <a:pt x="15144" y="20672"/>
                    <a:pt x="15160" y="20668"/>
                    <a:pt x="15175" y="20660"/>
                  </a:cubicBezTo>
                  <a:lnTo>
                    <a:pt x="17109" y="19548"/>
                  </a:lnTo>
                  <a:cubicBezTo>
                    <a:pt x="17145" y="19527"/>
                    <a:pt x="17163" y="19484"/>
                    <a:pt x="17152" y="19443"/>
                  </a:cubicBezTo>
                  <a:lnTo>
                    <a:pt x="16636" y="17583"/>
                  </a:lnTo>
                  <a:cubicBezTo>
                    <a:pt x="17169" y="17126"/>
                    <a:pt x="17646" y="16608"/>
                    <a:pt x="18058" y="16039"/>
                  </a:cubicBezTo>
                  <a:lnTo>
                    <a:pt x="19966" y="16389"/>
                  </a:lnTo>
                  <a:cubicBezTo>
                    <a:pt x="19971" y="16391"/>
                    <a:pt x="19977" y="16391"/>
                    <a:pt x="19983" y="16391"/>
                  </a:cubicBezTo>
                  <a:cubicBezTo>
                    <a:pt x="20018" y="16391"/>
                    <a:pt x="20051" y="16371"/>
                    <a:pt x="20066" y="16338"/>
                  </a:cubicBezTo>
                  <a:lnTo>
                    <a:pt x="21011" y="14322"/>
                  </a:lnTo>
                  <a:cubicBezTo>
                    <a:pt x="21028" y="14284"/>
                    <a:pt x="21018" y="14238"/>
                    <a:pt x="20985" y="14212"/>
                  </a:cubicBezTo>
                  <a:lnTo>
                    <a:pt x="19489" y="12981"/>
                  </a:lnTo>
                  <a:cubicBezTo>
                    <a:pt x="19658" y="12303"/>
                    <a:pt x="19747" y="11608"/>
                    <a:pt x="19754" y="10910"/>
                  </a:cubicBezTo>
                  <a:lnTo>
                    <a:pt x="21532" y="10103"/>
                  </a:lnTo>
                  <a:cubicBezTo>
                    <a:pt x="21570" y="10085"/>
                    <a:pt x="21592" y="10044"/>
                    <a:pt x="21585" y="10003"/>
                  </a:cubicBezTo>
                  <a:lnTo>
                    <a:pt x="21197" y="7812"/>
                  </a:lnTo>
                  <a:cubicBezTo>
                    <a:pt x="21190" y="7770"/>
                    <a:pt x="21155" y="7739"/>
                    <a:pt x="21113" y="7736"/>
                  </a:cubicBezTo>
                  <a:lnTo>
                    <a:pt x="19150" y="7585"/>
                  </a:lnTo>
                  <a:cubicBezTo>
                    <a:pt x="18899" y="6941"/>
                    <a:pt x="18575" y="6329"/>
                    <a:pt x="18183" y="5760"/>
                  </a:cubicBezTo>
                  <a:lnTo>
                    <a:pt x="19195" y="4058"/>
                  </a:lnTo>
                  <a:cubicBezTo>
                    <a:pt x="19216" y="4022"/>
                    <a:pt x="19210" y="3976"/>
                    <a:pt x="19181" y="3946"/>
                  </a:cubicBezTo>
                  <a:lnTo>
                    <a:pt x="17601" y="2373"/>
                  </a:lnTo>
                  <a:cubicBezTo>
                    <a:pt x="17583" y="2355"/>
                    <a:pt x="17560" y="2346"/>
                    <a:pt x="17536" y="2346"/>
                  </a:cubicBezTo>
                  <a:cubicBezTo>
                    <a:pt x="17519" y="2346"/>
                    <a:pt x="17503" y="2350"/>
                    <a:pt x="17489" y="2359"/>
                  </a:cubicBezTo>
                  <a:lnTo>
                    <a:pt x="15765" y="3378"/>
                  </a:lnTo>
                  <a:cubicBezTo>
                    <a:pt x="14758" y="2707"/>
                    <a:pt x="13644" y="2254"/>
                    <a:pt x="12450" y="2030"/>
                  </a:cubicBezTo>
                  <a:lnTo>
                    <a:pt x="11952" y="70"/>
                  </a:lnTo>
                  <a:cubicBezTo>
                    <a:pt x="11941" y="29"/>
                    <a:pt x="11905" y="0"/>
                    <a:pt x="1186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1" name="Google Shape;1379;p41"/>
            <p:cNvSpPr/>
            <p:nvPr/>
          </p:nvSpPr>
          <p:spPr>
            <a:xfrm>
              <a:off x="2385054" y="1342850"/>
              <a:ext cx="1440139" cy="1446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8" y="5209"/>
                  </a:moveTo>
                  <a:cubicBezTo>
                    <a:pt x="13897" y="5209"/>
                    <a:pt x="16417" y="7718"/>
                    <a:pt x="16417" y="10812"/>
                  </a:cubicBezTo>
                  <a:lnTo>
                    <a:pt x="16417" y="10812"/>
                  </a:lnTo>
                  <a:cubicBezTo>
                    <a:pt x="16417" y="13906"/>
                    <a:pt x="13897" y="16415"/>
                    <a:pt x="10788" y="16415"/>
                  </a:cubicBezTo>
                  <a:cubicBezTo>
                    <a:pt x="7680" y="16415"/>
                    <a:pt x="5160" y="13906"/>
                    <a:pt x="5160" y="10812"/>
                  </a:cubicBezTo>
                  <a:cubicBezTo>
                    <a:pt x="5160" y="7718"/>
                    <a:pt x="7679" y="5209"/>
                    <a:pt x="10788" y="5209"/>
                  </a:cubicBezTo>
                  <a:close/>
                  <a:moveTo>
                    <a:pt x="9625" y="0"/>
                  </a:moveTo>
                  <a:lnTo>
                    <a:pt x="9106" y="2049"/>
                  </a:lnTo>
                  <a:cubicBezTo>
                    <a:pt x="8407" y="2180"/>
                    <a:pt x="7727" y="2396"/>
                    <a:pt x="7079" y="2689"/>
                  </a:cubicBezTo>
                  <a:lnTo>
                    <a:pt x="5468" y="1301"/>
                  </a:lnTo>
                  <a:lnTo>
                    <a:pt x="3621" y="2588"/>
                  </a:lnTo>
                  <a:lnTo>
                    <a:pt x="4382" y="4573"/>
                  </a:lnTo>
                  <a:cubicBezTo>
                    <a:pt x="3886" y="5078"/>
                    <a:pt x="3451" y="5639"/>
                    <a:pt x="3087" y="6245"/>
                  </a:cubicBezTo>
                  <a:lnTo>
                    <a:pt x="965" y="6028"/>
                  </a:lnTo>
                  <a:lnTo>
                    <a:pt x="194" y="8136"/>
                  </a:lnTo>
                  <a:lnTo>
                    <a:pt x="1951" y="9323"/>
                  </a:lnTo>
                  <a:cubicBezTo>
                    <a:pt x="1867" y="9815"/>
                    <a:pt x="1824" y="10313"/>
                    <a:pt x="1824" y="10812"/>
                  </a:cubicBezTo>
                  <a:cubicBezTo>
                    <a:pt x="1824" y="11025"/>
                    <a:pt x="1834" y="11234"/>
                    <a:pt x="1849" y="11443"/>
                  </a:cubicBezTo>
                  <a:lnTo>
                    <a:pt x="0" y="12470"/>
                  </a:lnTo>
                  <a:lnTo>
                    <a:pt x="583" y="14637"/>
                  </a:lnTo>
                  <a:lnTo>
                    <a:pt x="2676" y="14611"/>
                  </a:lnTo>
                  <a:cubicBezTo>
                    <a:pt x="2984" y="15261"/>
                    <a:pt x="3370" y="15872"/>
                    <a:pt x="3825" y="16430"/>
                  </a:cubicBezTo>
                  <a:lnTo>
                    <a:pt x="2922" y="18299"/>
                  </a:lnTo>
                  <a:lnTo>
                    <a:pt x="4649" y="19741"/>
                  </a:lnTo>
                  <a:lnTo>
                    <a:pt x="6322" y="18548"/>
                  </a:lnTo>
                  <a:cubicBezTo>
                    <a:pt x="6957" y="18911"/>
                    <a:pt x="7634" y="19196"/>
                    <a:pt x="8338" y="19395"/>
                  </a:cubicBezTo>
                  <a:lnTo>
                    <a:pt x="8674" y="21405"/>
                  </a:lnTo>
                  <a:lnTo>
                    <a:pt x="10919" y="21600"/>
                  </a:lnTo>
                  <a:lnTo>
                    <a:pt x="11597" y="19697"/>
                  </a:lnTo>
                  <a:cubicBezTo>
                    <a:pt x="12334" y="19632"/>
                    <a:pt x="13060" y="19476"/>
                    <a:pt x="13758" y="19232"/>
                  </a:cubicBezTo>
                  <a:lnTo>
                    <a:pt x="15175" y="20665"/>
                  </a:lnTo>
                  <a:lnTo>
                    <a:pt x="17128" y="19543"/>
                  </a:lnTo>
                  <a:lnTo>
                    <a:pt x="16592" y="17610"/>
                  </a:lnTo>
                  <a:cubicBezTo>
                    <a:pt x="17157" y="17131"/>
                    <a:pt x="17661" y="16585"/>
                    <a:pt x="18091" y="15983"/>
                  </a:cubicBezTo>
                  <a:lnTo>
                    <a:pt x="20075" y="16347"/>
                  </a:lnTo>
                  <a:lnTo>
                    <a:pt x="21028" y="14313"/>
                  </a:lnTo>
                  <a:lnTo>
                    <a:pt x="19471" y="13034"/>
                  </a:lnTo>
                  <a:cubicBezTo>
                    <a:pt x="19655" y="12321"/>
                    <a:pt x="19749" y="11587"/>
                    <a:pt x="19751" y="10851"/>
                  </a:cubicBezTo>
                  <a:lnTo>
                    <a:pt x="21600" y="10012"/>
                  </a:lnTo>
                  <a:lnTo>
                    <a:pt x="21208" y="7802"/>
                  </a:lnTo>
                  <a:lnTo>
                    <a:pt x="19169" y="7645"/>
                  </a:lnTo>
                  <a:cubicBezTo>
                    <a:pt x="18909" y="6964"/>
                    <a:pt x="18566" y="6318"/>
                    <a:pt x="18148" y="5721"/>
                  </a:cubicBezTo>
                  <a:lnTo>
                    <a:pt x="19199" y="3953"/>
                  </a:lnTo>
                  <a:lnTo>
                    <a:pt x="17605" y="2366"/>
                  </a:lnTo>
                  <a:lnTo>
                    <a:pt x="15815" y="3424"/>
                  </a:lnTo>
                  <a:cubicBezTo>
                    <a:pt x="14786" y="2729"/>
                    <a:pt x="13621" y="2256"/>
                    <a:pt x="12397" y="2036"/>
                  </a:cubicBezTo>
                  <a:lnTo>
                    <a:pt x="11879" y="0"/>
                  </a:ln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2" name="Google Shape;1380;p41"/>
            <p:cNvSpPr/>
            <p:nvPr/>
          </p:nvSpPr>
          <p:spPr>
            <a:xfrm>
              <a:off x="2385054" y="1285123"/>
              <a:ext cx="1440139" cy="144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8" y="5209"/>
                  </a:moveTo>
                  <a:cubicBezTo>
                    <a:pt x="13897" y="5209"/>
                    <a:pt x="16417" y="7718"/>
                    <a:pt x="16417" y="10812"/>
                  </a:cubicBezTo>
                  <a:lnTo>
                    <a:pt x="16417" y="10812"/>
                  </a:lnTo>
                  <a:cubicBezTo>
                    <a:pt x="16417" y="13906"/>
                    <a:pt x="13897" y="16415"/>
                    <a:pt x="10788" y="16415"/>
                  </a:cubicBezTo>
                  <a:cubicBezTo>
                    <a:pt x="7680" y="16415"/>
                    <a:pt x="5160" y="13907"/>
                    <a:pt x="5160" y="10812"/>
                  </a:cubicBezTo>
                  <a:cubicBezTo>
                    <a:pt x="5160" y="7717"/>
                    <a:pt x="7679" y="5209"/>
                    <a:pt x="10788" y="5209"/>
                  </a:cubicBezTo>
                  <a:close/>
                  <a:moveTo>
                    <a:pt x="9625" y="0"/>
                  </a:moveTo>
                  <a:lnTo>
                    <a:pt x="9106" y="2049"/>
                  </a:lnTo>
                  <a:cubicBezTo>
                    <a:pt x="8407" y="2180"/>
                    <a:pt x="7727" y="2396"/>
                    <a:pt x="7079" y="2689"/>
                  </a:cubicBezTo>
                  <a:lnTo>
                    <a:pt x="5468" y="1301"/>
                  </a:lnTo>
                  <a:lnTo>
                    <a:pt x="3621" y="2588"/>
                  </a:lnTo>
                  <a:lnTo>
                    <a:pt x="4382" y="4573"/>
                  </a:lnTo>
                  <a:cubicBezTo>
                    <a:pt x="3886" y="5078"/>
                    <a:pt x="3451" y="5639"/>
                    <a:pt x="3087" y="6245"/>
                  </a:cubicBezTo>
                  <a:lnTo>
                    <a:pt x="964" y="6027"/>
                  </a:lnTo>
                  <a:lnTo>
                    <a:pt x="194" y="8136"/>
                  </a:lnTo>
                  <a:lnTo>
                    <a:pt x="1951" y="9322"/>
                  </a:lnTo>
                  <a:cubicBezTo>
                    <a:pt x="1867" y="9814"/>
                    <a:pt x="1824" y="10313"/>
                    <a:pt x="1824" y="10812"/>
                  </a:cubicBezTo>
                  <a:cubicBezTo>
                    <a:pt x="1824" y="11024"/>
                    <a:pt x="1834" y="11234"/>
                    <a:pt x="1849" y="11442"/>
                  </a:cubicBezTo>
                  <a:lnTo>
                    <a:pt x="0" y="12470"/>
                  </a:lnTo>
                  <a:lnTo>
                    <a:pt x="583" y="14637"/>
                  </a:lnTo>
                  <a:lnTo>
                    <a:pt x="2676" y="14610"/>
                  </a:lnTo>
                  <a:cubicBezTo>
                    <a:pt x="2984" y="15260"/>
                    <a:pt x="3370" y="15871"/>
                    <a:pt x="3825" y="16430"/>
                  </a:cubicBezTo>
                  <a:lnTo>
                    <a:pt x="2922" y="18298"/>
                  </a:lnTo>
                  <a:lnTo>
                    <a:pt x="4649" y="19740"/>
                  </a:lnTo>
                  <a:lnTo>
                    <a:pt x="6322" y="18547"/>
                  </a:lnTo>
                  <a:cubicBezTo>
                    <a:pt x="6957" y="18911"/>
                    <a:pt x="7634" y="19196"/>
                    <a:pt x="8339" y="19395"/>
                  </a:cubicBezTo>
                  <a:lnTo>
                    <a:pt x="8674" y="21404"/>
                  </a:lnTo>
                  <a:lnTo>
                    <a:pt x="10919" y="21600"/>
                  </a:lnTo>
                  <a:lnTo>
                    <a:pt x="11597" y="19697"/>
                  </a:lnTo>
                  <a:cubicBezTo>
                    <a:pt x="12334" y="19631"/>
                    <a:pt x="13060" y="19475"/>
                    <a:pt x="13758" y="19231"/>
                  </a:cubicBezTo>
                  <a:lnTo>
                    <a:pt x="15175" y="20664"/>
                  </a:lnTo>
                  <a:lnTo>
                    <a:pt x="17128" y="19542"/>
                  </a:lnTo>
                  <a:lnTo>
                    <a:pt x="16592" y="17610"/>
                  </a:lnTo>
                  <a:cubicBezTo>
                    <a:pt x="17157" y="17131"/>
                    <a:pt x="17661" y="16585"/>
                    <a:pt x="18092" y="15983"/>
                  </a:cubicBezTo>
                  <a:lnTo>
                    <a:pt x="20075" y="16347"/>
                  </a:lnTo>
                  <a:lnTo>
                    <a:pt x="21028" y="14313"/>
                  </a:lnTo>
                  <a:lnTo>
                    <a:pt x="19472" y="13034"/>
                  </a:lnTo>
                  <a:cubicBezTo>
                    <a:pt x="19655" y="12321"/>
                    <a:pt x="19749" y="11587"/>
                    <a:pt x="19751" y="10850"/>
                  </a:cubicBezTo>
                  <a:lnTo>
                    <a:pt x="21600" y="10012"/>
                  </a:lnTo>
                  <a:lnTo>
                    <a:pt x="21208" y="7802"/>
                  </a:lnTo>
                  <a:lnTo>
                    <a:pt x="19169" y="7645"/>
                  </a:lnTo>
                  <a:cubicBezTo>
                    <a:pt x="18909" y="6964"/>
                    <a:pt x="18566" y="6318"/>
                    <a:pt x="18148" y="5721"/>
                  </a:cubicBezTo>
                  <a:lnTo>
                    <a:pt x="19199" y="3953"/>
                  </a:lnTo>
                  <a:lnTo>
                    <a:pt x="17605" y="2366"/>
                  </a:lnTo>
                  <a:lnTo>
                    <a:pt x="15815" y="3424"/>
                  </a:lnTo>
                  <a:cubicBezTo>
                    <a:pt x="14786" y="2729"/>
                    <a:pt x="13621" y="2256"/>
                    <a:pt x="12397" y="2036"/>
                  </a:cubicBezTo>
                  <a:lnTo>
                    <a:pt x="118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3" name="Google Shape;1381;p41"/>
            <p:cNvSpPr/>
            <p:nvPr/>
          </p:nvSpPr>
          <p:spPr>
            <a:xfrm>
              <a:off x="2378822" y="1278917"/>
              <a:ext cx="1452624" cy="145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fill="norm" stroke="1" extrusionOk="0">
                  <a:moveTo>
                    <a:pt x="10781" y="5349"/>
                  </a:moveTo>
                  <a:cubicBezTo>
                    <a:pt x="13805" y="5349"/>
                    <a:pt x="16265" y="7800"/>
                    <a:pt x="16265" y="10812"/>
                  </a:cubicBezTo>
                  <a:cubicBezTo>
                    <a:pt x="16265" y="13825"/>
                    <a:pt x="13805" y="16275"/>
                    <a:pt x="10781" y="16275"/>
                  </a:cubicBezTo>
                  <a:cubicBezTo>
                    <a:pt x="7757" y="16275"/>
                    <a:pt x="5297" y="13825"/>
                    <a:pt x="5297" y="10812"/>
                  </a:cubicBezTo>
                  <a:cubicBezTo>
                    <a:pt x="5297" y="7800"/>
                    <a:pt x="7757" y="5349"/>
                    <a:pt x="10781" y="5349"/>
                  </a:cubicBezTo>
                  <a:close/>
                  <a:moveTo>
                    <a:pt x="10781" y="5165"/>
                  </a:moveTo>
                  <a:cubicBezTo>
                    <a:pt x="7655" y="5165"/>
                    <a:pt x="5112" y="7698"/>
                    <a:pt x="5112" y="10812"/>
                  </a:cubicBezTo>
                  <a:cubicBezTo>
                    <a:pt x="5112" y="13926"/>
                    <a:pt x="7655" y="16459"/>
                    <a:pt x="10781" y="16459"/>
                  </a:cubicBezTo>
                  <a:cubicBezTo>
                    <a:pt x="13907" y="16459"/>
                    <a:pt x="16450" y="13926"/>
                    <a:pt x="16450" y="10812"/>
                  </a:cubicBezTo>
                  <a:cubicBezTo>
                    <a:pt x="16450" y="7698"/>
                    <a:pt x="13907" y="5165"/>
                    <a:pt x="10781" y="5165"/>
                  </a:cubicBezTo>
                  <a:close/>
                  <a:moveTo>
                    <a:pt x="11791" y="184"/>
                  </a:moveTo>
                  <a:lnTo>
                    <a:pt x="12285" y="2132"/>
                  </a:lnTo>
                  <a:cubicBezTo>
                    <a:pt x="12294" y="2167"/>
                    <a:pt x="12323" y="2194"/>
                    <a:pt x="12359" y="2201"/>
                  </a:cubicBezTo>
                  <a:cubicBezTo>
                    <a:pt x="13569" y="2419"/>
                    <a:pt x="14696" y="2877"/>
                    <a:pt x="15710" y="3563"/>
                  </a:cubicBezTo>
                  <a:cubicBezTo>
                    <a:pt x="15726" y="3573"/>
                    <a:pt x="15744" y="3579"/>
                    <a:pt x="15762" y="3579"/>
                  </a:cubicBezTo>
                  <a:cubicBezTo>
                    <a:pt x="15778" y="3579"/>
                    <a:pt x="15794" y="3574"/>
                    <a:pt x="15809" y="3566"/>
                  </a:cubicBezTo>
                  <a:lnTo>
                    <a:pt x="17521" y="2553"/>
                  </a:lnTo>
                  <a:lnTo>
                    <a:pt x="18999" y="4026"/>
                  </a:lnTo>
                  <a:lnTo>
                    <a:pt x="17994" y="5718"/>
                  </a:lnTo>
                  <a:cubicBezTo>
                    <a:pt x="17975" y="5748"/>
                    <a:pt x="17977" y="5787"/>
                    <a:pt x="17997" y="5817"/>
                  </a:cubicBezTo>
                  <a:cubicBezTo>
                    <a:pt x="18407" y="6403"/>
                    <a:pt x="18743" y="7037"/>
                    <a:pt x="18999" y="7704"/>
                  </a:cubicBezTo>
                  <a:cubicBezTo>
                    <a:pt x="19011" y="7738"/>
                    <a:pt x="19042" y="7761"/>
                    <a:pt x="19077" y="7764"/>
                  </a:cubicBezTo>
                  <a:lnTo>
                    <a:pt x="21027" y="7914"/>
                  </a:lnTo>
                  <a:lnTo>
                    <a:pt x="21390" y="9965"/>
                  </a:lnTo>
                  <a:lnTo>
                    <a:pt x="19623" y="10767"/>
                  </a:lnTo>
                  <a:cubicBezTo>
                    <a:pt x="19590" y="10782"/>
                    <a:pt x="19569" y="10814"/>
                    <a:pt x="19569" y="10850"/>
                  </a:cubicBezTo>
                  <a:cubicBezTo>
                    <a:pt x="19567" y="11573"/>
                    <a:pt x="19475" y="12292"/>
                    <a:pt x="19295" y="12993"/>
                  </a:cubicBezTo>
                  <a:cubicBezTo>
                    <a:pt x="19286" y="13027"/>
                    <a:pt x="19298" y="13063"/>
                    <a:pt x="19326" y="13086"/>
                  </a:cubicBezTo>
                  <a:lnTo>
                    <a:pt x="20812" y="14309"/>
                  </a:lnTo>
                  <a:lnTo>
                    <a:pt x="19929" y="16197"/>
                  </a:lnTo>
                  <a:lnTo>
                    <a:pt x="18034" y="15848"/>
                  </a:lnTo>
                  <a:cubicBezTo>
                    <a:pt x="18028" y="15847"/>
                    <a:pt x="18022" y="15847"/>
                    <a:pt x="18016" y="15847"/>
                  </a:cubicBezTo>
                  <a:cubicBezTo>
                    <a:pt x="17987" y="15847"/>
                    <a:pt x="17959" y="15861"/>
                    <a:pt x="17942" y="15885"/>
                  </a:cubicBezTo>
                  <a:cubicBezTo>
                    <a:pt x="17519" y="16476"/>
                    <a:pt x="17026" y="17012"/>
                    <a:pt x="16471" y="17482"/>
                  </a:cubicBezTo>
                  <a:cubicBezTo>
                    <a:pt x="16444" y="17505"/>
                    <a:pt x="16432" y="17542"/>
                    <a:pt x="16442" y="17577"/>
                  </a:cubicBezTo>
                  <a:lnTo>
                    <a:pt x="16954" y="19424"/>
                  </a:lnTo>
                  <a:lnTo>
                    <a:pt x="15144" y="20465"/>
                  </a:lnTo>
                  <a:lnTo>
                    <a:pt x="13790" y="19095"/>
                  </a:lnTo>
                  <a:cubicBezTo>
                    <a:pt x="13772" y="19077"/>
                    <a:pt x="13748" y="19068"/>
                    <a:pt x="13724" y="19068"/>
                  </a:cubicBezTo>
                  <a:cubicBezTo>
                    <a:pt x="13714" y="19068"/>
                    <a:pt x="13703" y="19069"/>
                    <a:pt x="13693" y="19073"/>
                  </a:cubicBezTo>
                  <a:cubicBezTo>
                    <a:pt x="13009" y="19312"/>
                    <a:pt x="12297" y="19466"/>
                    <a:pt x="11574" y="19530"/>
                  </a:cubicBezTo>
                  <a:cubicBezTo>
                    <a:pt x="11538" y="19533"/>
                    <a:pt x="11507" y="19557"/>
                    <a:pt x="11495" y="19591"/>
                  </a:cubicBezTo>
                  <a:lnTo>
                    <a:pt x="10848" y="21410"/>
                  </a:lnTo>
                  <a:lnTo>
                    <a:pt x="8766" y="21229"/>
                  </a:lnTo>
                  <a:lnTo>
                    <a:pt x="8445" y="19307"/>
                  </a:lnTo>
                  <a:cubicBezTo>
                    <a:pt x="8439" y="19272"/>
                    <a:pt x="8413" y="19243"/>
                    <a:pt x="8379" y="19233"/>
                  </a:cubicBezTo>
                  <a:cubicBezTo>
                    <a:pt x="7688" y="19038"/>
                    <a:pt x="7024" y="18759"/>
                    <a:pt x="6402" y="18402"/>
                  </a:cubicBezTo>
                  <a:cubicBezTo>
                    <a:pt x="6388" y="18394"/>
                    <a:pt x="6372" y="18390"/>
                    <a:pt x="6356" y="18390"/>
                  </a:cubicBezTo>
                  <a:cubicBezTo>
                    <a:pt x="6337" y="18390"/>
                    <a:pt x="6318" y="18396"/>
                    <a:pt x="6302" y="18407"/>
                  </a:cubicBezTo>
                  <a:lnTo>
                    <a:pt x="4703" y="19548"/>
                  </a:lnTo>
                  <a:lnTo>
                    <a:pt x="3102" y="18210"/>
                  </a:lnTo>
                  <a:lnTo>
                    <a:pt x="3965" y="16422"/>
                  </a:lnTo>
                  <a:cubicBezTo>
                    <a:pt x="3981" y="16390"/>
                    <a:pt x="3977" y="16352"/>
                    <a:pt x="3954" y="16324"/>
                  </a:cubicBezTo>
                  <a:cubicBezTo>
                    <a:pt x="3508" y="15777"/>
                    <a:pt x="3129" y="15177"/>
                    <a:pt x="2827" y="14539"/>
                  </a:cubicBezTo>
                  <a:cubicBezTo>
                    <a:pt x="2812" y="14507"/>
                    <a:pt x="2781" y="14491"/>
                    <a:pt x="2743" y="14486"/>
                  </a:cubicBezTo>
                  <a:lnTo>
                    <a:pt x="741" y="14512"/>
                  </a:lnTo>
                  <a:lnTo>
                    <a:pt x="200" y="12502"/>
                  </a:lnTo>
                  <a:lnTo>
                    <a:pt x="1969" y="11518"/>
                  </a:lnTo>
                  <a:cubicBezTo>
                    <a:pt x="2000" y="11500"/>
                    <a:pt x="2018" y="11467"/>
                    <a:pt x="2016" y="11431"/>
                  </a:cubicBezTo>
                  <a:cubicBezTo>
                    <a:pt x="1999" y="11193"/>
                    <a:pt x="1992" y="10997"/>
                    <a:pt x="1992" y="10812"/>
                  </a:cubicBezTo>
                  <a:cubicBezTo>
                    <a:pt x="1992" y="10322"/>
                    <a:pt x="2034" y="9834"/>
                    <a:pt x="2116" y="9350"/>
                  </a:cubicBezTo>
                  <a:cubicBezTo>
                    <a:pt x="2122" y="9315"/>
                    <a:pt x="2107" y="9280"/>
                    <a:pt x="2077" y="9259"/>
                  </a:cubicBezTo>
                  <a:lnTo>
                    <a:pt x="395" y="8123"/>
                  </a:lnTo>
                  <a:lnTo>
                    <a:pt x="1110" y="6167"/>
                  </a:lnTo>
                  <a:lnTo>
                    <a:pt x="3141" y="6376"/>
                  </a:lnTo>
                  <a:cubicBezTo>
                    <a:pt x="3144" y="6376"/>
                    <a:pt x="3147" y="6376"/>
                    <a:pt x="3150" y="6376"/>
                  </a:cubicBezTo>
                  <a:cubicBezTo>
                    <a:pt x="3183" y="6376"/>
                    <a:pt x="3213" y="6360"/>
                    <a:pt x="3230" y="6331"/>
                  </a:cubicBezTo>
                  <a:cubicBezTo>
                    <a:pt x="3587" y="5737"/>
                    <a:pt x="4013" y="5186"/>
                    <a:pt x="4500" y="4691"/>
                  </a:cubicBezTo>
                  <a:cubicBezTo>
                    <a:pt x="4525" y="4665"/>
                    <a:pt x="4533" y="4627"/>
                    <a:pt x="4520" y="4593"/>
                  </a:cubicBezTo>
                  <a:lnTo>
                    <a:pt x="3792" y="2692"/>
                  </a:lnTo>
                  <a:lnTo>
                    <a:pt x="5504" y="1499"/>
                  </a:lnTo>
                  <a:lnTo>
                    <a:pt x="7046" y="2828"/>
                  </a:lnTo>
                  <a:cubicBezTo>
                    <a:pt x="7063" y="2843"/>
                    <a:pt x="7084" y="2850"/>
                    <a:pt x="7106" y="2850"/>
                  </a:cubicBezTo>
                  <a:cubicBezTo>
                    <a:pt x="7119" y="2850"/>
                    <a:pt x="7132" y="2848"/>
                    <a:pt x="7145" y="2842"/>
                  </a:cubicBezTo>
                  <a:cubicBezTo>
                    <a:pt x="7779" y="2554"/>
                    <a:pt x="8447" y="2343"/>
                    <a:pt x="9132" y="2213"/>
                  </a:cubicBezTo>
                  <a:cubicBezTo>
                    <a:pt x="9167" y="2207"/>
                    <a:pt x="9195" y="2180"/>
                    <a:pt x="9204" y="2145"/>
                  </a:cubicBezTo>
                  <a:lnTo>
                    <a:pt x="9701" y="184"/>
                  </a:lnTo>
                  <a:close/>
                  <a:moveTo>
                    <a:pt x="9629" y="0"/>
                  </a:moveTo>
                  <a:cubicBezTo>
                    <a:pt x="9586" y="0"/>
                    <a:pt x="9550" y="28"/>
                    <a:pt x="9539" y="69"/>
                  </a:cubicBezTo>
                  <a:lnTo>
                    <a:pt x="9039" y="2044"/>
                  </a:lnTo>
                  <a:cubicBezTo>
                    <a:pt x="8379" y="2173"/>
                    <a:pt x="7736" y="2377"/>
                    <a:pt x="7122" y="2650"/>
                  </a:cubicBezTo>
                  <a:lnTo>
                    <a:pt x="5570" y="1312"/>
                  </a:lnTo>
                  <a:cubicBezTo>
                    <a:pt x="5553" y="1297"/>
                    <a:pt x="5531" y="1290"/>
                    <a:pt x="5509" y="1290"/>
                  </a:cubicBezTo>
                  <a:cubicBezTo>
                    <a:pt x="5491" y="1290"/>
                    <a:pt x="5472" y="1295"/>
                    <a:pt x="5456" y="1306"/>
                  </a:cubicBezTo>
                  <a:lnTo>
                    <a:pt x="3627" y="2583"/>
                  </a:lnTo>
                  <a:cubicBezTo>
                    <a:pt x="3592" y="2606"/>
                    <a:pt x="3578" y="2651"/>
                    <a:pt x="3594" y="2691"/>
                  </a:cubicBezTo>
                  <a:lnTo>
                    <a:pt x="4327" y="4604"/>
                  </a:lnTo>
                  <a:cubicBezTo>
                    <a:pt x="3861" y="5085"/>
                    <a:pt x="3450" y="5615"/>
                    <a:pt x="3102" y="6186"/>
                  </a:cubicBezTo>
                  <a:lnTo>
                    <a:pt x="1058" y="5977"/>
                  </a:lnTo>
                  <a:cubicBezTo>
                    <a:pt x="1055" y="5976"/>
                    <a:pt x="1052" y="5976"/>
                    <a:pt x="1050" y="5976"/>
                  </a:cubicBezTo>
                  <a:cubicBezTo>
                    <a:pt x="1011" y="5976"/>
                    <a:pt x="976" y="6000"/>
                    <a:pt x="962" y="6036"/>
                  </a:cubicBezTo>
                  <a:lnTo>
                    <a:pt x="198" y="8127"/>
                  </a:lnTo>
                  <a:cubicBezTo>
                    <a:pt x="183" y="8167"/>
                    <a:pt x="198" y="8211"/>
                    <a:pt x="233" y="8235"/>
                  </a:cubicBezTo>
                  <a:lnTo>
                    <a:pt x="1924" y="9378"/>
                  </a:lnTo>
                  <a:cubicBezTo>
                    <a:pt x="1847" y="9852"/>
                    <a:pt x="1808" y="10332"/>
                    <a:pt x="1807" y="10812"/>
                  </a:cubicBezTo>
                  <a:cubicBezTo>
                    <a:pt x="1807" y="10985"/>
                    <a:pt x="1814" y="11169"/>
                    <a:pt x="1828" y="11385"/>
                  </a:cubicBezTo>
                  <a:lnTo>
                    <a:pt x="47" y="12376"/>
                  </a:lnTo>
                  <a:cubicBezTo>
                    <a:pt x="10" y="12396"/>
                    <a:pt x="-8" y="12439"/>
                    <a:pt x="3" y="12480"/>
                  </a:cubicBezTo>
                  <a:lnTo>
                    <a:pt x="581" y="14629"/>
                  </a:lnTo>
                  <a:cubicBezTo>
                    <a:pt x="592" y="14670"/>
                    <a:pt x="626" y="14692"/>
                    <a:pt x="672" y="14697"/>
                  </a:cubicBezTo>
                  <a:lnTo>
                    <a:pt x="2686" y="14671"/>
                  </a:lnTo>
                  <a:cubicBezTo>
                    <a:pt x="2981" y="15285"/>
                    <a:pt x="3346" y="15863"/>
                    <a:pt x="3774" y="16395"/>
                  </a:cubicBezTo>
                  <a:lnTo>
                    <a:pt x="2904" y="18195"/>
                  </a:lnTo>
                  <a:cubicBezTo>
                    <a:pt x="2886" y="18233"/>
                    <a:pt x="2895" y="18278"/>
                    <a:pt x="2928" y="18305"/>
                  </a:cubicBezTo>
                  <a:lnTo>
                    <a:pt x="4639" y="19735"/>
                  </a:lnTo>
                  <a:cubicBezTo>
                    <a:pt x="4656" y="19749"/>
                    <a:pt x="4677" y="19757"/>
                    <a:pt x="4698" y="19757"/>
                  </a:cubicBezTo>
                  <a:cubicBezTo>
                    <a:pt x="4717" y="19757"/>
                    <a:pt x="4736" y="19751"/>
                    <a:pt x="4752" y="19740"/>
                  </a:cubicBezTo>
                  <a:lnTo>
                    <a:pt x="6362" y="18591"/>
                  </a:lnTo>
                  <a:cubicBezTo>
                    <a:pt x="6965" y="18932"/>
                    <a:pt x="7607" y="19201"/>
                    <a:pt x="8272" y="19394"/>
                  </a:cubicBezTo>
                  <a:lnTo>
                    <a:pt x="8595" y="21329"/>
                  </a:lnTo>
                  <a:cubicBezTo>
                    <a:pt x="8602" y="21371"/>
                    <a:pt x="8636" y="21402"/>
                    <a:pt x="8678" y="21406"/>
                  </a:cubicBezTo>
                  <a:lnTo>
                    <a:pt x="10903" y="21600"/>
                  </a:lnTo>
                  <a:cubicBezTo>
                    <a:pt x="10906" y="21600"/>
                    <a:pt x="10909" y="21600"/>
                    <a:pt x="10911" y="21600"/>
                  </a:cubicBezTo>
                  <a:cubicBezTo>
                    <a:pt x="10951" y="21600"/>
                    <a:pt x="10985" y="21575"/>
                    <a:pt x="10999" y="21539"/>
                  </a:cubicBezTo>
                  <a:lnTo>
                    <a:pt x="11650" y="19708"/>
                  </a:lnTo>
                  <a:cubicBezTo>
                    <a:pt x="12348" y="19641"/>
                    <a:pt x="13036" y="19493"/>
                    <a:pt x="13700" y="19266"/>
                  </a:cubicBezTo>
                  <a:lnTo>
                    <a:pt x="15062" y="20645"/>
                  </a:lnTo>
                  <a:cubicBezTo>
                    <a:pt x="15080" y="20663"/>
                    <a:pt x="15104" y="20673"/>
                    <a:pt x="15128" y="20673"/>
                  </a:cubicBezTo>
                  <a:cubicBezTo>
                    <a:pt x="15144" y="20673"/>
                    <a:pt x="15160" y="20668"/>
                    <a:pt x="15174" y="20660"/>
                  </a:cubicBezTo>
                  <a:lnTo>
                    <a:pt x="17108" y="19548"/>
                  </a:lnTo>
                  <a:cubicBezTo>
                    <a:pt x="17145" y="19527"/>
                    <a:pt x="17162" y="19484"/>
                    <a:pt x="17151" y="19444"/>
                  </a:cubicBezTo>
                  <a:lnTo>
                    <a:pt x="16636" y="17584"/>
                  </a:lnTo>
                  <a:cubicBezTo>
                    <a:pt x="17169" y="17126"/>
                    <a:pt x="17646" y="16608"/>
                    <a:pt x="18058" y="16039"/>
                  </a:cubicBezTo>
                  <a:lnTo>
                    <a:pt x="19966" y="16390"/>
                  </a:lnTo>
                  <a:cubicBezTo>
                    <a:pt x="19972" y="16391"/>
                    <a:pt x="19978" y="16392"/>
                    <a:pt x="19983" y="16392"/>
                  </a:cubicBezTo>
                  <a:cubicBezTo>
                    <a:pt x="20019" y="16392"/>
                    <a:pt x="20052" y="16371"/>
                    <a:pt x="20066" y="16339"/>
                  </a:cubicBezTo>
                  <a:lnTo>
                    <a:pt x="21010" y="14322"/>
                  </a:lnTo>
                  <a:cubicBezTo>
                    <a:pt x="21027" y="14284"/>
                    <a:pt x="21017" y="14239"/>
                    <a:pt x="20985" y="14212"/>
                  </a:cubicBezTo>
                  <a:lnTo>
                    <a:pt x="19489" y="12981"/>
                  </a:lnTo>
                  <a:cubicBezTo>
                    <a:pt x="19658" y="12303"/>
                    <a:pt x="19746" y="11608"/>
                    <a:pt x="19753" y="10910"/>
                  </a:cubicBezTo>
                  <a:lnTo>
                    <a:pt x="21532" y="10103"/>
                  </a:lnTo>
                  <a:cubicBezTo>
                    <a:pt x="21570" y="10086"/>
                    <a:pt x="21592" y="10044"/>
                    <a:pt x="21585" y="10003"/>
                  </a:cubicBezTo>
                  <a:lnTo>
                    <a:pt x="21197" y="7812"/>
                  </a:lnTo>
                  <a:cubicBezTo>
                    <a:pt x="21189" y="7770"/>
                    <a:pt x="21155" y="7739"/>
                    <a:pt x="21113" y="7736"/>
                  </a:cubicBezTo>
                  <a:lnTo>
                    <a:pt x="19150" y="7585"/>
                  </a:lnTo>
                  <a:cubicBezTo>
                    <a:pt x="18900" y="6941"/>
                    <a:pt x="18575" y="6329"/>
                    <a:pt x="18183" y="5760"/>
                  </a:cubicBezTo>
                  <a:lnTo>
                    <a:pt x="19195" y="4058"/>
                  </a:lnTo>
                  <a:cubicBezTo>
                    <a:pt x="19216" y="4022"/>
                    <a:pt x="19210" y="3976"/>
                    <a:pt x="19181" y="3946"/>
                  </a:cubicBezTo>
                  <a:lnTo>
                    <a:pt x="17601" y="2373"/>
                  </a:lnTo>
                  <a:cubicBezTo>
                    <a:pt x="17583" y="2355"/>
                    <a:pt x="17560" y="2346"/>
                    <a:pt x="17536" y="2346"/>
                  </a:cubicBezTo>
                  <a:cubicBezTo>
                    <a:pt x="17520" y="2346"/>
                    <a:pt x="17503" y="2350"/>
                    <a:pt x="17489" y="2358"/>
                  </a:cubicBezTo>
                  <a:lnTo>
                    <a:pt x="15765" y="3378"/>
                  </a:lnTo>
                  <a:cubicBezTo>
                    <a:pt x="14759" y="2707"/>
                    <a:pt x="13644" y="2254"/>
                    <a:pt x="12450" y="2030"/>
                  </a:cubicBezTo>
                  <a:lnTo>
                    <a:pt x="11952" y="69"/>
                  </a:lnTo>
                  <a:cubicBezTo>
                    <a:pt x="11942" y="28"/>
                    <a:pt x="11905" y="0"/>
                    <a:pt x="1186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4" name="Google Shape;1382;p41"/>
            <p:cNvSpPr/>
            <p:nvPr/>
          </p:nvSpPr>
          <p:spPr>
            <a:xfrm>
              <a:off x="3514962" y="2341866"/>
              <a:ext cx="266221" cy="245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1600" fill="norm" stroke="1" extrusionOk="0">
                  <a:moveTo>
                    <a:pt x="7020" y="0"/>
                  </a:moveTo>
                  <a:cubicBezTo>
                    <a:pt x="2960" y="0"/>
                    <a:pt x="1947" y="2252"/>
                    <a:pt x="1947" y="2252"/>
                  </a:cubicBezTo>
                  <a:cubicBezTo>
                    <a:pt x="1947" y="2252"/>
                    <a:pt x="2193" y="3069"/>
                    <a:pt x="1455" y="4706"/>
                  </a:cubicBezTo>
                  <a:cubicBezTo>
                    <a:pt x="717" y="6339"/>
                    <a:pt x="-509" y="6884"/>
                    <a:pt x="227" y="7703"/>
                  </a:cubicBezTo>
                  <a:cubicBezTo>
                    <a:pt x="965" y="8520"/>
                    <a:pt x="2681" y="9338"/>
                    <a:pt x="2681" y="9338"/>
                  </a:cubicBezTo>
                  <a:cubicBezTo>
                    <a:pt x="2681" y="9338"/>
                    <a:pt x="3173" y="14785"/>
                    <a:pt x="5380" y="17239"/>
                  </a:cubicBezTo>
                  <a:cubicBezTo>
                    <a:pt x="6022" y="17950"/>
                    <a:pt x="6911" y="18203"/>
                    <a:pt x="7852" y="18203"/>
                  </a:cubicBezTo>
                  <a:cubicBezTo>
                    <a:pt x="10149" y="18203"/>
                    <a:pt x="12745" y="16695"/>
                    <a:pt x="12745" y="16695"/>
                  </a:cubicBezTo>
                  <a:lnTo>
                    <a:pt x="15199" y="21600"/>
                  </a:lnTo>
                  <a:lnTo>
                    <a:pt x="21091" y="17782"/>
                  </a:lnTo>
                  <a:cubicBezTo>
                    <a:pt x="21091" y="17782"/>
                    <a:pt x="19619" y="16149"/>
                    <a:pt x="17900" y="10428"/>
                  </a:cubicBezTo>
                  <a:cubicBezTo>
                    <a:pt x="16182" y="4703"/>
                    <a:pt x="13483" y="618"/>
                    <a:pt x="8329" y="72"/>
                  </a:cubicBezTo>
                  <a:cubicBezTo>
                    <a:pt x="7860" y="22"/>
                    <a:pt x="7425" y="0"/>
                    <a:pt x="702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5" name="Google Shape;1383;p41"/>
            <p:cNvSpPr/>
            <p:nvPr/>
          </p:nvSpPr>
          <p:spPr>
            <a:xfrm>
              <a:off x="3509202" y="2336145"/>
              <a:ext cx="281314" cy="259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600" fill="norm" stroke="1" extrusionOk="0">
                  <a:moveTo>
                    <a:pt x="7106" y="953"/>
                  </a:moveTo>
                  <a:cubicBezTo>
                    <a:pt x="7482" y="953"/>
                    <a:pt x="7889" y="974"/>
                    <a:pt x="8327" y="1020"/>
                  </a:cubicBezTo>
                  <a:cubicBezTo>
                    <a:pt x="12531" y="1464"/>
                    <a:pt x="15229" y="4389"/>
                    <a:pt x="17075" y="10507"/>
                  </a:cubicBezTo>
                  <a:cubicBezTo>
                    <a:pt x="18264" y="14444"/>
                    <a:pt x="19339" y="16390"/>
                    <a:pt x="19872" y="17192"/>
                  </a:cubicBezTo>
                  <a:lnTo>
                    <a:pt x="15079" y="20281"/>
                  </a:lnTo>
                  <a:lnTo>
                    <a:pt x="12749" y="15655"/>
                  </a:lnTo>
                  <a:lnTo>
                    <a:pt x="12375" y="15871"/>
                  </a:lnTo>
                  <a:cubicBezTo>
                    <a:pt x="12342" y="15889"/>
                    <a:pt x="9947" y="17254"/>
                    <a:pt x="7916" y="17254"/>
                  </a:cubicBezTo>
                  <a:cubicBezTo>
                    <a:pt x="7125" y="17254"/>
                    <a:pt x="6389" y="17047"/>
                    <a:pt x="5869" y="16473"/>
                  </a:cubicBezTo>
                  <a:cubicBezTo>
                    <a:pt x="3901" y="14299"/>
                    <a:pt x="3426" y="9325"/>
                    <a:pt x="3421" y="9275"/>
                  </a:cubicBezTo>
                  <a:lnTo>
                    <a:pt x="3395" y="8996"/>
                  </a:lnTo>
                  <a:lnTo>
                    <a:pt x="3160" y="8885"/>
                  </a:lnTo>
                  <a:cubicBezTo>
                    <a:pt x="2726" y="8677"/>
                    <a:pt x="1485" y="8015"/>
                    <a:pt x="958" y="7435"/>
                  </a:cubicBezTo>
                  <a:cubicBezTo>
                    <a:pt x="824" y="7289"/>
                    <a:pt x="800" y="7262"/>
                    <a:pt x="1286" y="6620"/>
                  </a:cubicBezTo>
                  <a:cubicBezTo>
                    <a:pt x="1569" y="6247"/>
                    <a:pt x="1921" y="5782"/>
                    <a:pt x="2208" y="5148"/>
                  </a:cubicBezTo>
                  <a:cubicBezTo>
                    <a:pt x="2768" y="3913"/>
                    <a:pt x="2785" y="3090"/>
                    <a:pt x="2744" y="2706"/>
                  </a:cubicBezTo>
                  <a:cubicBezTo>
                    <a:pt x="3007" y="2294"/>
                    <a:pt x="4103" y="953"/>
                    <a:pt x="7106" y="953"/>
                  </a:cubicBezTo>
                  <a:close/>
                  <a:moveTo>
                    <a:pt x="7135" y="0"/>
                  </a:moveTo>
                  <a:cubicBezTo>
                    <a:pt x="3037" y="0"/>
                    <a:pt x="1950" y="2292"/>
                    <a:pt x="1901" y="2398"/>
                  </a:cubicBezTo>
                  <a:lnTo>
                    <a:pt x="1832" y="2573"/>
                  </a:lnTo>
                  <a:lnTo>
                    <a:pt x="1875" y="2749"/>
                  </a:lnTo>
                  <a:cubicBezTo>
                    <a:pt x="1876" y="2756"/>
                    <a:pt x="2026" y="3414"/>
                    <a:pt x="1434" y="4720"/>
                  </a:cubicBezTo>
                  <a:cubicBezTo>
                    <a:pt x="1192" y="5254"/>
                    <a:pt x="889" y="5654"/>
                    <a:pt x="622" y="6008"/>
                  </a:cubicBezTo>
                  <a:cubicBezTo>
                    <a:pt x="179" y="6593"/>
                    <a:pt x="-371" y="7319"/>
                    <a:pt x="345" y="8113"/>
                  </a:cubicBezTo>
                  <a:cubicBezTo>
                    <a:pt x="941" y="8769"/>
                    <a:pt x="2094" y="9396"/>
                    <a:pt x="2589" y="9649"/>
                  </a:cubicBezTo>
                  <a:cubicBezTo>
                    <a:pt x="2720" y="10783"/>
                    <a:pt x="3331" y="15022"/>
                    <a:pt x="5257" y="17148"/>
                  </a:cubicBezTo>
                  <a:cubicBezTo>
                    <a:pt x="5962" y="17926"/>
                    <a:pt x="6922" y="18199"/>
                    <a:pt x="7919" y="18199"/>
                  </a:cubicBezTo>
                  <a:cubicBezTo>
                    <a:pt x="9699" y="18199"/>
                    <a:pt x="11599" y="17332"/>
                    <a:pt x="12396" y="16922"/>
                  </a:cubicBezTo>
                  <a:lnTo>
                    <a:pt x="14751" y="21600"/>
                  </a:lnTo>
                  <a:lnTo>
                    <a:pt x="21229" y="17429"/>
                  </a:lnTo>
                  <a:lnTo>
                    <a:pt x="20831" y="16988"/>
                  </a:lnTo>
                  <a:cubicBezTo>
                    <a:pt x="20816" y="16974"/>
                    <a:pt x="19482" y="15457"/>
                    <a:pt x="17896" y="10205"/>
                  </a:cubicBezTo>
                  <a:cubicBezTo>
                    <a:pt x="15954" y="3766"/>
                    <a:pt x="12938" y="546"/>
                    <a:pt x="8409" y="68"/>
                  </a:cubicBezTo>
                  <a:cubicBezTo>
                    <a:pt x="7954" y="22"/>
                    <a:pt x="7530" y="0"/>
                    <a:pt x="713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6" name="Google Shape;1384;p41"/>
            <p:cNvSpPr/>
            <p:nvPr/>
          </p:nvSpPr>
          <p:spPr>
            <a:xfrm>
              <a:off x="3175110" y="2559290"/>
              <a:ext cx="187852" cy="14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4" h="21600" fill="norm" stroke="1" extrusionOk="0">
                  <a:moveTo>
                    <a:pt x="7340" y="0"/>
                  </a:moveTo>
                  <a:cubicBezTo>
                    <a:pt x="7259" y="0"/>
                    <a:pt x="7177" y="13"/>
                    <a:pt x="7097" y="41"/>
                  </a:cubicBezTo>
                  <a:cubicBezTo>
                    <a:pt x="5722" y="513"/>
                    <a:pt x="7786" y="3331"/>
                    <a:pt x="8817" y="4742"/>
                  </a:cubicBezTo>
                  <a:cubicBezTo>
                    <a:pt x="9850" y="6151"/>
                    <a:pt x="11227" y="7093"/>
                    <a:pt x="11227" y="7093"/>
                  </a:cubicBezTo>
                  <a:cubicBezTo>
                    <a:pt x="11227" y="7093"/>
                    <a:pt x="6410" y="6624"/>
                    <a:pt x="2625" y="5212"/>
                  </a:cubicBezTo>
                  <a:cubicBezTo>
                    <a:pt x="1757" y="4890"/>
                    <a:pt x="1124" y="4740"/>
                    <a:pt x="698" y="4740"/>
                  </a:cubicBezTo>
                  <a:cubicBezTo>
                    <a:pt x="-736" y="4740"/>
                    <a:pt x="160" y="6438"/>
                    <a:pt x="2279" y="8975"/>
                  </a:cubicBezTo>
                  <a:cubicBezTo>
                    <a:pt x="5033" y="12267"/>
                    <a:pt x="9163" y="15558"/>
                    <a:pt x="10536" y="15558"/>
                  </a:cubicBezTo>
                  <a:cubicBezTo>
                    <a:pt x="11913" y="15558"/>
                    <a:pt x="15357" y="16967"/>
                    <a:pt x="15357" y="16967"/>
                  </a:cubicBezTo>
                  <a:lnTo>
                    <a:pt x="17219" y="21600"/>
                  </a:lnTo>
                  <a:lnTo>
                    <a:pt x="20864" y="16030"/>
                  </a:lnTo>
                  <a:cubicBezTo>
                    <a:pt x="20864" y="16030"/>
                    <a:pt x="19829" y="12267"/>
                    <a:pt x="18796" y="8505"/>
                  </a:cubicBezTo>
                  <a:cubicBezTo>
                    <a:pt x="17765" y="4742"/>
                    <a:pt x="15357" y="3331"/>
                    <a:pt x="12604" y="3331"/>
                  </a:cubicBezTo>
                  <a:cubicBezTo>
                    <a:pt x="10012" y="3331"/>
                    <a:pt x="8641" y="0"/>
                    <a:pt x="734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7" name="Google Shape;1385;p41"/>
            <p:cNvSpPr/>
            <p:nvPr/>
          </p:nvSpPr>
          <p:spPr>
            <a:xfrm>
              <a:off x="3169320" y="2553553"/>
              <a:ext cx="200216" cy="157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600" fill="norm" stroke="1" extrusionOk="0">
                  <a:moveTo>
                    <a:pt x="7645" y="1569"/>
                  </a:moveTo>
                  <a:cubicBezTo>
                    <a:pt x="7976" y="1569"/>
                    <a:pt x="8438" y="2038"/>
                    <a:pt x="8947" y="2530"/>
                  </a:cubicBezTo>
                  <a:cubicBezTo>
                    <a:pt x="9878" y="3441"/>
                    <a:pt x="11036" y="4571"/>
                    <a:pt x="12697" y="4571"/>
                  </a:cubicBezTo>
                  <a:cubicBezTo>
                    <a:pt x="15452" y="4571"/>
                    <a:pt x="17258" y="5968"/>
                    <a:pt x="18063" y="8723"/>
                  </a:cubicBezTo>
                  <a:lnTo>
                    <a:pt x="19912" y="15057"/>
                  </a:lnTo>
                  <a:lnTo>
                    <a:pt x="17240" y="18901"/>
                  </a:lnTo>
                  <a:lnTo>
                    <a:pt x="15752" y="15414"/>
                  </a:lnTo>
                  <a:lnTo>
                    <a:pt x="15511" y="15323"/>
                  </a:lnTo>
                  <a:cubicBezTo>
                    <a:pt x="15372" y="15270"/>
                    <a:pt x="12112" y="14019"/>
                    <a:pt x="10719" y="14019"/>
                  </a:cubicBezTo>
                  <a:cubicBezTo>
                    <a:pt x="9666" y="14019"/>
                    <a:pt x="5834" y="11237"/>
                    <a:pt x="3205" y="8281"/>
                  </a:cubicBezTo>
                  <a:cubicBezTo>
                    <a:pt x="2021" y="6950"/>
                    <a:pt x="1546" y="6213"/>
                    <a:pt x="1355" y="5838"/>
                  </a:cubicBezTo>
                  <a:cubicBezTo>
                    <a:pt x="1617" y="5852"/>
                    <a:pt x="2103" y="5934"/>
                    <a:pt x="2967" y="6236"/>
                  </a:cubicBezTo>
                  <a:cubicBezTo>
                    <a:pt x="6614" y="7513"/>
                    <a:pt x="11141" y="7940"/>
                    <a:pt x="11332" y="7959"/>
                  </a:cubicBezTo>
                  <a:lnTo>
                    <a:pt x="14400" y="8240"/>
                  </a:lnTo>
                  <a:lnTo>
                    <a:pt x="11650" y="6474"/>
                  </a:lnTo>
                  <a:cubicBezTo>
                    <a:pt x="11640" y="6467"/>
                    <a:pt x="10409" y="5669"/>
                    <a:pt x="9499" y="4500"/>
                  </a:cubicBezTo>
                  <a:cubicBezTo>
                    <a:pt x="8359" y="3040"/>
                    <a:pt x="7725" y="2054"/>
                    <a:pt x="7611" y="1572"/>
                  </a:cubicBezTo>
                  <a:cubicBezTo>
                    <a:pt x="7622" y="1572"/>
                    <a:pt x="7634" y="1569"/>
                    <a:pt x="7645" y="1569"/>
                  </a:cubicBezTo>
                  <a:close/>
                  <a:moveTo>
                    <a:pt x="7658" y="0"/>
                  </a:moveTo>
                  <a:cubicBezTo>
                    <a:pt x="7533" y="0"/>
                    <a:pt x="7405" y="18"/>
                    <a:pt x="7273" y="59"/>
                  </a:cubicBezTo>
                  <a:cubicBezTo>
                    <a:pt x="6664" y="259"/>
                    <a:pt x="6472" y="766"/>
                    <a:pt x="6411" y="1052"/>
                  </a:cubicBezTo>
                  <a:cubicBezTo>
                    <a:pt x="6167" y="2173"/>
                    <a:pt x="7006" y="3523"/>
                    <a:pt x="8637" y="5614"/>
                  </a:cubicBezTo>
                  <a:cubicBezTo>
                    <a:pt x="8764" y="5774"/>
                    <a:pt x="8897" y="5930"/>
                    <a:pt x="9029" y="6081"/>
                  </a:cubicBezTo>
                  <a:cubicBezTo>
                    <a:pt x="7399" y="5824"/>
                    <a:pt x="5196" y="5390"/>
                    <a:pt x="3293" y="4724"/>
                  </a:cubicBezTo>
                  <a:cubicBezTo>
                    <a:pt x="2506" y="4449"/>
                    <a:pt x="1829" y="4266"/>
                    <a:pt x="1293" y="4266"/>
                  </a:cubicBezTo>
                  <a:cubicBezTo>
                    <a:pt x="730" y="4266"/>
                    <a:pt x="326" y="4468"/>
                    <a:pt x="114" y="4969"/>
                  </a:cubicBezTo>
                  <a:cubicBezTo>
                    <a:pt x="-285" y="5920"/>
                    <a:pt x="333" y="7140"/>
                    <a:pt x="2402" y="9459"/>
                  </a:cubicBezTo>
                  <a:cubicBezTo>
                    <a:pt x="4919" y="12294"/>
                    <a:pt x="9104" y="15588"/>
                    <a:pt x="10719" y="15588"/>
                  </a:cubicBezTo>
                  <a:cubicBezTo>
                    <a:pt x="11647" y="15588"/>
                    <a:pt x="13878" y="16345"/>
                    <a:pt x="14924" y="16736"/>
                  </a:cubicBezTo>
                  <a:lnTo>
                    <a:pt x="17005" y="21600"/>
                  </a:lnTo>
                  <a:lnTo>
                    <a:pt x="21315" y="15398"/>
                  </a:lnTo>
                  <a:lnTo>
                    <a:pt x="19205" y="8176"/>
                  </a:lnTo>
                  <a:cubicBezTo>
                    <a:pt x="18216" y="4793"/>
                    <a:pt x="15965" y="3006"/>
                    <a:pt x="12697" y="3006"/>
                  </a:cubicBezTo>
                  <a:cubicBezTo>
                    <a:pt x="11449" y="3006"/>
                    <a:pt x="10512" y="2089"/>
                    <a:pt x="9684" y="1283"/>
                  </a:cubicBezTo>
                  <a:cubicBezTo>
                    <a:pt x="9015" y="625"/>
                    <a:pt x="8375" y="0"/>
                    <a:pt x="765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8" name="Google Shape;1386;p41"/>
            <p:cNvSpPr/>
            <p:nvPr/>
          </p:nvSpPr>
          <p:spPr>
            <a:xfrm>
              <a:off x="3578463" y="2084480"/>
              <a:ext cx="139389" cy="175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600" fill="norm" stroke="1" extrusionOk="0">
                  <a:moveTo>
                    <a:pt x="3958" y="0"/>
                  </a:moveTo>
                  <a:cubicBezTo>
                    <a:pt x="3197" y="0"/>
                    <a:pt x="3210" y="854"/>
                    <a:pt x="4309" y="2885"/>
                  </a:cubicBezTo>
                  <a:cubicBezTo>
                    <a:pt x="6465" y="6867"/>
                    <a:pt x="7880" y="12081"/>
                    <a:pt x="7880" y="12081"/>
                  </a:cubicBezTo>
                  <a:cubicBezTo>
                    <a:pt x="7880" y="12081"/>
                    <a:pt x="6668" y="10685"/>
                    <a:pt x="5052" y="9718"/>
                  </a:cubicBezTo>
                  <a:cubicBezTo>
                    <a:pt x="3875" y="9011"/>
                    <a:pt x="1833" y="7785"/>
                    <a:pt x="739" y="7785"/>
                  </a:cubicBezTo>
                  <a:cubicBezTo>
                    <a:pt x="336" y="7785"/>
                    <a:pt x="61" y="7954"/>
                    <a:pt x="7" y="8375"/>
                  </a:cubicBezTo>
                  <a:cubicBezTo>
                    <a:pt x="-196" y="9935"/>
                    <a:pt x="3845" y="11009"/>
                    <a:pt x="4381" y="14022"/>
                  </a:cubicBezTo>
                  <a:cubicBezTo>
                    <a:pt x="4923" y="17031"/>
                    <a:pt x="6809" y="19507"/>
                    <a:pt x="10777" y="20204"/>
                  </a:cubicBezTo>
                  <a:lnTo>
                    <a:pt x="18717" y="21600"/>
                  </a:lnTo>
                  <a:lnTo>
                    <a:pt x="21404" y="16770"/>
                  </a:lnTo>
                  <a:lnTo>
                    <a:pt x="18242" y="13585"/>
                  </a:lnTo>
                  <a:cubicBezTo>
                    <a:pt x="18242" y="13585"/>
                    <a:pt x="16493" y="11866"/>
                    <a:pt x="16220" y="10358"/>
                  </a:cubicBezTo>
                  <a:cubicBezTo>
                    <a:pt x="15951" y="8853"/>
                    <a:pt x="11846" y="4711"/>
                    <a:pt x="8008" y="2076"/>
                  </a:cubicBezTo>
                  <a:cubicBezTo>
                    <a:pt x="6131" y="787"/>
                    <a:pt x="4690" y="0"/>
                    <a:pt x="395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9" name="Google Shape;1387;p41"/>
            <p:cNvSpPr/>
            <p:nvPr/>
          </p:nvSpPr>
          <p:spPr>
            <a:xfrm>
              <a:off x="3572743" y="2078726"/>
              <a:ext cx="151767" cy="18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600" fill="norm" stroke="1" extrusionOk="0">
                  <a:moveTo>
                    <a:pt x="4819" y="1414"/>
                  </a:moveTo>
                  <a:cubicBezTo>
                    <a:pt x="5236" y="1575"/>
                    <a:pt x="6081" y="1996"/>
                    <a:pt x="7668" y="3103"/>
                  </a:cubicBezTo>
                  <a:cubicBezTo>
                    <a:pt x="11290" y="5620"/>
                    <a:pt x="14764" y="9299"/>
                    <a:pt x="14965" y="10433"/>
                  </a:cubicBezTo>
                  <a:cubicBezTo>
                    <a:pt x="15242" y="12004"/>
                    <a:pt x="16931" y="13698"/>
                    <a:pt x="16997" y="13764"/>
                  </a:cubicBezTo>
                  <a:lnTo>
                    <a:pt x="19607" y="16425"/>
                  </a:lnTo>
                  <a:lnTo>
                    <a:pt x="17599" y="20084"/>
                  </a:lnTo>
                  <a:lnTo>
                    <a:pt x="10920" y="18893"/>
                  </a:lnTo>
                  <a:cubicBezTo>
                    <a:pt x="7948" y="18363"/>
                    <a:pt x="6176" y="16605"/>
                    <a:pt x="5655" y="13664"/>
                  </a:cubicBezTo>
                  <a:cubicBezTo>
                    <a:pt x="5342" y="11895"/>
                    <a:pt x="3964" y="10795"/>
                    <a:pt x="2856" y="9909"/>
                  </a:cubicBezTo>
                  <a:cubicBezTo>
                    <a:pt x="2259" y="9433"/>
                    <a:pt x="1695" y="8980"/>
                    <a:pt x="1638" y="8600"/>
                  </a:cubicBezTo>
                  <a:cubicBezTo>
                    <a:pt x="2164" y="8675"/>
                    <a:pt x="3282" y="9233"/>
                    <a:pt x="4987" y="10268"/>
                  </a:cubicBezTo>
                  <a:cubicBezTo>
                    <a:pt x="6349" y="11095"/>
                    <a:pt x="7403" y="12313"/>
                    <a:pt x="7410" y="12324"/>
                  </a:cubicBezTo>
                  <a:lnTo>
                    <a:pt x="9736" y="15032"/>
                  </a:lnTo>
                  <a:lnTo>
                    <a:pt x="8874" y="11810"/>
                  </a:lnTo>
                  <a:cubicBezTo>
                    <a:pt x="8817" y="11607"/>
                    <a:pt x="7526" y="6829"/>
                    <a:pt x="5532" y="3097"/>
                  </a:cubicBezTo>
                  <a:cubicBezTo>
                    <a:pt x="5058" y="2205"/>
                    <a:pt x="4878" y="1694"/>
                    <a:pt x="4819" y="1414"/>
                  </a:cubicBezTo>
                  <a:close/>
                  <a:moveTo>
                    <a:pt x="4450" y="0"/>
                  </a:moveTo>
                  <a:cubicBezTo>
                    <a:pt x="4161" y="0"/>
                    <a:pt x="3912" y="67"/>
                    <a:pt x="3694" y="198"/>
                  </a:cubicBezTo>
                  <a:cubicBezTo>
                    <a:pt x="2761" y="754"/>
                    <a:pt x="3159" y="1969"/>
                    <a:pt x="4042" y="3617"/>
                  </a:cubicBezTo>
                  <a:cubicBezTo>
                    <a:pt x="5082" y="5566"/>
                    <a:pt x="5939" y="7865"/>
                    <a:pt x="6510" y="9575"/>
                  </a:cubicBezTo>
                  <a:cubicBezTo>
                    <a:pt x="6330" y="9450"/>
                    <a:pt x="6145" y="9325"/>
                    <a:pt x="5951" y="9208"/>
                  </a:cubicBezTo>
                  <a:cubicBezTo>
                    <a:pt x="4213" y="8153"/>
                    <a:pt x="2652" y="7280"/>
                    <a:pt x="1482" y="7280"/>
                  </a:cubicBezTo>
                  <a:cubicBezTo>
                    <a:pt x="1262" y="7280"/>
                    <a:pt x="1053" y="7311"/>
                    <a:pt x="861" y="7378"/>
                  </a:cubicBezTo>
                  <a:cubicBezTo>
                    <a:pt x="584" y="7481"/>
                    <a:pt x="99" y="7746"/>
                    <a:pt x="11" y="8416"/>
                  </a:cubicBezTo>
                  <a:cubicBezTo>
                    <a:pt x="-112" y="9387"/>
                    <a:pt x="774" y="10097"/>
                    <a:pt x="1716" y="10847"/>
                  </a:cubicBezTo>
                  <a:cubicBezTo>
                    <a:pt x="2697" y="11632"/>
                    <a:pt x="3812" y="12522"/>
                    <a:pt x="4045" y="13856"/>
                  </a:cubicBezTo>
                  <a:cubicBezTo>
                    <a:pt x="4663" y="17342"/>
                    <a:pt x="6922" y="19532"/>
                    <a:pt x="10572" y="20180"/>
                  </a:cubicBezTo>
                  <a:lnTo>
                    <a:pt x="18542" y="21600"/>
                  </a:lnTo>
                  <a:lnTo>
                    <a:pt x="21488" y="16231"/>
                  </a:lnTo>
                  <a:lnTo>
                    <a:pt x="18265" y="12940"/>
                  </a:lnTo>
                  <a:cubicBezTo>
                    <a:pt x="17852" y="12534"/>
                    <a:pt x="16751" y="11254"/>
                    <a:pt x="16576" y="10245"/>
                  </a:cubicBezTo>
                  <a:cubicBezTo>
                    <a:pt x="16270" y="8523"/>
                    <a:pt x="12107" y="4455"/>
                    <a:pt x="8725" y="2105"/>
                  </a:cubicBezTo>
                  <a:cubicBezTo>
                    <a:pt x="6636" y="647"/>
                    <a:pt x="5342" y="0"/>
                    <a:pt x="445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0" name="Google Shape;1388;p41"/>
            <p:cNvSpPr/>
            <p:nvPr/>
          </p:nvSpPr>
          <p:spPr>
            <a:xfrm>
              <a:off x="3313380" y="2661913"/>
              <a:ext cx="130108" cy="284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224" y="0"/>
                  </a:moveTo>
                  <a:cubicBezTo>
                    <a:pt x="2130" y="0"/>
                    <a:pt x="0" y="696"/>
                    <a:pt x="0" y="696"/>
                  </a:cubicBezTo>
                  <a:lnTo>
                    <a:pt x="3088" y="20677"/>
                  </a:lnTo>
                  <a:cubicBezTo>
                    <a:pt x="4732" y="21336"/>
                    <a:pt x="6462" y="21600"/>
                    <a:pt x="8173" y="21600"/>
                  </a:cubicBezTo>
                  <a:cubicBezTo>
                    <a:pt x="15018" y="21600"/>
                    <a:pt x="21600" y="17387"/>
                    <a:pt x="21600" y="17387"/>
                  </a:cubicBezTo>
                  <a:lnTo>
                    <a:pt x="8231" y="225"/>
                  </a:lnTo>
                  <a:cubicBezTo>
                    <a:pt x="7162" y="62"/>
                    <a:pt x="6148" y="0"/>
                    <a:pt x="52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1" name="Google Shape;1389;p41"/>
            <p:cNvSpPr/>
            <p:nvPr/>
          </p:nvSpPr>
          <p:spPr>
            <a:xfrm>
              <a:off x="3307442" y="2656193"/>
              <a:ext cx="142469" cy="296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50" y="835"/>
                  </a:moveTo>
                  <a:cubicBezTo>
                    <a:pt x="6300" y="835"/>
                    <a:pt x="7002" y="874"/>
                    <a:pt x="7743" y="973"/>
                  </a:cubicBezTo>
                  <a:lnTo>
                    <a:pt x="19650" y="17058"/>
                  </a:lnTo>
                  <a:cubicBezTo>
                    <a:pt x="18506" y="17772"/>
                    <a:pt x="13880" y="20476"/>
                    <a:pt x="9102" y="20742"/>
                  </a:cubicBezTo>
                  <a:cubicBezTo>
                    <a:pt x="8851" y="20756"/>
                    <a:pt x="8608" y="20763"/>
                    <a:pt x="8364" y="20763"/>
                  </a:cubicBezTo>
                  <a:cubicBezTo>
                    <a:pt x="6992" y="20763"/>
                    <a:pt x="5734" y="20543"/>
                    <a:pt x="4560" y="20091"/>
                  </a:cubicBezTo>
                  <a:lnTo>
                    <a:pt x="1803" y="1309"/>
                  </a:lnTo>
                  <a:cubicBezTo>
                    <a:pt x="2452" y="1136"/>
                    <a:pt x="3847" y="835"/>
                    <a:pt x="5650" y="835"/>
                  </a:cubicBezTo>
                  <a:close/>
                  <a:moveTo>
                    <a:pt x="5658" y="0"/>
                  </a:moveTo>
                  <a:cubicBezTo>
                    <a:pt x="2615" y="0"/>
                    <a:pt x="507" y="706"/>
                    <a:pt x="396" y="746"/>
                  </a:cubicBezTo>
                  <a:lnTo>
                    <a:pt x="0" y="882"/>
                  </a:lnTo>
                  <a:lnTo>
                    <a:pt x="2876" y="20496"/>
                  </a:lnTo>
                  <a:lnTo>
                    <a:pt x="3147" y="20610"/>
                  </a:lnTo>
                  <a:cubicBezTo>
                    <a:pt x="4710" y="21268"/>
                    <a:pt x="6457" y="21600"/>
                    <a:pt x="8359" y="21600"/>
                  </a:cubicBezTo>
                  <a:cubicBezTo>
                    <a:pt x="8676" y="21600"/>
                    <a:pt x="8993" y="21590"/>
                    <a:pt x="9305" y="21574"/>
                  </a:cubicBezTo>
                  <a:cubicBezTo>
                    <a:pt x="15556" y="21223"/>
                    <a:pt x="21100" y="17532"/>
                    <a:pt x="21336" y="17374"/>
                  </a:cubicBezTo>
                  <a:lnTo>
                    <a:pt x="21600" y="17196"/>
                  </a:lnTo>
                  <a:lnTo>
                    <a:pt x="9234" y="494"/>
                  </a:lnTo>
                  <a:lnTo>
                    <a:pt x="9094" y="301"/>
                  </a:lnTo>
                  <a:lnTo>
                    <a:pt x="8691" y="239"/>
                  </a:lnTo>
                  <a:cubicBezTo>
                    <a:pt x="7613" y="66"/>
                    <a:pt x="6591" y="0"/>
                    <a:pt x="565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2" name="Google Shape;1390;p41"/>
            <p:cNvSpPr/>
            <p:nvPr/>
          </p:nvSpPr>
          <p:spPr>
            <a:xfrm>
              <a:off x="3439982" y="3131990"/>
              <a:ext cx="207080" cy="121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94" h="21600" fill="norm" stroke="1" extrusionOk="0">
                  <a:moveTo>
                    <a:pt x="3725" y="0"/>
                  </a:moveTo>
                  <a:cubicBezTo>
                    <a:pt x="1884" y="0"/>
                    <a:pt x="338" y="956"/>
                    <a:pt x="38" y="3976"/>
                  </a:cubicBezTo>
                  <a:cubicBezTo>
                    <a:pt x="-763" y="12012"/>
                    <a:pt x="11403" y="21600"/>
                    <a:pt x="16091" y="21600"/>
                  </a:cubicBezTo>
                  <a:cubicBezTo>
                    <a:pt x="16219" y="21600"/>
                    <a:pt x="16342" y="21594"/>
                    <a:pt x="16457" y="21579"/>
                  </a:cubicBezTo>
                  <a:cubicBezTo>
                    <a:pt x="20837" y="21027"/>
                    <a:pt x="16732" y="7275"/>
                    <a:pt x="10985" y="2874"/>
                  </a:cubicBezTo>
                  <a:cubicBezTo>
                    <a:pt x="10985" y="2874"/>
                    <a:pt x="6914" y="0"/>
                    <a:pt x="372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3" name="Google Shape;1391;p41"/>
            <p:cNvSpPr/>
            <p:nvPr/>
          </p:nvSpPr>
          <p:spPr>
            <a:xfrm>
              <a:off x="3434241" y="3126319"/>
              <a:ext cx="218541" cy="13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600" fill="norm" stroke="1" extrusionOk="0">
                  <a:moveTo>
                    <a:pt x="4595" y="1860"/>
                  </a:moveTo>
                  <a:cubicBezTo>
                    <a:pt x="7306" y="1860"/>
                    <a:pt x="10838" y="3528"/>
                    <a:pt x="12355" y="4424"/>
                  </a:cubicBezTo>
                  <a:cubicBezTo>
                    <a:pt x="16962" y="7384"/>
                    <a:pt x="20250" y="14784"/>
                    <a:pt x="19955" y="18051"/>
                  </a:cubicBezTo>
                  <a:cubicBezTo>
                    <a:pt x="19921" y="18428"/>
                    <a:pt x="19818" y="19582"/>
                    <a:pt x="18488" y="19721"/>
                  </a:cubicBezTo>
                  <a:cubicBezTo>
                    <a:pt x="18371" y="19732"/>
                    <a:pt x="18245" y="19737"/>
                    <a:pt x="18114" y="19737"/>
                  </a:cubicBezTo>
                  <a:cubicBezTo>
                    <a:pt x="14251" y="19737"/>
                    <a:pt x="5079" y="14360"/>
                    <a:pt x="2005" y="8440"/>
                  </a:cubicBezTo>
                  <a:cubicBezTo>
                    <a:pt x="1302" y="7077"/>
                    <a:pt x="1006" y="5830"/>
                    <a:pt x="1135" y="4739"/>
                  </a:cubicBezTo>
                  <a:cubicBezTo>
                    <a:pt x="1244" y="3843"/>
                    <a:pt x="1534" y="3177"/>
                    <a:pt x="2028" y="2710"/>
                  </a:cubicBezTo>
                  <a:cubicBezTo>
                    <a:pt x="2662" y="2096"/>
                    <a:pt x="3570" y="1860"/>
                    <a:pt x="4595" y="1860"/>
                  </a:cubicBezTo>
                  <a:close/>
                  <a:moveTo>
                    <a:pt x="4631" y="0"/>
                  </a:moveTo>
                  <a:cubicBezTo>
                    <a:pt x="3420" y="0"/>
                    <a:pt x="2305" y="299"/>
                    <a:pt x="1479" y="1089"/>
                  </a:cubicBezTo>
                  <a:cubicBezTo>
                    <a:pt x="701" y="1836"/>
                    <a:pt x="222" y="2941"/>
                    <a:pt x="53" y="4375"/>
                  </a:cubicBezTo>
                  <a:cubicBezTo>
                    <a:pt x="-149" y="6061"/>
                    <a:pt x="227" y="7843"/>
                    <a:pt x="1174" y="9662"/>
                  </a:cubicBezTo>
                  <a:cubicBezTo>
                    <a:pt x="4479" y="16033"/>
                    <a:pt x="13983" y="21600"/>
                    <a:pt x="18141" y="21600"/>
                  </a:cubicBezTo>
                  <a:cubicBezTo>
                    <a:pt x="18287" y="21600"/>
                    <a:pt x="18427" y="21595"/>
                    <a:pt x="18558" y="21578"/>
                  </a:cubicBezTo>
                  <a:cubicBezTo>
                    <a:pt x="20493" y="21377"/>
                    <a:pt x="20952" y="19457"/>
                    <a:pt x="21052" y="18328"/>
                  </a:cubicBezTo>
                  <a:cubicBezTo>
                    <a:pt x="21451" y="13937"/>
                    <a:pt x="17693" y="5852"/>
                    <a:pt x="12745" y="2683"/>
                  </a:cubicBezTo>
                  <a:lnTo>
                    <a:pt x="12731" y="2669"/>
                  </a:lnTo>
                  <a:cubicBezTo>
                    <a:pt x="12487" y="2528"/>
                    <a:pt x="8161" y="0"/>
                    <a:pt x="463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4" name="Google Shape;1392;p41"/>
            <p:cNvSpPr/>
            <p:nvPr/>
          </p:nvSpPr>
          <p:spPr>
            <a:xfrm>
              <a:off x="3404800" y="2854564"/>
              <a:ext cx="667999" cy="498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2" h="21600" fill="norm" stroke="1" extrusionOk="0">
                  <a:moveTo>
                    <a:pt x="18605" y="0"/>
                  </a:moveTo>
                  <a:cubicBezTo>
                    <a:pt x="18207" y="0"/>
                    <a:pt x="17769" y="310"/>
                    <a:pt x="17308" y="1045"/>
                  </a:cubicBezTo>
                  <a:cubicBezTo>
                    <a:pt x="15973" y="3170"/>
                    <a:pt x="12662" y="8705"/>
                    <a:pt x="11282" y="8705"/>
                  </a:cubicBezTo>
                  <a:cubicBezTo>
                    <a:pt x="11265" y="8705"/>
                    <a:pt x="11249" y="8705"/>
                    <a:pt x="11233" y="8703"/>
                  </a:cubicBezTo>
                  <a:cubicBezTo>
                    <a:pt x="11233" y="8703"/>
                    <a:pt x="5543" y="3732"/>
                    <a:pt x="4001" y="2658"/>
                  </a:cubicBezTo>
                  <a:cubicBezTo>
                    <a:pt x="3426" y="2257"/>
                    <a:pt x="2825" y="2043"/>
                    <a:pt x="2262" y="2043"/>
                  </a:cubicBezTo>
                  <a:cubicBezTo>
                    <a:pt x="1312" y="2043"/>
                    <a:pt x="471" y="2652"/>
                    <a:pt x="47" y="4001"/>
                  </a:cubicBezTo>
                  <a:cubicBezTo>
                    <a:pt x="-628" y="6150"/>
                    <a:pt x="6121" y="14883"/>
                    <a:pt x="7665" y="17839"/>
                  </a:cubicBezTo>
                  <a:cubicBezTo>
                    <a:pt x="9207" y="20794"/>
                    <a:pt x="12968" y="21600"/>
                    <a:pt x="14897" y="21600"/>
                  </a:cubicBezTo>
                  <a:cubicBezTo>
                    <a:pt x="16825" y="21600"/>
                    <a:pt x="20200" y="18645"/>
                    <a:pt x="20586" y="16092"/>
                  </a:cubicBezTo>
                  <a:cubicBezTo>
                    <a:pt x="20972" y="13539"/>
                    <a:pt x="20779" y="4941"/>
                    <a:pt x="20297" y="2658"/>
                  </a:cubicBezTo>
                  <a:cubicBezTo>
                    <a:pt x="19980" y="1154"/>
                    <a:pt x="19369" y="0"/>
                    <a:pt x="1860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5" name="Google Shape;1393;p41"/>
            <p:cNvSpPr/>
            <p:nvPr/>
          </p:nvSpPr>
          <p:spPr>
            <a:xfrm>
              <a:off x="3698565" y="3059409"/>
              <a:ext cx="58012" cy="19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02" h="21600" fill="norm" stroke="1" extrusionOk="0">
                  <a:moveTo>
                    <a:pt x="17719" y="0"/>
                  </a:moveTo>
                  <a:cubicBezTo>
                    <a:pt x="16910" y="659"/>
                    <a:pt x="-2098" y="16216"/>
                    <a:pt x="191" y="21600"/>
                  </a:cubicBezTo>
                  <a:lnTo>
                    <a:pt x="2092" y="21507"/>
                  </a:lnTo>
                  <a:cubicBezTo>
                    <a:pt x="-119" y="16299"/>
                    <a:pt x="19305" y="406"/>
                    <a:pt x="19502" y="246"/>
                  </a:cubicBezTo>
                  <a:lnTo>
                    <a:pt x="17719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6" name="Google Shape;1394;p41"/>
            <p:cNvSpPr/>
            <p:nvPr/>
          </p:nvSpPr>
          <p:spPr>
            <a:xfrm>
              <a:off x="4009328" y="3038316"/>
              <a:ext cx="57025" cy="119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4" y="0"/>
                  </a:moveTo>
                  <a:lnTo>
                    <a:pt x="0" y="668"/>
                  </a:lnTo>
                  <a:cubicBezTo>
                    <a:pt x="177" y="771"/>
                    <a:pt x="18597" y="11273"/>
                    <a:pt x="19427" y="21600"/>
                  </a:cubicBezTo>
                  <a:lnTo>
                    <a:pt x="21600" y="21561"/>
                  </a:lnTo>
                  <a:cubicBezTo>
                    <a:pt x="20738" y="10883"/>
                    <a:pt x="2433" y="436"/>
                    <a:pt x="165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7" name="Google Shape;1395;p41"/>
            <p:cNvSpPr/>
            <p:nvPr/>
          </p:nvSpPr>
          <p:spPr>
            <a:xfrm>
              <a:off x="3330512" y="2221863"/>
              <a:ext cx="677981" cy="884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0" h="21600" fill="norm" stroke="1" extrusionOk="0">
                  <a:moveTo>
                    <a:pt x="11469" y="0"/>
                  </a:moveTo>
                  <a:lnTo>
                    <a:pt x="11085" y="1135"/>
                  </a:lnTo>
                  <a:cubicBezTo>
                    <a:pt x="11085" y="1135"/>
                    <a:pt x="16845" y="4462"/>
                    <a:pt x="16940" y="4765"/>
                  </a:cubicBezTo>
                  <a:cubicBezTo>
                    <a:pt x="17037" y="5067"/>
                    <a:pt x="14061" y="7487"/>
                    <a:pt x="14061" y="7487"/>
                  </a:cubicBezTo>
                  <a:cubicBezTo>
                    <a:pt x="14061" y="7487"/>
                    <a:pt x="11949" y="8394"/>
                    <a:pt x="11085" y="9151"/>
                  </a:cubicBezTo>
                  <a:cubicBezTo>
                    <a:pt x="10221" y="9907"/>
                    <a:pt x="1485" y="16032"/>
                    <a:pt x="621" y="16410"/>
                  </a:cubicBezTo>
                  <a:cubicBezTo>
                    <a:pt x="-244" y="16788"/>
                    <a:pt x="-339" y="18300"/>
                    <a:pt x="1196" y="18452"/>
                  </a:cubicBezTo>
                  <a:cubicBezTo>
                    <a:pt x="1232" y="18456"/>
                    <a:pt x="1271" y="18457"/>
                    <a:pt x="1313" y="18457"/>
                  </a:cubicBezTo>
                  <a:cubicBezTo>
                    <a:pt x="3076" y="18457"/>
                    <a:pt x="10220" y="15428"/>
                    <a:pt x="10221" y="15427"/>
                  </a:cubicBezTo>
                  <a:cubicBezTo>
                    <a:pt x="10221" y="15427"/>
                    <a:pt x="9549" y="16788"/>
                    <a:pt x="10221" y="17242"/>
                  </a:cubicBezTo>
                  <a:cubicBezTo>
                    <a:pt x="10893" y="17695"/>
                    <a:pt x="12621" y="18074"/>
                    <a:pt x="12813" y="18679"/>
                  </a:cubicBezTo>
                  <a:cubicBezTo>
                    <a:pt x="13005" y="19284"/>
                    <a:pt x="12717" y="20493"/>
                    <a:pt x="13677" y="21099"/>
                  </a:cubicBezTo>
                  <a:cubicBezTo>
                    <a:pt x="14147" y="21395"/>
                    <a:pt x="15098" y="21600"/>
                    <a:pt x="16162" y="21600"/>
                  </a:cubicBezTo>
                  <a:cubicBezTo>
                    <a:pt x="17273" y="21600"/>
                    <a:pt x="18505" y="21376"/>
                    <a:pt x="19437" y="20796"/>
                  </a:cubicBezTo>
                  <a:cubicBezTo>
                    <a:pt x="21261" y="19662"/>
                    <a:pt x="21166" y="16940"/>
                    <a:pt x="20782" y="15125"/>
                  </a:cubicBezTo>
                  <a:cubicBezTo>
                    <a:pt x="20397" y="13309"/>
                    <a:pt x="21070" y="6655"/>
                    <a:pt x="20589" y="5142"/>
                  </a:cubicBezTo>
                  <a:cubicBezTo>
                    <a:pt x="20109" y="3630"/>
                    <a:pt x="11469" y="0"/>
                    <a:pt x="1146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8" name="Google Shape;1396;p41"/>
            <p:cNvSpPr/>
            <p:nvPr/>
          </p:nvSpPr>
          <p:spPr>
            <a:xfrm>
              <a:off x="3324770" y="2213416"/>
              <a:ext cx="689463" cy="899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600" fill="norm" stroke="1" extrusionOk="0">
                  <a:moveTo>
                    <a:pt x="11583" y="407"/>
                  </a:moveTo>
                  <a:cubicBezTo>
                    <a:pt x="14060" y="1458"/>
                    <a:pt x="19921" y="4155"/>
                    <a:pt x="20284" y="5296"/>
                  </a:cubicBezTo>
                  <a:cubicBezTo>
                    <a:pt x="20525" y="6057"/>
                    <a:pt x="20462" y="8233"/>
                    <a:pt x="20400" y="10338"/>
                  </a:cubicBezTo>
                  <a:cubicBezTo>
                    <a:pt x="20342" y="12346"/>
                    <a:pt x="20286" y="14243"/>
                    <a:pt x="20470" y="15108"/>
                  </a:cubicBezTo>
                  <a:cubicBezTo>
                    <a:pt x="20675" y="16076"/>
                    <a:pt x="21190" y="19329"/>
                    <a:pt x="19211" y="20559"/>
                  </a:cubicBezTo>
                  <a:cubicBezTo>
                    <a:pt x="18319" y="21112"/>
                    <a:pt x="17149" y="21322"/>
                    <a:pt x="16099" y="21322"/>
                  </a:cubicBezTo>
                  <a:cubicBezTo>
                    <a:pt x="15084" y="21322"/>
                    <a:pt x="14182" y="21126"/>
                    <a:pt x="13755" y="20857"/>
                  </a:cubicBezTo>
                  <a:cubicBezTo>
                    <a:pt x="13143" y="20472"/>
                    <a:pt x="13097" y="19801"/>
                    <a:pt x="13056" y="19210"/>
                  </a:cubicBezTo>
                  <a:cubicBezTo>
                    <a:pt x="13039" y="18965"/>
                    <a:pt x="13023" y="18734"/>
                    <a:pt x="12965" y="18550"/>
                  </a:cubicBezTo>
                  <a:cubicBezTo>
                    <a:pt x="12827" y="18115"/>
                    <a:pt x="12082" y="17817"/>
                    <a:pt x="11360" y="17529"/>
                  </a:cubicBezTo>
                  <a:cubicBezTo>
                    <a:pt x="10962" y="17370"/>
                    <a:pt x="10586" y="17220"/>
                    <a:pt x="10355" y="17064"/>
                  </a:cubicBezTo>
                  <a:cubicBezTo>
                    <a:pt x="9891" y="16751"/>
                    <a:pt x="10233" y="15781"/>
                    <a:pt x="10405" y="15433"/>
                  </a:cubicBezTo>
                  <a:lnTo>
                    <a:pt x="10577" y="15085"/>
                  </a:lnTo>
                  <a:lnTo>
                    <a:pt x="10158" y="15262"/>
                  </a:lnTo>
                  <a:cubicBezTo>
                    <a:pt x="8172" y="16104"/>
                    <a:pt x="2846" y="18228"/>
                    <a:pt x="1473" y="18228"/>
                  </a:cubicBezTo>
                  <a:cubicBezTo>
                    <a:pt x="1438" y="18228"/>
                    <a:pt x="1406" y="18227"/>
                    <a:pt x="1375" y="18224"/>
                  </a:cubicBezTo>
                  <a:cubicBezTo>
                    <a:pt x="639" y="18151"/>
                    <a:pt x="433" y="17748"/>
                    <a:pt x="375" y="17515"/>
                  </a:cubicBezTo>
                  <a:cubicBezTo>
                    <a:pt x="272" y="17096"/>
                    <a:pt x="490" y="16638"/>
                    <a:pt x="872" y="16471"/>
                  </a:cubicBezTo>
                  <a:cubicBezTo>
                    <a:pt x="1759" y="16083"/>
                    <a:pt x="10337" y="10074"/>
                    <a:pt x="11224" y="9299"/>
                  </a:cubicBezTo>
                  <a:cubicBezTo>
                    <a:pt x="12043" y="8581"/>
                    <a:pt x="14088" y="7700"/>
                    <a:pt x="14108" y="7691"/>
                  </a:cubicBezTo>
                  <a:lnTo>
                    <a:pt x="14150" y="7666"/>
                  </a:lnTo>
                  <a:cubicBezTo>
                    <a:pt x="15518" y="6555"/>
                    <a:pt x="17128" y="5165"/>
                    <a:pt x="17030" y="4858"/>
                  </a:cubicBezTo>
                  <a:cubicBezTo>
                    <a:pt x="16936" y="4561"/>
                    <a:pt x="13441" y="2504"/>
                    <a:pt x="11293" y="1264"/>
                  </a:cubicBezTo>
                  <a:lnTo>
                    <a:pt x="11583" y="407"/>
                  </a:lnTo>
                  <a:close/>
                  <a:moveTo>
                    <a:pt x="11359" y="0"/>
                  </a:moveTo>
                  <a:lnTo>
                    <a:pt x="10893" y="1375"/>
                  </a:lnTo>
                  <a:lnTo>
                    <a:pt x="10989" y="1431"/>
                  </a:lnTo>
                  <a:cubicBezTo>
                    <a:pt x="13051" y="2621"/>
                    <a:pt x="16367" y="4590"/>
                    <a:pt x="16682" y="4922"/>
                  </a:cubicBezTo>
                  <a:cubicBezTo>
                    <a:pt x="16574" y="5191"/>
                    <a:pt x="15215" y="6404"/>
                    <a:pt x="13916" y="7459"/>
                  </a:cubicBezTo>
                  <a:cubicBezTo>
                    <a:pt x="13672" y="7565"/>
                    <a:pt x="11785" y="8396"/>
                    <a:pt x="10963" y="9115"/>
                  </a:cubicBezTo>
                  <a:cubicBezTo>
                    <a:pt x="10127" y="9845"/>
                    <a:pt x="1531" y="15867"/>
                    <a:pt x="702" y="16230"/>
                  </a:cubicBezTo>
                  <a:cubicBezTo>
                    <a:pt x="187" y="16455"/>
                    <a:pt x="-101" y="17030"/>
                    <a:pt x="32" y="17567"/>
                  </a:cubicBezTo>
                  <a:cubicBezTo>
                    <a:pt x="159" y="18089"/>
                    <a:pt x="634" y="18428"/>
                    <a:pt x="1332" y="18497"/>
                  </a:cubicBezTo>
                  <a:cubicBezTo>
                    <a:pt x="1370" y="18501"/>
                    <a:pt x="1412" y="18503"/>
                    <a:pt x="1457" y="18503"/>
                  </a:cubicBezTo>
                  <a:cubicBezTo>
                    <a:pt x="3015" y="18503"/>
                    <a:pt x="8424" y="16297"/>
                    <a:pt x="9939" y="15667"/>
                  </a:cubicBezTo>
                  <a:cubicBezTo>
                    <a:pt x="9773" y="16124"/>
                    <a:pt x="9592" y="16912"/>
                    <a:pt x="10128" y="17274"/>
                  </a:cubicBezTo>
                  <a:cubicBezTo>
                    <a:pt x="10390" y="17451"/>
                    <a:pt x="10785" y="17609"/>
                    <a:pt x="11202" y="17775"/>
                  </a:cubicBezTo>
                  <a:cubicBezTo>
                    <a:pt x="11822" y="18023"/>
                    <a:pt x="12526" y="18304"/>
                    <a:pt x="12625" y="18617"/>
                  </a:cubicBezTo>
                  <a:cubicBezTo>
                    <a:pt x="12675" y="18775"/>
                    <a:pt x="12690" y="18994"/>
                    <a:pt x="12706" y="19225"/>
                  </a:cubicBezTo>
                  <a:cubicBezTo>
                    <a:pt x="12749" y="19842"/>
                    <a:pt x="12802" y="20610"/>
                    <a:pt x="13536" y="21072"/>
                  </a:cubicBezTo>
                  <a:cubicBezTo>
                    <a:pt x="14047" y="21393"/>
                    <a:pt x="15011" y="21600"/>
                    <a:pt x="16077" y="21600"/>
                  </a:cubicBezTo>
                  <a:cubicBezTo>
                    <a:pt x="17221" y="21600"/>
                    <a:pt x="18482" y="21363"/>
                    <a:pt x="19427" y="20776"/>
                  </a:cubicBezTo>
                  <a:cubicBezTo>
                    <a:pt x="21499" y="19488"/>
                    <a:pt x="21088" y="16352"/>
                    <a:pt x="20815" y="15063"/>
                  </a:cubicBezTo>
                  <a:cubicBezTo>
                    <a:pt x="20637" y="14224"/>
                    <a:pt x="20694" y="12252"/>
                    <a:pt x="20751" y="10345"/>
                  </a:cubicBezTo>
                  <a:cubicBezTo>
                    <a:pt x="20815" y="8124"/>
                    <a:pt x="20877" y="6026"/>
                    <a:pt x="20623" y="5230"/>
                  </a:cubicBezTo>
                  <a:cubicBezTo>
                    <a:pt x="20137" y="3700"/>
                    <a:pt x="11904" y="229"/>
                    <a:pt x="11553" y="81"/>
                  </a:cubicBezTo>
                  <a:lnTo>
                    <a:pt x="1135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9" name="Google Shape;1397;p41"/>
            <p:cNvSpPr/>
            <p:nvPr/>
          </p:nvSpPr>
          <p:spPr>
            <a:xfrm>
              <a:off x="3654646" y="2811039"/>
              <a:ext cx="124138" cy="4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fill="norm" stroke="1" extrusionOk="0">
                  <a:moveTo>
                    <a:pt x="20424" y="0"/>
                  </a:moveTo>
                  <a:cubicBezTo>
                    <a:pt x="20323" y="0"/>
                    <a:pt x="20219" y="45"/>
                    <a:pt x="20115" y="126"/>
                  </a:cubicBezTo>
                  <a:lnTo>
                    <a:pt x="677" y="16630"/>
                  </a:lnTo>
                  <a:cubicBezTo>
                    <a:pt x="212" y="17024"/>
                    <a:pt x="-65" y="18215"/>
                    <a:pt x="13" y="19457"/>
                  </a:cubicBezTo>
                  <a:cubicBezTo>
                    <a:pt x="88" y="20692"/>
                    <a:pt x="501" y="21600"/>
                    <a:pt x="985" y="21600"/>
                  </a:cubicBezTo>
                  <a:cubicBezTo>
                    <a:pt x="997" y="21600"/>
                    <a:pt x="1005" y="21600"/>
                    <a:pt x="1017" y="21600"/>
                  </a:cubicBezTo>
                  <a:cubicBezTo>
                    <a:pt x="1112" y="21600"/>
                    <a:pt x="1205" y="21555"/>
                    <a:pt x="1294" y="21488"/>
                  </a:cubicBezTo>
                  <a:lnTo>
                    <a:pt x="20733" y="4978"/>
                  </a:lnTo>
                  <a:cubicBezTo>
                    <a:pt x="21252" y="4539"/>
                    <a:pt x="21535" y="3088"/>
                    <a:pt x="21362" y="1756"/>
                  </a:cubicBezTo>
                  <a:cubicBezTo>
                    <a:pt x="21226" y="685"/>
                    <a:pt x="20840" y="0"/>
                    <a:pt x="2042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0" name="Google Shape;1398;p41"/>
            <p:cNvSpPr/>
            <p:nvPr/>
          </p:nvSpPr>
          <p:spPr>
            <a:xfrm>
              <a:off x="3666925" y="2840580"/>
              <a:ext cx="111814" cy="43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600" fill="norm" stroke="1" extrusionOk="0">
                  <a:moveTo>
                    <a:pt x="1096" y="0"/>
                  </a:moveTo>
                  <a:cubicBezTo>
                    <a:pt x="632" y="0"/>
                    <a:pt x="203" y="756"/>
                    <a:pt x="56" y="1948"/>
                  </a:cubicBezTo>
                  <a:cubicBezTo>
                    <a:pt x="-136" y="3427"/>
                    <a:pt x="184" y="5014"/>
                    <a:pt x="757" y="5499"/>
                  </a:cubicBezTo>
                  <a:lnTo>
                    <a:pt x="19972" y="21452"/>
                  </a:lnTo>
                  <a:cubicBezTo>
                    <a:pt x="20081" y="21551"/>
                    <a:pt x="20193" y="21600"/>
                    <a:pt x="20308" y="21600"/>
                  </a:cubicBezTo>
                  <a:lnTo>
                    <a:pt x="20308" y="21584"/>
                  </a:lnTo>
                  <a:cubicBezTo>
                    <a:pt x="20846" y="21575"/>
                    <a:pt x="21298" y="20573"/>
                    <a:pt x="21384" y="19208"/>
                  </a:cubicBezTo>
                  <a:cubicBezTo>
                    <a:pt x="21464" y="17852"/>
                    <a:pt x="21154" y="16529"/>
                    <a:pt x="20645" y="16093"/>
                  </a:cubicBezTo>
                  <a:lnTo>
                    <a:pt x="1439" y="140"/>
                  </a:lnTo>
                  <a:cubicBezTo>
                    <a:pt x="1324" y="41"/>
                    <a:pt x="1208" y="0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1" name="Google Shape;1399;p41"/>
            <p:cNvSpPr/>
            <p:nvPr/>
          </p:nvSpPr>
          <p:spPr>
            <a:xfrm>
              <a:off x="3498145" y="2190499"/>
              <a:ext cx="658146" cy="850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8" h="21600" fill="norm" stroke="1" extrusionOk="0">
                  <a:moveTo>
                    <a:pt x="7129" y="0"/>
                  </a:moveTo>
                  <a:cubicBezTo>
                    <a:pt x="6076" y="0"/>
                    <a:pt x="5044" y="359"/>
                    <a:pt x="4278" y="718"/>
                  </a:cubicBezTo>
                  <a:cubicBezTo>
                    <a:pt x="4278" y="718"/>
                    <a:pt x="3641" y="286"/>
                    <a:pt x="2702" y="286"/>
                  </a:cubicBezTo>
                  <a:cubicBezTo>
                    <a:pt x="2197" y="286"/>
                    <a:pt x="1604" y="411"/>
                    <a:pt x="977" y="797"/>
                  </a:cubicBezTo>
                  <a:cubicBezTo>
                    <a:pt x="-815" y="1898"/>
                    <a:pt x="317" y="3549"/>
                    <a:pt x="788" y="4022"/>
                  </a:cubicBezTo>
                  <a:lnTo>
                    <a:pt x="1259" y="4493"/>
                  </a:lnTo>
                  <a:cubicBezTo>
                    <a:pt x="1259" y="4493"/>
                    <a:pt x="2675" y="6617"/>
                    <a:pt x="4089" y="7482"/>
                  </a:cubicBezTo>
                  <a:cubicBezTo>
                    <a:pt x="5504" y="8347"/>
                    <a:pt x="8712" y="8582"/>
                    <a:pt x="8712" y="8582"/>
                  </a:cubicBezTo>
                  <a:cubicBezTo>
                    <a:pt x="8712" y="8582"/>
                    <a:pt x="9938" y="9604"/>
                    <a:pt x="9749" y="12514"/>
                  </a:cubicBezTo>
                  <a:cubicBezTo>
                    <a:pt x="9561" y="15424"/>
                    <a:pt x="8334" y="16997"/>
                    <a:pt x="10504" y="19356"/>
                  </a:cubicBezTo>
                  <a:cubicBezTo>
                    <a:pt x="11769" y="20733"/>
                    <a:pt x="13613" y="21600"/>
                    <a:pt x="15304" y="21600"/>
                  </a:cubicBezTo>
                  <a:cubicBezTo>
                    <a:pt x="16512" y="21600"/>
                    <a:pt x="17641" y="21158"/>
                    <a:pt x="18427" y="20142"/>
                  </a:cubicBezTo>
                  <a:cubicBezTo>
                    <a:pt x="20313" y="17705"/>
                    <a:pt x="20785" y="15188"/>
                    <a:pt x="18522" y="12671"/>
                  </a:cubicBezTo>
                  <a:cubicBezTo>
                    <a:pt x="16258" y="10155"/>
                    <a:pt x="12485" y="9054"/>
                    <a:pt x="11447" y="8661"/>
                  </a:cubicBezTo>
                  <a:cubicBezTo>
                    <a:pt x="10409" y="8267"/>
                    <a:pt x="10032" y="7638"/>
                    <a:pt x="10032" y="7323"/>
                  </a:cubicBezTo>
                  <a:cubicBezTo>
                    <a:pt x="10032" y="7009"/>
                    <a:pt x="11730" y="3391"/>
                    <a:pt x="10032" y="1347"/>
                  </a:cubicBezTo>
                  <a:cubicBezTo>
                    <a:pt x="9195" y="339"/>
                    <a:pt x="8152" y="0"/>
                    <a:pt x="712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2" name="Google Shape;1400;p41"/>
            <p:cNvSpPr/>
            <p:nvPr/>
          </p:nvSpPr>
          <p:spPr>
            <a:xfrm>
              <a:off x="3566820" y="2228872"/>
              <a:ext cx="128975" cy="26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4" h="21600" fill="norm" stroke="1" extrusionOk="0">
                  <a:moveTo>
                    <a:pt x="7249" y="0"/>
                  </a:moveTo>
                  <a:cubicBezTo>
                    <a:pt x="6302" y="0"/>
                    <a:pt x="5138" y="98"/>
                    <a:pt x="4011" y="455"/>
                  </a:cubicBezTo>
                  <a:cubicBezTo>
                    <a:pt x="1987" y="1095"/>
                    <a:pt x="702" y="2358"/>
                    <a:pt x="196" y="4210"/>
                  </a:cubicBezTo>
                  <a:cubicBezTo>
                    <a:pt x="-1209" y="9319"/>
                    <a:pt x="4889" y="18445"/>
                    <a:pt x="19591" y="21582"/>
                  </a:cubicBezTo>
                  <a:cubicBezTo>
                    <a:pt x="19646" y="21595"/>
                    <a:pt x="19704" y="21600"/>
                    <a:pt x="19764" y="21600"/>
                  </a:cubicBezTo>
                  <a:cubicBezTo>
                    <a:pt x="20255" y="21600"/>
                    <a:pt x="20391" y="21248"/>
                    <a:pt x="19935" y="21152"/>
                  </a:cubicBezTo>
                  <a:cubicBezTo>
                    <a:pt x="5647" y="18102"/>
                    <a:pt x="-278" y="9237"/>
                    <a:pt x="1085" y="4277"/>
                  </a:cubicBezTo>
                  <a:cubicBezTo>
                    <a:pt x="1552" y="2572"/>
                    <a:pt x="2692" y="1420"/>
                    <a:pt x="4472" y="859"/>
                  </a:cubicBezTo>
                  <a:cubicBezTo>
                    <a:pt x="5429" y="553"/>
                    <a:pt x="6436" y="470"/>
                    <a:pt x="7256" y="470"/>
                  </a:cubicBezTo>
                  <a:cubicBezTo>
                    <a:pt x="8255" y="470"/>
                    <a:pt x="8979" y="594"/>
                    <a:pt x="8992" y="597"/>
                  </a:cubicBezTo>
                  <a:cubicBezTo>
                    <a:pt x="9042" y="607"/>
                    <a:pt x="9092" y="611"/>
                    <a:pt x="9141" y="611"/>
                  </a:cubicBezTo>
                  <a:cubicBezTo>
                    <a:pt x="9325" y="611"/>
                    <a:pt x="9498" y="551"/>
                    <a:pt x="9563" y="454"/>
                  </a:cubicBezTo>
                  <a:cubicBezTo>
                    <a:pt x="9645" y="331"/>
                    <a:pt x="9524" y="198"/>
                    <a:pt x="9288" y="155"/>
                  </a:cubicBezTo>
                  <a:cubicBezTo>
                    <a:pt x="9228" y="146"/>
                    <a:pt x="8397" y="0"/>
                    <a:pt x="724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3" name="Google Shape;1401;p41"/>
            <p:cNvSpPr/>
            <p:nvPr/>
          </p:nvSpPr>
          <p:spPr>
            <a:xfrm>
              <a:off x="3601935" y="2325540"/>
              <a:ext cx="215887" cy="19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600" fill="norm" stroke="1" extrusionOk="0">
                  <a:moveTo>
                    <a:pt x="287" y="0"/>
                  </a:moveTo>
                  <a:cubicBezTo>
                    <a:pt x="254" y="0"/>
                    <a:pt x="220" y="6"/>
                    <a:pt x="188" y="21"/>
                  </a:cubicBezTo>
                  <a:cubicBezTo>
                    <a:pt x="40" y="81"/>
                    <a:pt x="-37" y="267"/>
                    <a:pt x="18" y="437"/>
                  </a:cubicBezTo>
                  <a:cubicBezTo>
                    <a:pt x="41" y="513"/>
                    <a:pt x="2587" y="8241"/>
                    <a:pt x="8208" y="14352"/>
                  </a:cubicBezTo>
                  <a:cubicBezTo>
                    <a:pt x="13853" y="20490"/>
                    <a:pt x="21159" y="21585"/>
                    <a:pt x="21231" y="21596"/>
                  </a:cubicBezTo>
                  <a:cubicBezTo>
                    <a:pt x="21242" y="21600"/>
                    <a:pt x="21256" y="21600"/>
                    <a:pt x="21266" y="21600"/>
                  </a:cubicBezTo>
                  <a:cubicBezTo>
                    <a:pt x="21416" y="21600"/>
                    <a:pt x="21543" y="21464"/>
                    <a:pt x="21553" y="21294"/>
                  </a:cubicBezTo>
                  <a:cubicBezTo>
                    <a:pt x="21563" y="21121"/>
                    <a:pt x="21451" y="20972"/>
                    <a:pt x="21302" y="20951"/>
                  </a:cubicBezTo>
                  <a:cubicBezTo>
                    <a:pt x="21231" y="20942"/>
                    <a:pt x="14113" y="19875"/>
                    <a:pt x="8605" y="13887"/>
                  </a:cubicBezTo>
                  <a:cubicBezTo>
                    <a:pt x="3083" y="7882"/>
                    <a:pt x="581" y="287"/>
                    <a:pt x="556" y="212"/>
                  </a:cubicBezTo>
                  <a:cubicBezTo>
                    <a:pt x="512" y="79"/>
                    <a:pt x="404" y="0"/>
                    <a:pt x="28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4" name="Google Shape;1402;p41"/>
            <p:cNvSpPr/>
            <p:nvPr/>
          </p:nvSpPr>
          <p:spPr>
            <a:xfrm>
              <a:off x="3836909" y="2558253"/>
              <a:ext cx="283674" cy="45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600" fill="norm" stroke="1" extrusionOk="0">
                  <a:moveTo>
                    <a:pt x="219" y="0"/>
                  </a:moveTo>
                  <a:cubicBezTo>
                    <a:pt x="167" y="0"/>
                    <a:pt x="115" y="12"/>
                    <a:pt x="72" y="35"/>
                  </a:cubicBezTo>
                  <a:cubicBezTo>
                    <a:pt x="-17" y="85"/>
                    <a:pt x="-25" y="170"/>
                    <a:pt x="56" y="226"/>
                  </a:cubicBezTo>
                  <a:cubicBezTo>
                    <a:pt x="119" y="269"/>
                    <a:pt x="6306" y="4609"/>
                    <a:pt x="3960" y="10222"/>
                  </a:cubicBezTo>
                  <a:cubicBezTo>
                    <a:pt x="2572" y="13544"/>
                    <a:pt x="3745" y="17191"/>
                    <a:pt x="6951" y="19516"/>
                  </a:cubicBezTo>
                  <a:cubicBezTo>
                    <a:pt x="8821" y="20871"/>
                    <a:pt x="11154" y="21600"/>
                    <a:pt x="13590" y="21600"/>
                  </a:cubicBezTo>
                  <a:cubicBezTo>
                    <a:pt x="13836" y="21600"/>
                    <a:pt x="14085" y="21591"/>
                    <a:pt x="14332" y="21578"/>
                  </a:cubicBezTo>
                  <a:cubicBezTo>
                    <a:pt x="21491" y="21144"/>
                    <a:pt x="21575" y="15006"/>
                    <a:pt x="21575" y="14944"/>
                  </a:cubicBezTo>
                  <a:cubicBezTo>
                    <a:pt x="21575" y="14870"/>
                    <a:pt x="21477" y="14809"/>
                    <a:pt x="21356" y="14809"/>
                  </a:cubicBezTo>
                  <a:cubicBezTo>
                    <a:pt x="21234" y="14809"/>
                    <a:pt x="21139" y="14870"/>
                    <a:pt x="21139" y="14944"/>
                  </a:cubicBezTo>
                  <a:cubicBezTo>
                    <a:pt x="21139" y="15004"/>
                    <a:pt x="21058" y="20898"/>
                    <a:pt x="14290" y="21308"/>
                  </a:cubicBezTo>
                  <a:cubicBezTo>
                    <a:pt x="14057" y="21322"/>
                    <a:pt x="13825" y="21329"/>
                    <a:pt x="13594" y="21329"/>
                  </a:cubicBezTo>
                  <a:cubicBezTo>
                    <a:pt x="11288" y="21329"/>
                    <a:pt x="9066" y="20634"/>
                    <a:pt x="7283" y="19340"/>
                  </a:cubicBezTo>
                  <a:cubicBezTo>
                    <a:pt x="4166" y="17080"/>
                    <a:pt x="3028" y="13528"/>
                    <a:pt x="4383" y="10291"/>
                  </a:cubicBezTo>
                  <a:cubicBezTo>
                    <a:pt x="6790" y="4534"/>
                    <a:pt x="446" y="88"/>
                    <a:pt x="380" y="44"/>
                  </a:cubicBezTo>
                  <a:cubicBezTo>
                    <a:pt x="336" y="15"/>
                    <a:pt x="278" y="0"/>
                    <a:pt x="21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5" name="Google Shape;1403;p41"/>
            <p:cNvSpPr/>
            <p:nvPr/>
          </p:nvSpPr>
          <p:spPr>
            <a:xfrm>
              <a:off x="3821158" y="2540187"/>
              <a:ext cx="258733" cy="435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fill="norm" stroke="1" extrusionOk="0">
                  <a:moveTo>
                    <a:pt x="238" y="0"/>
                  </a:moveTo>
                  <a:cubicBezTo>
                    <a:pt x="111" y="0"/>
                    <a:pt x="8" y="59"/>
                    <a:pt x="1" y="135"/>
                  </a:cubicBezTo>
                  <a:cubicBezTo>
                    <a:pt x="-5" y="212"/>
                    <a:pt x="93" y="278"/>
                    <a:pt x="222" y="285"/>
                  </a:cubicBezTo>
                  <a:cubicBezTo>
                    <a:pt x="264" y="286"/>
                    <a:pt x="4350" y="474"/>
                    <a:pt x="10398" y="5383"/>
                  </a:cubicBezTo>
                  <a:cubicBezTo>
                    <a:pt x="14665" y="8847"/>
                    <a:pt x="14159" y="12093"/>
                    <a:pt x="13715" y="14957"/>
                  </a:cubicBezTo>
                  <a:cubicBezTo>
                    <a:pt x="13511" y="16255"/>
                    <a:pt x="13322" y="17481"/>
                    <a:pt x="13556" y="18658"/>
                  </a:cubicBezTo>
                  <a:cubicBezTo>
                    <a:pt x="14000" y="20914"/>
                    <a:pt x="15972" y="21448"/>
                    <a:pt x="17104" y="21567"/>
                  </a:cubicBezTo>
                  <a:cubicBezTo>
                    <a:pt x="17318" y="21589"/>
                    <a:pt x="17538" y="21600"/>
                    <a:pt x="17757" y="21600"/>
                  </a:cubicBezTo>
                  <a:cubicBezTo>
                    <a:pt x="19298" y="21600"/>
                    <a:pt x="20874" y="21066"/>
                    <a:pt x="21538" y="20273"/>
                  </a:cubicBezTo>
                  <a:cubicBezTo>
                    <a:pt x="21595" y="20202"/>
                    <a:pt x="21548" y="20118"/>
                    <a:pt x="21429" y="20082"/>
                  </a:cubicBezTo>
                  <a:cubicBezTo>
                    <a:pt x="21396" y="20072"/>
                    <a:pt x="21359" y="20067"/>
                    <a:pt x="21325" y="20067"/>
                  </a:cubicBezTo>
                  <a:cubicBezTo>
                    <a:pt x="21237" y="20067"/>
                    <a:pt x="21152" y="20096"/>
                    <a:pt x="21108" y="20146"/>
                  </a:cubicBezTo>
                  <a:cubicBezTo>
                    <a:pt x="20523" y="20845"/>
                    <a:pt x="19135" y="21315"/>
                    <a:pt x="17767" y="21315"/>
                  </a:cubicBezTo>
                  <a:cubicBezTo>
                    <a:pt x="17572" y="21315"/>
                    <a:pt x="17378" y="21305"/>
                    <a:pt x="17186" y="21285"/>
                  </a:cubicBezTo>
                  <a:cubicBezTo>
                    <a:pt x="16182" y="21181"/>
                    <a:pt x="14440" y="20695"/>
                    <a:pt x="14030" y="18624"/>
                  </a:cubicBezTo>
                  <a:cubicBezTo>
                    <a:pt x="13801" y="17476"/>
                    <a:pt x="13991" y="16265"/>
                    <a:pt x="14191" y="14982"/>
                  </a:cubicBezTo>
                  <a:cubicBezTo>
                    <a:pt x="14645" y="12068"/>
                    <a:pt x="15158" y="8765"/>
                    <a:pt x="10783" y="5215"/>
                  </a:cubicBezTo>
                  <a:cubicBezTo>
                    <a:pt x="4574" y="173"/>
                    <a:pt x="419" y="5"/>
                    <a:pt x="245" y="0"/>
                  </a:cubicBezTo>
                  <a:cubicBezTo>
                    <a:pt x="243" y="0"/>
                    <a:pt x="240" y="0"/>
                    <a:pt x="23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6" name="Google Shape;1404;p41"/>
            <p:cNvSpPr/>
            <p:nvPr/>
          </p:nvSpPr>
          <p:spPr>
            <a:xfrm>
              <a:off x="2835539" y="304591"/>
              <a:ext cx="773723" cy="687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7" h="21600" fill="norm" stroke="1" extrusionOk="0">
                  <a:moveTo>
                    <a:pt x="5343" y="0"/>
                  </a:moveTo>
                  <a:cubicBezTo>
                    <a:pt x="3536" y="0"/>
                    <a:pt x="1916" y="916"/>
                    <a:pt x="2078" y="3489"/>
                  </a:cubicBezTo>
                  <a:cubicBezTo>
                    <a:pt x="1962" y="3583"/>
                    <a:pt x="1847" y="3682"/>
                    <a:pt x="1733" y="3792"/>
                  </a:cubicBezTo>
                  <a:cubicBezTo>
                    <a:pt x="1542" y="3826"/>
                    <a:pt x="1355" y="3891"/>
                    <a:pt x="1178" y="3984"/>
                  </a:cubicBezTo>
                  <a:cubicBezTo>
                    <a:pt x="-241" y="4726"/>
                    <a:pt x="-352" y="8378"/>
                    <a:pt x="708" y="10049"/>
                  </a:cubicBezTo>
                  <a:cubicBezTo>
                    <a:pt x="1271" y="10937"/>
                    <a:pt x="2376" y="11685"/>
                    <a:pt x="3392" y="12103"/>
                  </a:cubicBezTo>
                  <a:lnTo>
                    <a:pt x="3397" y="12141"/>
                  </a:lnTo>
                  <a:cubicBezTo>
                    <a:pt x="3397" y="12141"/>
                    <a:pt x="3483" y="12507"/>
                    <a:pt x="6433" y="12853"/>
                  </a:cubicBezTo>
                  <a:cubicBezTo>
                    <a:pt x="9383" y="13200"/>
                    <a:pt x="10246" y="14649"/>
                    <a:pt x="10111" y="16407"/>
                  </a:cubicBezTo>
                  <a:cubicBezTo>
                    <a:pt x="10012" y="17726"/>
                    <a:pt x="10376" y="19035"/>
                    <a:pt x="11110" y="19996"/>
                  </a:cubicBezTo>
                  <a:cubicBezTo>
                    <a:pt x="11470" y="20620"/>
                    <a:pt x="12048" y="21110"/>
                    <a:pt x="12982" y="21393"/>
                  </a:cubicBezTo>
                  <a:cubicBezTo>
                    <a:pt x="13445" y="21534"/>
                    <a:pt x="13892" y="21600"/>
                    <a:pt x="14319" y="21600"/>
                  </a:cubicBezTo>
                  <a:cubicBezTo>
                    <a:pt x="18867" y="21600"/>
                    <a:pt x="21248" y="14123"/>
                    <a:pt x="18294" y="9628"/>
                  </a:cubicBezTo>
                  <a:cubicBezTo>
                    <a:pt x="16758" y="7291"/>
                    <a:pt x="14100" y="6833"/>
                    <a:pt x="12130" y="5168"/>
                  </a:cubicBezTo>
                  <a:cubicBezTo>
                    <a:pt x="10815" y="4056"/>
                    <a:pt x="9549" y="2825"/>
                    <a:pt x="8359" y="1513"/>
                  </a:cubicBezTo>
                  <a:cubicBezTo>
                    <a:pt x="8329" y="1513"/>
                    <a:pt x="8299" y="1515"/>
                    <a:pt x="8269" y="1522"/>
                  </a:cubicBezTo>
                  <a:cubicBezTo>
                    <a:pt x="7578" y="689"/>
                    <a:pt x="6791" y="121"/>
                    <a:pt x="5937" y="32"/>
                  </a:cubicBezTo>
                  <a:cubicBezTo>
                    <a:pt x="5738" y="11"/>
                    <a:pt x="5539" y="0"/>
                    <a:pt x="534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7" name="Google Shape;1405;p41"/>
            <p:cNvSpPr/>
            <p:nvPr/>
          </p:nvSpPr>
          <p:spPr>
            <a:xfrm>
              <a:off x="2964460" y="449083"/>
              <a:ext cx="624261" cy="33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fill="norm" stroke="1" extrusionOk="0">
                  <a:moveTo>
                    <a:pt x="99" y="0"/>
                  </a:moveTo>
                  <a:cubicBezTo>
                    <a:pt x="77" y="0"/>
                    <a:pt x="54" y="14"/>
                    <a:pt x="35" y="45"/>
                  </a:cubicBezTo>
                  <a:cubicBezTo>
                    <a:pt x="-6" y="109"/>
                    <a:pt x="-11" y="224"/>
                    <a:pt x="22" y="303"/>
                  </a:cubicBezTo>
                  <a:cubicBezTo>
                    <a:pt x="50" y="364"/>
                    <a:pt x="2816" y="6415"/>
                    <a:pt x="7020" y="8631"/>
                  </a:cubicBezTo>
                  <a:cubicBezTo>
                    <a:pt x="8861" y="9601"/>
                    <a:pt x="10747" y="9645"/>
                    <a:pt x="12572" y="9685"/>
                  </a:cubicBezTo>
                  <a:cubicBezTo>
                    <a:pt x="14879" y="9737"/>
                    <a:pt x="17059" y="9785"/>
                    <a:pt x="18596" y="11863"/>
                  </a:cubicBezTo>
                  <a:cubicBezTo>
                    <a:pt x="21190" y="15368"/>
                    <a:pt x="21385" y="18969"/>
                    <a:pt x="21092" y="21371"/>
                  </a:cubicBezTo>
                  <a:cubicBezTo>
                    <a:pt x="21080" y="21471"/>
                    <a:pt x="21113" y="21571"/>
                    <a:pt x="21165" y="21595"/>
                  </a:cubicBezTo>
                  <a:cubicBezTo>
                    <a:pt x="21173" y="21598"/>
                    <a:pt x="21180" y="21600"/>
                    <a:pt x="21188" y="21600"/>
                  </a:cubicBezTo>
                  <a:cubicBezTo>
                    <a:pt x="21233" y="21600"/>
                    <a:pt x="21273" y="21540"/>
                    <a:pt x="21283" y="21457"/>
                  </a:cubicBezTo>
                  <a:cubicBezTo>
                    <a:pt x="21589" y="18942"/>
                    <a:pt x="21392" y="15184"/>
                    <a:pt x="18710" y="11561"/>
                  </a:cubicBezTo>
                  <a:cubicBezTo>
                    <a:pt x="17122" y="9414"/>
                    <a:pt x="14913" y="9365"/>
                    <a:pt x="12574" y="9312"/>
                  </a:cubicBezTo>
                  <a:cubicBezTo>
                    <a:pt x="10763" y="9272"/>
                    <a:pt x="8889" y="9230"/>
                    <a:pt x="7073" y="8274"/>
                  </a:cubicBezTo>
                  <a:cubicBezTo>
                    <a:pt x="2927" y="6088"/>
                    <a:pt x="199" y="122"/>
                    <a:pt x="172" y="61"/>
                  </a:cubicBezTo>
                  <a:cubicBezTo>
                    <a:pt x="153" y="21"/>
                    <a:pt x="126" y="0"/>
                    <a:pt x="9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8" name="Google Shape;1406;p41"/>
            <p:cNvSpPr/>
            <p:nvPr/>
          </p:nvSpPr>
          <p:spPr>
            <a:xfrm>
              <a:off x="2943424" y="393949"/>
              <a:ext cx="552578" cy="189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fill="norm" stroke="1" extrusionOk="0">
                  <a:moveTo>
                    <a:pt x="2972" y="0"/>
                  </a:moveTo>
                  <a:cubicBezTo>
                    <a:pt x="1307" y="0"/>
                    <a:pt x="122" y="1828"/>
                    <a:pt x="58" y="1927"/>
                  </a:cubicBezTo>
                  <a:cubicBezTo>
                    <a:pt x="4" y="2013"/>
                    <a:pt x="-16" y="2211"/>
                    <a:pt x="13" y="2369"/>
                  </a:cubicBezTo>
                  <a:cubicBezTo>
                    <a:pt x="33" y="2478"/>
                    <a:pt x="72" y="2541"/>
                    <a:pt x="112" y="2541"/>
                  </a:cubicBezTo>
                  <a:cubicBezTo>
                    <a:pt x="130" y="2541"/>
                    <a:pt x="148" y="2528"/>
                    <a:pt x="165" y="2501"/>
                  </a:cubicBezTo>
                  <a:cubicBezTo>
                    <a:pt x="180" y="2478"/>
                    <a:pt x="1357" y="664"/>
                    <a:pt x="2990" y="664"/>
                  </a:cubicBezTo>
                  <a:cubicBezTo>
                    <a:pt x="3445" y="664"/>
                    <a:pt x="3936" y="805"/>
                    <a:pt x="4446" y="1166"/>
                  </a:cubicBezTo>
                  <a:cubicBezTo>
                    <a:pt x="5551" y="1944"/>
                    <a:pt x="6517" y="4346"/>
                    <a:pt x="7636" y="7128"/>
                  </a:cubicBezTo>
                  <a:cubicBezTo>
                    <a:pt x="8960" y="10422"/>
                    <a:pt x="10463" y="14158"/>
                    <a:pt x="12731" y="16853"/>
                  </a:cubicBezTo>
                  <a:cubicBezTo>
                    <a:pt x="15067" y="19633"/>
                    <a:pt x="16847" y="19769"/>
                    <a:pt x="18279" y="19879"/>
                  </a:cubicBezTo>
                  <a:cubicBezTo>
                    <a:pt x="19492" y="19973"/>
                    <a:pt x="20449" y="20049"/>
                    <a:pt x="21374" y="21560"/>
                  </a:cubicBezTo>
                  <a:cubicBezTo>
                    <a:pt x="21392" y="21585"/>
                    <a:pt x="21410" y="21600"/>
                    <a:pt x="21429" y="21600"/>
                  </a:cubicBezTo>
                  <a:cubicBezTo>
                    <a:pt x="21430" y="21600"/>
                    <a:pt x="21430" y="21600"/>
                    <a:pt x="21431" y="21600"/>
                  </a:cubicBezTo>
                  <a:cubicBezTo>
                    <a:pt x="21545" y="21600"/>
                    <a:pt x="21584" y="21152"/>
                    <a:pt x="21484" y="20988"/>
                  </a:cubicBezTo>
                  <a:cubicBezTo>
                    <a:pt x="20511" y="19398"/>
                    <a:pt x="19479" y="19318"/>
                    <a:pt x="18284" y="19225"/>
                  </a:cubicBezTo>
                  <a:cubicBezTo>
                    <a:pt x="16871" y="19118"/>
                    <a:pt x="15113" y="18981"/>
                    <a:pt x="12815" y="16251"/>
                  </a:cubicBezTo>
                  <a:cubicBezTo>
                    <a:pt x="10579" y="13591"/>
                    <a:pt x="9093" y="9894"/>
                    <a:pt x="7781" y="6630"/>
                  </a:cubicBezTo>
                  <a:cubicBezTo>
                    <a:pt x="6641" y="3795"/>
                    <a:pt x="5655" y="1343"/>
                    <a:pt x="4498" y="527"/>
                  </a:cubicBezTo>
                  <a:cubicBezTo>
                    <a:pt x="3960" y="149"/>
                    <a:pt x="3447" y="0"/>
                    <a:pt x="297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9" name="Google Shape;1407;p41"/>
            <p:cNvSpPr/>
            <p:nvPr/>
          </p:nvSpPr>
          <p:spPr>
            <a:xfrm>
              <a:off x="2890256" y="464673"/>
              <a:ext cx="58271" cy="184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600" fill="norm" stroke="1" extrusionOk="0">
                  <a:moveTo>
                    <a:pt x="20278" y="0"/>
                  </a:moveTo>
                  <a:cubicBezTo>
                    <a:pt x="20088" y="0"/>
                    <a:pt x="19892" y="18"/>
                    <a:pt x="19721" y="53"/>
                  </a:cubicBezTo>
                  <a:cubicBezTo>
                    <a:pt x="19519" y="92"/>
                    <a:pt x="-128" y="4163"/>
                    <a:pt x="1" y="12214"/>
                  </a:cubicBezTo>
                  <a:cubicBezTo>
                    <a:pt x="135" y="20354"/>
                    <a:pt x="19494" y="21582"/>
                    <a:pt x="19690" y="21594"/>
                  </a:cubicBezTo>
                  <a:cubicBezTo>
                    <a:pt x="19758" y="21598"/>
                    <a:pt x="19819" y="21600"/>
                    <a:pt x="19886" y="21600"/>
                  </a:cubicBezTo>
                  <a:cubicBezTo>
                    <a:pt x="20419" y="21600"/>
                    <a:pt x="20872" y="21467"/>
                    <a:pt x="20927" y="21294"/>
                  </a:cubicBezTo>
                  <a:cubicBezTo>
                    <a:pt x="20976" y="21119"/>
                    <a:pt x="20603" y="20962"/>
                    <a:pt x="20064" y="20933"/>
                  </a:cubicBezTo>
                  <a:cubicBezTo>
                    <a:pt x="19892" y="20921"/>
                    <a:pt x="2229" y="19797"/>
                    <a:pt x="2101" y="12208"/>
                  </a:cubicBezTo>
                  <a:cubicBezTo>
                    <a:pt x="1972" y="4542"/>
                    <a:pt x="20658" y="659"/>
                    <a:pt x="20841" y="620"/>
                  </a:cubicBezTo>
                  <a:cubicBezTo>
                    <a:pt x="21331" y="522"/>
                    <a:pt x="21472" y="314"/>
                    <a:pt x="21166" y="157"/>
                  </a:cubicBezTo>
                  <a:cubicBezTo>
                    <a:pt x="20964" y="55"/>
                    <a:pt x="20627" y="0"/>
                    <a:pt x="2027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20" name="Google Shape;1408;p41"/>
            <p:cNvSpPr/>
            <p:nvPr/>
          </p:nvSpPr>
          <p:spPr>
            <a:xfrm>
              <a:off x="2845760" y="454001"/>
              <a:ext cx="85700" cy="174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6" h="21600" fill="norm" stroke="1" extrusionOk="0">
                  <a:moveTo>
                    <a:pt x="19402" y="0"/>
                  </a:moveTo>
                  <a:cubicBezTo>
                    <a:pt x="19292" y="0"/>
                    <a:pt x="19179" y="14"/>
                    <a:pt x="19077" y="46"/>
                  </a:cubicBezTo>
                  <a:cubicBezTo>
                    <a:pt x="18238" y="294"/>
                    <a:pt x="-1430" y="6225"/>
                    <a:pt x="83" y="12892"/>
                  </a:cubicBezTo>
                  <a:cubicBezTo>
                    <a:pt x="1595" y="19540"/>
                    <a:pt x="11623" y="21557"/>
                    <a:pt x="11721" y="21579"/>
                  </a:cubicBezTo>
                  <a:cubicBezTo>
                    <a:pt x="11796" y="21592"/>
                    <a:pt x="11874" y="21600"/>
                    <a:pt x="11956" y="21600"/>
                  </a:cubicBezTo>
                  <a:lnTo>
                    <a:pt x="11956" y="21598"/>
                  </a:lnTo>
                  <a:cubicBezTo>
                    <a:pt x="12701" y="21598"/>
                    <a:pt x="12885" y="21047"/>
                    <a:pt x="12184" y="20908"/>
                  </a:cubicBezTo>
                  <a:cubicBezTo>
                    <a:pt x="12090" y="20894"/>
                    <a:pt x="2830" y="19026"/>
                    <a:pt x="1415" y="12806"/>
                  </a:cubicBezTo>
                  <a:cubicBezTo>
                    <a:pt x="12" y="6610"/>
                    <a:pt x="19535" y="725"/>
                    <a:pt x="19735" y="667"/>
                  </a:cubicBezTo>
                  <a:cubicBezTo>
                    <a:pt x="20060" y="567"/>
                    <a:pt x="20170" y="352"/>
                    <a:pt x="19990" y="180"/>
                  </a:cubicBezTo>
                  <a:cubicBezTo>
                    <a:pt x="19868" y="64"/>
                    <a:pt x="19637" y="0"/>
                    <a:pt x="1940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21" name="Google Shape;1409;p41"/>
            <p:cNvSpPr/>
            <p:nvPr/>
          </p:nvSpPr>
          <p:spPr>
            <a:xfrm>
              <a:off x="2885357" y="841242"/>
              <a:ext cx="475378" cy="583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6" h="21600" fill="norm" stroke="1" extrusionOk="0">
                  <a:moveTo>
                    <a:pt x="10805" y="0"/>
                  </a:moveTo>
                  <a:cubicBezTo>
                    <a:pt x="8428" y="0"/>
                    <a:pt x="5448" y="587"/>
                    <a:pt x="4718" y="1575"/>
                  </a:cubicBezTo>
                  <a:cubicBezTo>
                    <a:pt x="4718" y="1575"/>
                    <a:pt x="1661" y="3924"/>
                    <a:pt x="905" y="6791"/>
                  </a:cubicBezTo>
                  <a:cubicBezTo>
                    <a:pt x="149" y="9656"/>
                    <a:pt x="-526" y="20110"/>
                    <a:pt x="590" y="21064"/>
                  </a:cubicBezTo>
                  <a:cubicBezTo>
                    <a:pt x="1035" y="21443"/>
                    <a:pt x="1514" y="21600"/>
                    <a:pt x="1981" y="21600"/>
                  </a:cubicBezTo>
                  <a:cubicBezTo>
                    <a:pt x="2688" y="21600"/>
                    <a:pt x="3366" y="21242"/>
                    <a:pt x="3851" y="20760"/>
                  </a:cubicBezTo>
                  <a:cubicBezTo>
                    <a:pt x="4657" y="19960"/>
                    <a:pt x="8677" y="8777"/>
                    <a:pt x="8677" y="8777"/>
                  </a:cubicBezTo>
                  <a:lnTo>
                    <a:pt x="9828" y="9035"/>
                  </a:lnTo>
                  <a:cubicBezTo>
                    <a:pt x="9828" y="9035"/>
                    <a:pt x="14429" y="18083"/>
                    <a:pt x="14928" y="19121"/>
                  </a:cubicBezTo>
                  <a:cubicBezTo>
                    <a:pt x="15324" y="19943"/>
                    <a:pt x="16587" y="21171"/>
                    <a:pt x="18032" y="21171"/>
                  </a:cubicBezTo>
                  <a:cubicBezTo>
                    <a:pt x="18410" y="21171"/>
                    <a:pt x="18799" y="21087"/>
                    <a:pt x="19188" y="20891"/>
                  </a:cubicBezTo>
                  <a:cubicBezTo>
                    <a:pt x="21074" y="19944"/>
                    <a:pt x="19654" y="12815"/>
                    <a:pt x="18713" y="10179"/>
                  </a:cubicBezTo>
                  <a:cubicBezTo>
                    <a:pt x="17773" y="7543"/>
                    <a:pt x="15192" y="985"/>
                    <a:pt x="13175" y="291"/>
                  </a:cubicBezTo>
                  <a:cubicBezTo>
                    <a:pt x="12600" y="93"/>
                    <a:pt x="11751" y="0"/>
                    <a:pt x="1080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22" name="Google Shape;1410;p41"/>
            <p:cNvSpPr/>
            <p:nvPr/>
          </p:nvSpPr>
          <p:spPr>
            <a:xfrm>
              <a:off x="2986257" y="862921"/>
              <a:ext cx="220803" cy="12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600" fill="norm" stroke="1" extrusionOk="0">
                  <a:moveTo>
                    <a:pt x="20329" y="0"/>
                  </a:moveTo>
                  <a:cubicBezTo>
                    <a:pt x="16107" y="0"/>
                    <a:pt x="0" y="8517"/>
                    <a:pt x="0" y="8517"/>
                  </a:cubicBezTo>
                  <a:cubicBezTo>
                    <a:pt x="0" y="8517"/>
                    <a:pt x="4796" y="21600"/>
                    <a:pt x="11024" y="21600"/>
                  </a:cubicBezTo>
                  <a:cubicBezTo>
                    <a:pt x="11551" y="21600"/>
                    <a:pt x="12092" y="21506"/>
                    <a:pt x="12638" y="21301"/>
                  </a:cubicBezTo>
                  <a:cubicBezTo>
                    <a:pt x="19630" y="18689"/>
                    <a:pt x="21600" y="3764"/>
                    <a:pt x="21328" y="574"/>
                  </a:cubicBezTo>
                  <a:cubicBezTo>
                    <a:pt x="21294" y="173"/>
                    <a:pt x="20934" y="0"/>
                    <a:pt x="203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23" name="Google Shape;1411;p41"/>
            <p:cNvSpPr/>
            <p:nvPr/>
          </p:nvSpPr>
          <p:spPr>
            <a:xfrm>
              <a:off x="2977174" y="857568"/>
              <a:ext cx="235614" cy="13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fill="norm" stroke="1" extrusionOk="0">
                  <a:moveTo>
                    <a:pt x="19858" y="1746"/>
                  </a:moveTo>
                  <a:cubicBezTo>
                    <a:pt x="20041" y="1746"/>
                    <a:pt x="20188" y="1768"/>
                    <a:pt x="20296" y="1814"/>
                  </a:cubicBezTo>
                  <a:cubicBezTo>
                    <a:pt x="20343" y="4643"/>
                    <a:pt x="18719" y="17242"/>
                    <a:pt x="12553" y="19496"/>
                  </a:cubicBezTo>
                  <a:cubicBezTo>
                    <a:pt x="12081" y="19671"/>
                    <a:pt x="11616" y="19751"/>
                    <a:pt x="11157" y="19751"/>
                  </a:cubicBezTo>
                  <a:cubicBezTo>
                    <a:pt x="6657" y="19751"/>
                    <a:pt x="2905" y="12027"/>
                    <a:pt x="1680" y="9192"/>
                  </a:cubicBezTo>
                  <a:lnTo>
                    <a:pt x="1678" y="9192"/>
                  </a:lnTo>
                  <a:cubicBezTo>
                    <a:pt x="9350" y="5258"/>
                    <a:pt x="17542" y="1746"/>
                    <a:pt x="19858" y="1746"/>
                  </a:cubicBezTo>
                  <a:close/>
                  <a:moveTo>
                    <a:pt x="19876" y="0"/>
                  </a:moveTo>
                  <a:cubicBezTo>
                    <a:pt x="16044" y="0"/>
                    <a:pt x="4494" y="5814"/>
                    <a:pt x="677" y="7789"/>
                  </a:cubicBezTo>
                  <a:lnTo>
                    <a:pt x="0" y="8139"/>
                  </a:lnTo>
                  <a:lnTo>
                    <a:pt x="389" y="9184"/>
                  </a:lnTo>
                  <a:cubicBezTo>
                    <a:pt x="594" y="9729"/>
                    <a:pt x="5112" y="21600"/>
                    <a:pt x="11127" y="21600"/>
                  </a:cubicBezTo>
                  <a:cubicBezTo>
                    <a:pt x="11138" y="21600"/>
                    <a:pt x="11148" y="21600"/>
                    <a:pt x="11159" y="21600"/>
                  </a:cubicBezTo>
                  <a:cubicBezTo>
                    <a:pt x="11697" y="21600"/>
                    <a:pt x="12234" y="21501"/>
                    <a:pt x="12762" y="21307"/>
                  </a:cubicBezTo>
                  <a:cubicBezTo>
                    <a:pt x="19643" y="18787"/>
                    <a:pt x="21600" y="4613"/>
                    <a:pt x="21308" y="1247"/>
                  </a:cubicBezTo>
                  <a:cubicBezTo>
                    <a:pt x="21271" y="865"/>
                    <a:pt x="21143" y="529"/>
                    <a:pt x="20956" y="330"/>
                  </a:cubicBezTo>
                  <a:cubicBezTo>
                    <a:pt x="20755" y="102"/>
                    <a:pt x="20384" y="0"/>
                    <a:pt x="19876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24" name="Google Shape;1412;p41"/>
            <p:cNvSpPr/>
            <p:nvPr/>
          </p:nvSpPr>
          <p:spPr>
            <a:xfrm>
              <a:off x="2678672" y="600433"/>
              <a:ext cx="764694" cy="757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fill="norm" stroke="1" extrusionOk="0">
                  <a:moveTo>
                    <a:pt x="13406" y="0"/>
                  </a:moveTo>
                  <a:cubicBezTo>
                    <a:pt x="11913" y="0"/>
                    <a:pt x="10268" y="214"/>
                    <a:pt x="10268" y="214"/>
                  </a:cubicBezTo>
                  <a:cubicBezTo>
                    <a:pt x="10268" y="214"/>
                    <a:pt x="5680" y="1784"/>
                    <a:pt x="4814" y="2983"/>
                  </a:cubicBezTo>
                  <a:cubicBezTo>
                    <a:pt x="3948" y="4183"/>
                    <a:pt x="2727" y="12667"/>
                    <a:pt x="2569" y="13010"/>
                  </a:cubicBezTo>
                  <a:cubicBezTo>
                    <a:pt x="2412" y="13354"/>
                    <a:pt x="0" y="21600"/>
                    <a:pt x="0" y="21600"/>
                  </a:cubicBezTo>
                  <a:lnTo>
                    <a:pt x="1348" y="21495"/>
                  </a:lnTo>
                  <a:cubicBezTo>
                    <a:pt x="1348" y="21495"/>
                    <a:pt x="5345" y="13319"/>
                    <a:pt x="5502" y="12976"/>
                  </a:cubicBezTo>
                  <a:cubicBezTo>
                    <a:pt x="5659" y="12631"/>
                    <a:pt x="6861" y="7446"/>
                    <a:pt x="6861" y="7446"/>
                  </a:cubicBezTo>
                  <a:cubicBezTo>
                    <a:pt x="6861" y="7446"/>
                    <a:pt x="7406" y="8956"/>
                    <a:pt x="8274" y="9138"/>
                  </a:cubicBezTo>
                  <a:cubicBezTo>
                    <a:pt x="8435" y="9172"/>
                    <a:pt x="8649" y="9187"/>
                    <a:pt x="8899" y="9187"/>
                  </a:cubicBezTo>
                  <a:cubicBezTo>
                    <a:pt x="9994" y="9187"/>
                    <a:pt x="11804" y="8903"/>
                    <a:pt x="13138" y="8693"/>
                  </a:cubicBezTo>
                  <a:cubicBezTo>
                    <a:pt x="14779" y="8437"/>
                    <a:pt x="15291" y="8356"/>
                    <a:pt x="15897" y="7517"/>
                  </a:cubicBezTo>
                  <a:cubicBezTo>
                    <a:pt x="16503" y="6678"/>
                    <a:pt x="16415" y="5416"/>
                    <a:pt x="16415" y="5416"/>
                  </a:cubicBezTo>
                  <a:lnTo>
                    <a:pt x="19094" y="11268"/>
                  </a:lnTo>
                  <a:lnTo>
                    <a:pt x="17282" y="20696"/>
                  </a:lnTo>
                  <a:lnTo>
                    <a:pt x="18622" y="21229"/>
                  </a:lnTo>
                  <a:cubicBezTo>
                    <a:pt x="18622" y="21229"/>
                    <a:pt x="21413" y="12712"/>
                    <a:pt x="21506" y="11952"/>
                  </a:cubicBezTo>
                  <a:cubicBezTo>
                    <a:pt x="21600" y="11193"/>
                    <a:pt x="19600" y="5660"/>
                    <a:pt x="18281" y="3208"/>
                  </a:cubicBezTo>
                  <a:cubicBezTo>
                    <a:pt x="16962" y="758"/>
                    <a:pt x="16654" y="806"/>
                    <a:pt x="15416" y="256"/>
                  </a:cubicBezTo>
                  <a:cubicBezTo>
                    <a:pt x="14981" y="62"/>
                    <a:pt x="14216" y="0"/>
                    <a:pt x="1340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25" name="Google Shape;1413;p41"/>
            <p:cNvSpPr/>
            <p:nvPr/>
          </p:nvSpPr>
          <p:spPr>
            <a:xfrm>
              <a:off x="2670777" y="594712"/>
              <a:ext cx="778297" cy="77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fill="norm" stroke="1" extrusionOk="0">
                  <a:moveTo>
                    <a:pt x="13399" y="320"/>
                  </a:moveTo>
                  <a:cubicBezTo>
                    <a:pt x="14169" y="320"/>
                    <a:pt x="14891" y="380"/>
                    <a:pt x="15296" y="560"/>
                  </a:cubicBezTo>
                  <a:cubicBezTo>
                    <a:pt x="15403" y="608"/>
                    <a:pt x="15503" y="651"/>
                    <a:pt x="15597" y="691"/>
                  </a:cubicBezTo>
                  <a:cubicBezTo>
                    <a:pt x="16555" y="1104"/>
                    <a:pt x="16879" y="1243"/>
                    <a:pt x="18034" y="3396"/>
                  </a:cubicBezTo>
                  <a:cubicBezTo>
                    <a:pt x="19340" y="5827"/>
                    <a:pt x="21271" y="11202"/>
                    <a:pt x="21184" y="11905"/>
                  </a:cubicBezTo>
                  <a:cubicBezTo>
                    <a:pt x="21114" y="12473"/>
                    <a:pt x="19370" y="17907"/>
                    <a:pt x="18411" y="20845"/>
                  </a:cubicBezTo>
                  <a:lnTo>
                    <a:pt x="17373" y="20430"/>
                  </a:lnTo>
                  <a:lnTo>
                    <a:pt x="19127" y="11282"/>
                  </a:lnTo>
                  <a:lnTo>
                    <a:pt x="19136" y="11231"/>
                  </a:lnTo>
                  <a:lnTo>
                    <a:pt x="16122" y="4632"/>
                  </a:lnTo>
                  <a:lnTo>
                    <a:pt x="16182" y="5502"/>
                  </a:lnTo>
                  <a:cubicBezTo>
                    <a:pt x="16183" y="5514"/>
                    <a:pt x="16257" y="6696"/>
                    <a:pt x="15704" y="7464"/>
                  </a:cubicBezTo>
                  <a:cubicBezTo>
                    <a:pt x="15147" y="8236"/>
                    <a:pt x="14713" y="8305"/>
                    <a:pt x="13098" y="8559"/>
                  </a:cubicBezTo>
                  <a:cubicBezTo>
                    <a:pt x="11826" y="8759"/>
                    <a:pt x="10021" y="9043"/>
                    <a:pt x="8957" y="9043"/>
                  </a:cubicBezTo>
                  <a:cubicBezTo>
                    <a:pt x="8724" y="9043"/>
                    <a:pt x="8525" y="9029"/>
                    <a:pt x="8377" y="8998"/>
                  </a:cubicBezTo>
                  <a:cubicBezTo>
                    <a:pt x="7621" y="8838"/>
                    <a:pt x="7111" y="7448"/>
                    <a:pt x="7106" y="7434"/>
                  </a:cubicBezTo>
                  <a:lnTo>
                    <a:pt x="6924" y="6930"/>
                  </a:lnTo>
                  <a:lnTo>
                    <a:pt x="6803" y="7453"/>
                  </a:lnTo>
                  <a:cubicBezTo>
                    <a:pt x="6330" y="9498"/>
                    <a:pt x="5587" y="12627"/>
                    <a:pt x="5479" y="12865"/>
                  </a:cubicBezTo>
                  <a:cubicBezTo>
                    <a:pt x="5336" y="13179"/>
                    <a:pt x="1855" y="20314"/>
                    <a:pt x="1440" y="21164"/>
                  </a:cubicBezTo>
                  <a:lnTo>
                    <a:pt x="435" y="21243"/>
                  </a:lnTo>
                  <a:cubicBezTo>
                    <a:pt x="1386" y="17987"/>
                    <a:pt x="2779" y="13269"/>
                    <a:pt x="2886" y="13034"/>
                  </a:cubicBezTo>
                  <a:cubicBezTo>
                    <a:pt x="2934" y="12930"/>
                    <a:pt x="3011" y="12495"/>
                    <a:pt x="3240" y="11177"/>
                  </a:cubicBezTo>
                  <a:cubicBezTo>
                    <a:pt x="3674" y="8674"/>
                    <a:pt x="4483" y="4013"/>
                    <a:pt x="5075" y="3192"/>
                  </a:cubicBezTo>
                  <a:cubicBezTo>
                    <a:pt x="5863" y="2098"/>
                    <a:pt x="10053" y="628"/>
                    <a:pt x="10339" y="528"/>
                  </a:cubicBezTo>
                  <a:cubicBezTo>
                    <a:pt x="10510" y="507"/>
                    <a:pt x="12031" y="320"/>
                    <a:pt x="13399" y="320"/>
                  </a:cubicBezTo>
                  <a:close/>
                  <a:moveTo>
                    <a:pt x="13370" y="0"/>
                  </a:moveTo>
                  <a:cubicBezTo>
                    <a:pt x="11935" y="0"/>
                    <a:pt x="10383" y="198"/>
                    <a:pt x="10282" y="211"/>
                  </a:cubicBezTo>
                  <a:lnTo>
                    <a:pt x="10252" y="218"/>
                  </a:lnTo>
                  <a:cubicBezTo>
                    <a:pt x="10066" y="282"/>
                    <a:pt x="5689" y="1794"/>
                    <a:pt x="4819" y="3002"/>
                  </a:cubicBezTo>
                  <a:cubicBezTo>
                    <a:pt x="4232" y="3815"/>
                    <a:pt x="3535" y="7619"/>
                    <a:pt x="2927" y="11121"/>
                  </a:cubicBezTo>
                  <a:cubicBezTo>
                    <a:pt x="2778" y="11985"/>
                    <a:pt x="2636" y="12800"/>
                    <a:pt x="2598" y="12899"/>
                  </a:cubicBezTo>
                  <a:cubicBezTo>
                    <a:pt x="2442" y="13238"/>
                    <a:pt x="309" y="20543"/>
                    <a:pt x="66" y="21375"/>
                  </a:cubicBezTo>
                  <a:lnTo>
                    <a:pt x="0" y="21600"/>
                  </a:lnTo>
                  <a:lnTo>
                    <a:pt x="1644" y="21471"/>
                  </a:lnTo>
                  <a:lnTo>
                    <a:pt x="1685" y="21389"/>
                  </a:lnTo>
                  <a:cubicBezTo>
                    <a:pt x="1845" y="21060"/>
                    <a:pt x="5613" y="13336"/>
                    <a:pt x="5766" y="13000"/>
                  </a:cubicBezTo>
                  <a:cubicBezTo>
                    <a:pt x="5900" y="12707"/>
                    <a:pt x="6699" y="9304"/>
                    <a:pt x="7004" y="7991"/>
                  </a:cubicBezTo>
                  <a:cubicBezTo>
                    <a:pt x="7244" y="8471"/>
                    <a:pt x="7695" y="9182"/>
                    <a:pt x="8312" y="9312"/>
                  </a:cubicBezTo>
                  <a:cubicBezTo>
                    <a:pt x="8481" y="9348"/>
                    <a:pt x="8702" y="9364"/>
                    <a:pt x="8960" y="9364"/>
                  </a:cubicBezTo>
                  <a:cubicBezTo>
                    <a:pt x="10047" y="9364"/>
                    <a:pt x="11798" y="9089"/>
                    <a:pt x="13146" y="8876"/>
                  </a:cubicBezTo>
                  <a:cubicBezTo>
                    <a:pt x="14776" y="8621"/>
                    <a:pt x="15325" y="8534"/>
                    <a:pt x="15959" y="7654"/>
                  </a:cubicBezTo>
                  <a:cubicBezTo>
                    <a:pt x="16294" y="7190"/>
                    <a:pt x="16426" y="6612"/>
                    <a:pt x="16475" y="6169"/>
                  </a:cubicBezTo>
                  <a:lnTo>
                    <a:pt x="18806" y="11272"/>
                  </a:lnTo>
                  <a:lnTo>
                    <a:pt x="17011" y="20631"/>
                  </a:lnTo>
                  <a:lnTo>
                    <a:pt x="18607" y="21268"/>
                  </a:lnTo>
                  <a:lnTo>
                    <a:pt x="18659" y="21107"/>
                  </a:lnTo>
                  <a:cubicBezTo>
                    <a:pt x="18771" y="20764"/>
                    <a:pt x="21405" y="12699"/>
                    <a:pt x="21498" y="11945"/>
                  </a:cubicBezTo>
                  <a:cubicBezTo>
                    <a:pt x="21600" y="11124"/>
                    <a:pt x="19575" y="5592"/>
                    <a:pt x="18312" y="3242"/>
                  </a:cubicBezTo>
                  <a:cubicBezTo>
                    <a:pt x="17104" y="990"/>
                    <a:pt x="16727" y="828"/>
                    <a:pt x="15720" y="395"/>
                  </a:cubicBezTo>
                  <a:cubicBezTo>
                    <a:pt x="15628" y="355"/>
                    <a:pt x="15529" y="312"/>
                    <a:pt x="15423" y="265"/>
                  </a:cubicBezTo>
                  <a:cubicBezTo>
                    <a:pt x="14972" y="64"/>
                    <a:pt x="14190" y="0"/>
                    <a:pt x="1337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26" name="Google Shape;1414;p41"/>
            <p:cNvSpPr/>
            <p:nvPr/>
          </p:nvSpPr>
          <p:spPr>
            <a:xfrm>
              <a:off x="3030602" y="689139"/>
              <a:ext cx="68972" cy="97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0" h="21600" fill="norm" stroke="1" extrusionOk="0">
                  <a:moveTo>
                    <a:pt x="18391" y="0"/>
                  </a:moveTo>
                  <a:lnTo>
                    <a:pt x="0" y="642"/>
                  </a:lnTo>
                  <a:cubicBezTo>
                    <a:pt x="0" y="642"/>
                    <a:pt x="2573" y="19358"/>
                    <a:pt x="12236" y="21466"/>
                  </a:cubicBezTo>
                  <a:cubicBezTo>
                    <a:pt x="12646" y="21559"/>
                    <a:pt x="13034" y="21600"/>
                    <a:pt x="13403" y="21600"/>
                  </a:cubicBezTo>
                  <a:cubicBezTo>
                    <a:pt x="21600" y="21600"/>
                    <a:pt x="18391" y="0"/>
                    <a:pt x="1839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27" name="Google Shape;1415;p41"/>
            <p:cNvSpPr/>
            <p:nvPr/>
          </p:nvSpPr>
          <p:spPr>
            <a:xfrm>
              <a:off x="3024212" y="683184"/>
              <a:ext cx="81131" cy="109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fill="norm" stroke="1" extrusionOk="0">
                  <a:moveTo>
                    <a:pt x="16713" y="2362"/>
                  </a:moveTo>
                  <a:cubicBezTo>
                    <a:pt x="17433" y="8164"/>
                    <a:pt x="17466" y="17004"/>
                    <a:pt x="14619" y="18986"/>
                  </a:cubicBezTo>
                  <a:cubicBezTo>
                    <a:pt x="14377" y="19155"/>
                    <a:pt x="14043" y="19324"/>
                    <a:pt x="13513" y="19324"/>
                  </a:cubicBezTo>
                  <a:cubicBezTo>
                    <a:pt x="13320" y="19324"/>
                    <a:pt x="13102" y="19301"/>
                    <a:pt x="12855" y="19247"/>
                  </a:cubicBezTo>
                  <a:cubicBezTo>
                    <a:pt x="7063" y="17985"/>
                    <a:pt x="4081" y="7896"/>
                    <a:pt x="3167" y="2833"/>
                  </a:cubicBezTo>
                  <a:lnTo>
                    <a:pt x="16713" y="2362"/>
                  </a:lnTo>
                  <a:close/>
                  <a:moveTo>
                    <a:pt x="19218" y="0"/>
                  </a:moveTo>
                  <a:lnTo>
                    <a:pt x="0" y="669"/>
                  </a:lnTo>
                  <a:lnTo>
                    <a:pt x="165" y="1875"/>
                  </a:lnTo>
                  <a:cubicBezTo>
                    <a:pt x="411" y="3665"/>
                    <a:pt x="2842" y="19416"/>
                    <a:pt x="12114" y="21438"/>
                  </a:cubicBezTo>
                  <a:cubicBezTo>
                    <a:pt x="12579" y="21540"/>
                    <a:pt x="13048" y="21593"/>
                    <a:pt x="13525" y="21600"/>
                  </a:cubicBezTo>
                  <a:cubicBezTo>
                    <a:pt x="14607" y="21600"/>
                    <a:pt x="15652" y="21285"/>
                    <a:pt x="16458" y="20709"/>
                  </a:cubicBezTo>
                  <a:cubicBezTo>
                    <a:pt x="21600" y="17127"/>
                    <a:pt x="19617" y="2681"/>
                    <a:pt x="19370" y="1047"/>
                  </a:cubicBezTo>
                  <a:lnTo>
                    <a:pt x="1921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28" name="Google Shape;1416;p41"/>
            <p:cNvSpPr/>
            <p:nvPr/>
          </p:nvSpPr>
          <p:spPr>
            <a:xfrm>
              <a:off x="2952133" y="525210"/>
              <a:ext cx="186647" cy="202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04" y="0"/>
                  </a:moveTo>
                  <a:cubicBezTo>
                    <a:pt x="4975" y="2554"/>
                    <a:pt x="2282" y="4636"/>
                    <a:pt x="0" y="6048"/>
                  </a:cubicBezTo>
                  <a:cubicBezTo>
                    <a:pt x="968" y="9112"/>
                    <a:pt x="2459" y="12458"/>
                    <a:pt x="4764" y="15212"/>
                  </a:cubicBezTo>
                  <a:cubicBezTo>
                    <a:pt x="8634" y="19835"/>
                    <a:pt x="11290" y="21600"/>
                    <a:pt x="13514" y="21600"/>
                  </a:cubicBezTo>
                  <a:cubicBezTo>
                    <a:pt x="14707" y="21600"/>
                    <a:pt x="15773" y="21094"/>
                    <a:pt x="16836" y="20249"/>
                  </a:cubicBezTo>
                  <a:cubicBezTo>
                    <a:pt x="19420" y="18194"/>
                    <a:pt x="21596" y="11909"/>
                    <a:pt x="21600" y="6490"/>
                  </a:cubicBezTo>
                  <a:cubicBezTo>
                    <a:pt x="8405" y="3178"/>
                    <a:pt x="6204" y="0"/>
                    <a:pt x="620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29" name="Google Shape;1417;p41"/>
            <p:cNvSpPr/>
            <p:nvPr/>
          </p:nvSpPr>
          <p:spPr>
            <a:xfrm>
              <a:off x="2945476" y="513116"/>
              <a:ext cx="199041" cy="22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697" y="2150"/>
                  </a:moveTo>
                  <a:cubicBezTo>
                    <a:pt x="8004" y="3206"/>
                    <a:pt x="11551" y="5369"/>
                    <a:pt x="20349" y="7577"/>
                  </a:cubicBezTo>
                  <a:cubicBezTo>
                    <a:pt x="20237" y="12307"/>
                    <a:pt x="18336" y="17630"/>
                    <a:pt x="16103" y="19370"/>
                  </a:cubicBezTo>
                  <a:cubicBezTo>
                    <a:pt x="15130" y="20127"/>
                    <a:pt x="14281" y="20476"/>
                    <a:pt x="13395" y="20476"/>
                  </a:cubicBezTo>
                  <a:cubicBezTo>
                    <a:pt x="13291" y="20476"/>
                    <a:pt x="13186" y="20471"/>
                    <a:pt x="13083" y="20461"/>
                  </a:cubicBezTo>
                  <a:cubicBezTo>
                    <a:pt x="11168" y="20288"/>
                    <a:pt x="8817" y="18494"/>
                    <a:pt x="5682" y="14822"/>
                  </a:cubicBezTo>
                  <a:cubicBezTo>
                    <a:pt x="3934" y="12774"/>
                    <a:pt x="2511" y="10136"/>
                    <a:pt x="1450" y="6976"/>
                  </a:cubicBezTo>
                  <a:cubicBezTo>
                    <a:pt x="3901" y="5441"/>
                    <a:pt x="5660" y="3824"/>
                    <a:pt x="6697" y="2150"/>
                  </a:cubicBezTo>
                  <a:close/>
                  <a:moveTo>
                    <a:pt x="6441" y="0"/>
                  </a:moveTo>
                  <a:lnTo>
                    <a:pt x="5970" y="958"/>
                  </a:lnTo>
                  <a:cubicBezTo>
                    <a:pt x="4858" y="3228"/>
                    <a:pt x="2313" y="5103"/>
                    <a:pt x="378" y="6277"/>
                  </a:cubicBezTo>
                  <a:lnTo>
                    <a:pt x="0" y="6504"/>
                  </a:lnTo>
                  <a:lnTo>
                    <a:pt x="123" y="6899"/>
                  </a:lnTo>
                  <a:cubicBezTo>
                    <a:pt x="1243" y="10367"/>
                    <a:pt x="2779" y="13264"/>
                    <a:pt x="4696" y="15509"/>
                  </a:cubicBezTo>
                  <a:cubicBezTo>
                    <a:pt x="8100" y="19496"/>
                    <a:pt x="10648" y="21369"/>
                    <a:pt x="12957" y="21579"/>
                  </a:cubicBezTo>
                  <a:cubicBezTo>
                    <a:pt x="13106" y="21593"/>
                    <a:pt x="13255" y="21600"/>
                    <a:pt x="13402" y="21600"/>
                  </a:cubicBezTo>
                  <a:cubicBezTo>
                    <a:pt x="14589" y="21600"/>
                    <a:pt x="15720" y="21156"/>
                    <a:pt x="16918" y="20219"/>
                  </a:cubicBezTo>
                  <a:cubicBezTo>
                    <a:pt x="19494" y="18212"/>
                    <a:pt x="21595" y="12348"/>
                    <a:pt x="21600" y="7150"/>
                  </a:cubicBezTo>
                  <a:lnTo>
                    <a:pt x="21600" y="6721"/>
                  </a:lnTo>
                  <a:lnTo>
                    <a:pt x="21141" y="6607"/>
                  </a:lnTo>
                  <a:cubicBezTo>
                    <a:pt x="9429" y="3729"/>
                    <a:pt x="7127" y="958"/>
                    <a:pt x="7060" y="875"/>
                  </a:cubicBezTo>
                  <a:lnTo>
                    <a:pt x="6441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0" name="Google Shape;1418;p41"/>
            <p:cNvSpPr/>
            <p:nvPr/>
          </p:nvSpPr>
          <p:spPr>
            <a:xfrm>
              <a:off x="2974550" y="586583"/>
              <a:ext cx="96674" cy="87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fill="norm" stroke="1" extrusionOk="0">
                  <a:moveTo>
                    <a:pt x="6131" y="0"/>
                  </a:moveTo>
                  <a:cubicBezTo>
                    <a:pt x="2225" y="0"/>
                    <a:pt x="218" y="2948"/>
                    <a:pt x="125" y="3089"/>
                  </a:cubicBezTo>
                  <a:cubicBezTo>
                    <a:pt x="-86" y="3405"/>
                    <a:pt x="-23" y="3853"/>
                    <a:pt x="255" y="4082"/>
                  </a:cubicBezTo>
                  <a:cubicBezTo>
                    <a:pt x="370" y="4177"/>
                    <a:pt x="504" y="4223"/>
                    <a:pt x="637" y="4223"/>
                  </a:cubicBezTo>
                  <a:cubicBezTo>
                    <a:pt x="830" y="4223"/>
                    <a:pt x="1023" y="4123"/>
                    <a:pt x="1149" y="3932"/>
                  </a:cubicBezTo>
                  <a:cubicBezTo>
                    <a:pt x="1220" y="3820"/>
                    <a:pt x="2867" y="1420"/>
                    <a:pt x="6109" y="1420"/>
                  </a:cubicBezTo>
                  <a:cubicBezTo>
                    <a:pt x="6543" y="1420"/>
                    <a:pt x="7006" y="1462"/>
                    <a:pt x="7500" y="1561"/>
                  </a:cubicBezTo>
                  <a:cubicBezTo>
                    <a:pt x="10987" y="2234"/>
                    <a:pt x="12040" y="6785"/>
                    <a:pt x="12971" y="10792"/>
                  </a:cubicBezTo>
                  <a:cubicBezTo>
                    <a:pt x="13153" y="11572"/>
                    <a:pt x="13324" y="12320"/>
                    <a:pt x="13509" y="13005"/>
                  </a:cubicBezTo>
                  <a:cubicBezTo>
                    <a:pt x="13687" y="13669"/>
                    <a:pt x="13847" y="14429"/>
                    <a:pt x="14010" y="15210"/>
                  </a:cubicBezTo>
                  <a:cubicBezTo>
                    <a:pt x="14622" y="18083"/>
                    <a:pt x="15256" y="21064"/>
                    <a:pt x="17044" y="21538"/>
                  </a:cubicBezTo>
                  <a:cubicBezTo>
                    <a:pt x="17204" y="21575"/>
                    <a:pt x="17363" y="21600"/>
                    <a:pt x="17530" y="21600"/>
                  </a:cubicBezTo>
                  <a:cubicBezTo>
                    <a:pt x="18617" y="21600"/>
                    <a:pt x="19822" y="20662"/>
                    <a:pt x="21288" y="18693"/>
                  </a:cubicBezTo>
                  <a:cubicBezTo>
                    <a:pt x="21514" y="18399"/>
                    <a:pt x="21481" y="17950"/>
                    <a:pt x="21210" y="17697"/>
                  </a:cubicBezTo>
                  <a:cubicBezTo>
                    <a:pt x="21091" y="17585"/>
                    <a:pt x="20943" y="17531"/>
                    <a:pt x="20798" y="17531"/>
                  </a:cubicBezTo>
                  <a:cubicBezTo>
                    <a:pt x="20620" y="17531"/>
                    <a:pt x="20438" y="17614"/>
                    <a:pt x="20316" y="17784"/>
                  </a:cubicBezTo>
                  <a:cubicBezTo>
                    <a:pt x="18828" y="19777"/>
                    <a:pt x="17971" y="20167"/>
                    <a:pt x="17519" y="20167"/>
                  </a:cubicBezTo>
                  <a:cubicBezTo>
                    <a:pt x="17448" y="20167"/>
                    <a:pt x="17389" y="20159"/>
                    <a:pt x="17337" y="20143"/>
                  </a:cubicBezTo>
                  <a:cubicBezTo>
                    <a:pt x="16313" y="19873"/>
                    <a:pt x="15724" y="17103"/>
                    <a:pt x="15249" y="14878"/>
                  </a:cubicBezTo>
                  <a:cubicBezTo>
                    <a:pt x="15078" y="14064"/>
                    <a:pt x="14908" y="13283"/>
                    <a:pt x="14726" y="12590"/>
                  </a:cubicBezTo>
                  <a:cubicBezTo>
                    <a:pt x="14544" y="11925"/>
                    <a:pt x="14373" y="11190"/>
                    <a:pt x="14199" y="10435"/>
                  </a:cubicBezTo>
                  <a:cubicBezTo>
                    <a:pt x="13223" y="6220"/>
                    <a:pt x="12018" y="988"/>
                    <a:pt x="7715" y="154"/>
                  </a:cubicBezTo>
                  <a:cubicBezTo>
                    <a:pt x="7155" y="46"/>
                    <a:pt x="6628" y="0"/>
                    <a:pt x="613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1" name="Google Shape;1419;p41"/>
            <p:cNvSpPr/>
            <p:nvPr/>
          </p:nvSpPr>
          <p:spPr>
            <a:xfrm>
              <a:off x="3053822" y="572565"/>
              <a:ext cx="56651" cy="18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600" fill="norm" stroke="1" extrusionOk="0">
                  <a:moveTo>
                    <a:pt x="9822" y="0"/>
                  </a:moveTo>
                  <a:cubicBezTo>
                    <a:pt x="9380" y="0"/>
                    <a:pt x="8944" y="79"/>
                    <a:pt x="8508" y="238"/>
                  </a:cubicBezTo>
                  <a:cubicBezTo>
                    <a:pt x="3255" y="2281"/>
                    <a:pt x="317" y="15471"/>
                    <a:pt x="205" y="16026"/>
                  </a:cubicBezTo>
                  <a:cubicBezTo>
                    <a:pt x="-144" y="17574"/>
                    <a:pt x="-38" y="19736"/>
                    <a:pt x="454" y="20826"/>
                  </a:cubicBezTo>
                  <a:cubicBezTo>
                    <a:pt x="640" y="21243"/>
                    <a:pt x="852" y="21441"/>
                    <a:pt x="1064" y="21441"/>
                  </a:cubicBezTo>
                  <a:cubicBezTo>
                    <a:pt x="1406" y="21441"/>
                    <a:pt x="1742" y="20906"/>
                    <a:pt x="1954" y="19914"/>
                  </a:cubicBezTo>
                  <a:cubicBezTo>
                    <a:pt x="1979" y="19795"/>
                    <a:pt x="4456" y="8668"/>
                    <a:pt x="8764" y="7021"/>
                  </a:cubicBezTo>
                  <a:cubicBezTo>
                    <a:pt x="9131" y="6883"/>
                    <a:pt x="9498" y="6803"/>
                    <a:pt x="9872" y="6803"/>
                  </a:cubicBezTo>
                  <a:cubicBezTo>
                    <a:pt x="12860" y="6803"/>
                    <a:pt x="16028" y="11524"/>
                    <a:pt x="19302" y="20747"/>
                  </a:cubicBezTo>
                  <a:cubicBezTo>
                    <a:pt x="19495" y="21302"/>
                    <a:pt x="19744" y="21600"/>
                    <a:pt x="20006" y="21600"/>
                  </a:cubicBezTo>
                  <a:cubicBezTo>
                    <a:pt x="20006" y="21600"/>
                    <a:pt x="20012" y="21600"/>
                    <a:pt x="20018" y="21600"/>
                  </a:cubicBezTo>
                  <a:cubicBezTo>
                    <a:pt x="20995" y="21600"/>
                    <a:pt x="21456" y="17732"/>
                    <a:pt x="20715" y="15689"/>
                  </a:cubicBezTo>
                  <a:cubicBezTo>
                    <a:pt x="17018" y="5236"/>
                    <a:pt x="13351" y="0"/>
                    <a:pt x="982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2" name="Google Shape;1420;p41"/>
            <p:cNvSpPr/>
            <p:nvPr/>
          </p:nvSpPr>
          <p:spPr>
            <a:xfrm>
              <a:off x="3044309" y="678283"/>
              <a:ext cx="43141" cy="16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600" fill="norm" stroke="1" extrusionOk="0">
                  <a:moveTo>
                    <a:pt x="19811" y="0"/>
                  </a:moveTo>
                  <a:cubicBezTo>
                    <a:pt x="19375" y="0"/>
                    <a:pt x="18947" y="522"/>
                    <a:pt x="18675" y="1499"/>
                  </a:cubicBezTo>
                  <a:cubicBezTo>
                    <a:pt x="15886" y="11539"/>
                    <a:pt x="12257" y="14299"/>
                    <a:pt x="9105" y="14299"/>
                  </a:cubicBezTo>
                  <a:cubicBezTo>
                    <a:pt x="5353" y="14299"/>
                    <a:pt x="2259" y="10387"/>
                    <a:pt x="2029" y="10083"/>
                  </a:cubicBezTo>
                  <a:cubicBezTo>
                    <a:pt x="1831" y="9822"/>
                    <a:pt x="1626" y="9713"/>
                    <a:pt x="1420" y="9713"/>
                  </a:cubicBezTo>
                  <a:cubicBezTo>
                    <a:pt x="893" y="9713"/>
                    <a:pt x="391" y="10474"/>
                    <a:pt x="144" y="11778"/>
                  </a:cubicBezTo>
                  <a:cubicBezTo>
                    <a:pt x="-193" y="13603"/>
                    <a:pt x="79" y="15820"/>
                    <a:pt x="770" y="16754"/>
                  </a:cubicBezTo>
                  <a:cubicBezTo>
                    <a:pt x="3411" y="19883"/>
                    <a:pt x="6266" y="21535"/>
                    <a:pt x="9163" y="21600"/>
                  </a:cubicBezTo>
                  <a:cubicBezTo>
                    <a:pt x="13039" y="21600"/>
                    <a:pt x="17515" y="18232"/>
                    <a:pt x="20946" y="5954"/>
                  </a:cubicBezTo>
                  <a:cubicBezTo>
                    <a:pt x="21407" y="4281"/>
                    <a:pt x="21275" y="1956"/>
                    <a:pt x="20650" y="717"/>
                  </a:cubicBezTo>
                  <a:cubicBezTo>
                    <a:pt x="20395" y="217"/>
                    <a:pt x="20099" y="0"/>
                    <a:pt x="1981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3" name="Google Shape;1421;p41"/>
            <p:cNvSpPr/>
            <p:nvPr/>
          </p:nvSpPr>
          <p:spPr>
            <a:xfrm>
              <a:off x="2993236" y="610721"/>
              <a:ext cx="30605" cy="14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600" fill="norm" stroke="1" extrusionOk="0">
                  <a:moveTo>
                    <a:pt x="19162" y="0"/>
                  </a:moveTo>
                  <a:cubicBezTo>
                    <a:pt x="18573" y="0"/>
                    <a:pt x="17984" y="558"/>
                    <a:pt x="17592" y="1675"/>
                  </a:cubicBezTo>
                  <a:cubicBezTo>
                    <a:pt x="14833" y="8985"/>
                    <a:pt x="12062" y="12742"/>
                    <a:pt x="9314" y="12894"/>
                  </a:cubicBezTo>
                  <a:lnTo>
                    <a:pt x="9164" y="12894"/>
                  </a:lnTo>
                  <a:cubicBezTo>
                    <a:pt x="5782" y="12894"/>
                    <a:pt x="3450" y="7285"/>
                    <a:pt x="3438" y="7259"/>
                  </a:cubicBezTo>
                  <a:cubicBezTo>
                    <a:pt x="3046" y="6320"/>
                    <a:pt x="2515" y="5863"/>
                    <a:pt x="1972" y="5863"/>
                  </a:cubicBezTo>
                  <a:cubicBezTo>
                    <a:pt x="1510" y="5863"/>
                    <a:pt x="1037" y="6219"/>
                    <a:pt x="656" y="6955"/>
                  </a:cubicBezTo>
                  <a:cubicBezTo>
                    <a:pt x="-129" y="8528"/>
                    <a:pt x="-233" y="11193"/>
                    <a:pt x="471" y="13021"/>
                  </a:cubicBezTo>
                  <a:cubicBezTo>
                    <a:pt x="621" y="13402"/>
                    <a:pt x="3981" y="21600"/>
                    <a:pt x="9164" y="21600"/>
                  </a:cubicBezTo>
                  <a:lnTo>
                    <a:pt x="9326" y="21600"/>
                  </a:lnTo>
                  <a:cubicBezTo>
                    <a:pt x="13309" y="21448"/>
                    <a:pt x="17095" y="16625"/>
                    <a:pt x="20628" y="7208"/>
                  </a:cubicBezTo>
                  <a:cubicBezTo>
                    <a:pt x="21367" y="5356"/>
                    <a:pt x="21263" y="2538"/>
                    <a:pt x="20409" y="990"/>
                  </a:cubicBezTo>
                  <a:cubicBezTo>
                    <a:pt x="20039" y="305"/>
                    <a:pt x="19601" y="0"/>
                    <a:pt x="1916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4" name="Google Shape;1422;p41"/>
            <p:cNvSpPr/>
            <p:nvPr/>
          </p:nvSpPr>
          <p:spPr>
            <a:xfrm>
              <a:off x="3070058" y="603829"/>
              <a:ext cx="38368" cy="14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600" fill="norm" stroke="1" extrusionOk="0">
                  <a:moveTo>
                    <a:pt x="19664" y="0"/>
                  </a:moveTo>
                  <a:cubicBezTo>
                    <a:pt x="19256" y="0"/>
                    <a:pt x="18858" y="436"/>
                    <a:pt x="18552" y="1281"/>
                  </a:cubicBezTo>
                  <a:cubicBezTo>
                    <a:pt x="15242" y="10044"/>
                    <a:pt x="12183" y="12786"/>
                    <a:pt x="9652" y="12786"/>
                  </a:cubicBezTo>
                  <a:cubicBezTo>
                    <a:pt x="5545" y="12786"/>
                    <a:pt x="2829" y="5586"/>
                    <a:pt x="2653" y="5099"/>
                  </a:cubicBezTo>
                  <a:cubicBezTo>
                    <a:pt x="2347" y="4330"/>
                    <a:pt x="1958" y="3946"/>
                    <a:pt x="1578" y="3946"/>
                  </a:cubicBezTo>
                  <a:cubicBezTo>
                    <a:pt x="1179" y="3946"/>
                    <a:pt x="771" y="4381"/>
                    <a:pt x="465" y="5253"/>
                  </a:cubicBezTo>
                  <a:cubicBezTo>
                    <a:pt x="-128" y="6867"/>
                    <a:pt x="-156" y="9506"/>
                    <a:pt x="391" y="11248"/>
                  </a:cubicBezTo>
                  <a:cubicBezTo>
                    <a:pt x="465" y="11402"/>
                    <a:pt x="4220" y="21600"/>
                    <a:pt x="9763" y="21600"/>
                  </a:cubicBezTo>
                  <a:cubicBezTo>
                    <a:pt x="12962" y="21600"/>
                    <a:pt x="16744" y="18218"/>
                    <a:pt x="20739" y="7636"/>
                  </a:cubicBezTo>
                  <a:cubicBezTo>
                    <a:pt x="21398" y="5970"/>
                    <a:pt x="21444" y="3152"/>
                    <a:pt x="20823" y="1358"/>
                  </a:cubicBezTo>
                  <a:cubicBezTo>
                    <a:pt x="20508" y="461"/>
                    <a:pt x="20081" y="0"/>
                    <a:pt x="1966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5" name="Google Shape;1423;p41"/>
            <p:cNvSpPr/>
            <p:nvPr/>
          </p:nvSpPr>
          <p:spPr>
            <a:xfrm>
              <a:off x="2621139" y="1354693"/>
              <a:ext cx="107256" cy="131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64" h="21600" fill="norm" stroke="1" extrusionOk="0">
                  <a:moveTo>
                    <a:pt x="18449" y="0"/>
                  </a:moveTo>
                  <a:lnTo>
                    <a:pt x="10062" y="609"/>
                  </a:lnTo>
                  <a:cubicBezTo>
                    <a:pt x="10062" y="609"/>
                    <a:pt x="5116" y="6249"/>
                    <a:pt x="3797" y="10126"/>
                  </a:cubicBezTo>
                  <a:cubicBezTo>
                    <a:pt x="2512" y="13899"/>
                    <a:pt x="-1825" y="21600"/>
                    <a:pt x="861" y="21600"/>
                  </a:cubicBezTo>
                  <a:cubicBezTo>
                    <a:pt x="938" y="21600"/>
                    <a:pt x="1022" y="21592"/>
                    <a:pt x="1110" y="21581"/>
                  </a:cubicBezTo>
                  <a:cubicBezTo>
                    <a:pt x="4300" y="21118"/>
                    <a:pt x="8555" y="11278"/>
                    <a:pt x="8555" y="11278"/>
                  </a:cubicBezTo>
                  <a:cubicBezTo>
                    <a:pt x="8555" y="11278"/>
                    <a:pt x="14191" y="9840"/>
                    <a:pt x="16983" y="6971"/>
                  </a:cubicBezTo>
                  <a:cubicBezTo>
                    <a:pt x="19775" y="4108"/>
                    <a:pt x="18449" y="0"/>
                    <a:pt x="18449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6" name="Google Shape;1424;p41"/>
            <p:cNvSpPr/>
            <p:nvPr/>
          </p:nvSpPr>
          <p:spPr>
            <a:xfrm>
              <a:off x="2615412" y="1348604"/>
              <a:ext cx="118733" cy="142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9" h="21600" fill="norm" stroke="1" extrusionOk="0">
                  <a:moveTo>
                    <a:pt x="17880" y="1843"/>
                  </a:moveTo>
                  <a:cubicBezTo>
                    <a:pt x="18071" y="2929"/>
                    <a:pt x="18183" y="5106"/>
                    <a:pt x="16531" y="6731"/>
                  </a:cubicBezTo>
                  <a:cubicBezTo>
                    <a:pt x="14077" y="9139"/>
                    <a:pt x="8958" y="10416"/>
                    <a:pt x="8905" y="10428"/>
                  </a:cubicBezTo>
                  <a:lnTo>
                    <a:pt x="8447" y="10540"/>
                  </a:lnTo>
                  <a:lnTo>
                    <a:pt x="8268" y="10936"/>
                  </a:lnTo>
                  <a:cubicBezTo>
                    <a:pt x="6456" y="14943"/>
                    <a:pt x="3598" y="19386"/>
                    <a:pt x="1912" y="19836"/>
                  </a:cubicBezTo>
                  <a:cubicBezTo>
                    <a:pt x="1792" y="18858"/>
                    <a:pt x="3253" y="15655"/>
                    <a:pt x="4055" y="13884"/>
                  </a:cubicBezTo>
                  <a:cubicBezTo>
                    <a:pt x="4630" y="12622"/>
                    <a:pt x="5171" y="11432"/>
                    <a:pt x="5514" y="10471"/>
                  </a:cubicBezTo>
                  <a:cubicBezTo>
                    <a:pt x="6543" y="7575"/>
                    <a:pt x="10108" y="3427"/>
                    <a:pt x="11092" y="2313"/>
                  </a:cubicBezTo>
                  <a:lnTo>
                    <a:pt x="17880" y="1843"/>
                  </a:lnTo>
                  <a:close/>
                  <a:moveTo>
                    <a:pt x="19339" y="0"/>
                  </a:moveTo>
                  <a:lnTo>
                    <a:pt x="10125" y="639"/>
                  </a:lnTo>
                  <a:lnTo>
                    <a:pt x="9861" y="925"/>
                  </a:lnTo>
                  <a:cubicBezTo>
                    <a:pt x="9668" y="1142"/>
                    <a:pt x="4989" y="6268"/>
                    <a:pt x="3682" y="9943"/>
                  </a:cubicBezTo>
                  <a:cubicBezTo>
                    <a:pt x="3365" y="10835"/>
                    <a:pt x="2835" y="12001"/>
                    <a:pt x="2277" y="13226"/>
                  </a:cubicBezTo>
                  <a:cubicBezTo>
                    <a:pt x="434" y="17278"/>
                    <a:pt x="-643" y="19821"/>
                    <a:pt x="420" y="21034"/>
                  </a:cubicBezTo>
                  <a:cubicBezTo>
                    <a:pt x="616" y="21259"/>
                    <a:pt x="1037" y="21600"/>
                    <a:pt x="1786" y="21600"/>
                  </a:cubicBezTo>
                  <a:cubicBezTo>
                    <a:pt x="1915" y="21600"/>
                    <a:pt x="2050" y="21590"/>
                    <a:pt x="2173" y="21570"/>
                  </a:cubicBezTo>
                  <a:cubicBezTo>
                    <a:pt x="5373" y="21125"/>
                    <a:pt x="8851" y="14177"/>
                    <a:pt x="9875" y="11978"/>
                  </a:cubicBezTo>
                  <a:cubicBezTo>
                    <a:pt x="11286" y="11584"/>
                    <a:pt x="15561" y="10246"/>
                    <a:pt x="17950" y="7901"/>
                  </a:cubicBezTo>
                  <a:cubicBezTo>
                    <a:pt x="20957" y="4941"/>
                    <a:pt x="19622" y="842"/>
                    <a:pt x="19563" y="665"/>
                  </a:cubicBezTo>
                  <a:lnTo>
                    <a:pt x="1933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7" name="Google Shape;1425;p41"/>
            <p:cNvSpPr/>
            <p:nvPr/>
          </p:nvSpPr>
          <p:spPr>
            <a:xfrm>
              <a:off x="3251689" y="1326657"/>
              <a:ext cx="89025" cy="151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37" y="0"/>
                  </a:moveTo>
                  <a:cubicBezTo>
                    <a:pt x="10037" y="0"/>
                    <a:pt x="1546" y="5560"/>
                    <a:pt x="1067" y="7202"/>
                  </a:cubicBezTo>
                  <a:cubicBezTo>
                    <a:pt x="597" y="8838"/>
                    <a:pt x="0" y="16874"/>
                    <a:pt x="0" y="16874"/>
                  </a:cubicBezTo>
                  <a:cubicBezTo>
                    <a:pt x="0" y="16874"/>
                    <a:pt x="483" y="17426"/>
                    <a:pt x="1571" y="17426"/>
                  </a:cubicBezTo>
                  <a:cubicBezTo>
                    <a:pt x="2265" y="17426"/>
                    <a:pt x="3202" y="17201"/>
                    <a:pt x="4420" y="16471"/>
                  </a:cubicBezTo>
                  <a:cubicBezTo>
                    <a:pt x="6039" y="15493"/>
                    <a:pt x="6709" y="14604"/>
                    <a:pt x="6977" y="13974"/>
                  </a:cubicBezTo>
                  <a:cubicBezTo>
                    <a:pt x="6721" y="15737"/>
                    <a:pt x="6340" y="19484"/>
                    <a:pt x="7415" y="20987"/>
                  </a:cubicBezTo>
                  <a:cubicBezTo>
                    <a:pt x="7724" y="21416"/>
                    <a:pt x="8304" y="21600"/>
                    <a:pt x="9043" y="21600"/>
                  </a:cubicBezTo>
                  <a:cubicBezTo>
                    <a:pt x="11742" y="21600"/>
                    <a:pt x="16571" y="19162"/>
                    <a:pt x="18227" y="17342"/>
                  </a:cubicBezTo>
                  <a:cubicBezTo>
                    <a:pt x="20330" y="15021"/>
                    <a:pt x="21600" y="2669"/>
                    <a:pt x="21600" y="2669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8" name="Google Shape;1426;p41"/>
            <p:cNvSpPr/>
            <p:nvPr/>
          </p:nvSpPr>
          <p:spPr>
            <a:xfrm>
              <a:off x="3245902" y="1319849"/>
              <a:ext cx="100800" cy="164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56" y="1789"/>
                  </a:moveTo>
                  <a:lnTo>
                    <a:pt x="19037" y="3862"/>
                  </a:lnTo>
                  <a:cubicBezTo>
                    <a:pt x="18557" y="8398"/>
                    <a:pt x="17471" y="15150"/>
                    <a:pt x="16252" y="16555"/>
                  </a:cubicBezTo>
                  <a:cubicBezTo>
                    <a:pt x="14922" y="18088"/>
                    <a:pt x="11094" y="20087"/>
                    <a:pt x="9287" y="20087"/>
                  </a:cubicBezTo>
                  <a:cubicBezTo>
                    <a:pt x="9252" y="20087"/>
                    <a:pt x="9219" y="20087"/>
                    <a:pt x="9183" y="20084"/>
                  </a:cubicBezTo>
                  <a:cubicBezTo>
                    <a:pt x="9004" y="20082"/>
                    <a:pt x="8983" y="20062"/>
                    <a:pt x="8929" y="19981"/>
                  </a:cubicBezTo>
                  <a:cubicBezTo>
                    <a:pt x="8151" y="18849"/>
                    <a:pt x="8363" y="15793"/>
                    <a:pt x="8613" y="13951"/>
                  </a:cubicBezTo>
                  <a:lnTo>
                    <a:pt x="8613" y="13956"/>
                  </a:lnTo>
                  <a:cubicBezTo>
                    <a:pt x="8864" y="13326"/>
                    <a:pt x="8778" y="12905"/>
                    <a:pt x="8757" y="12817"/>
                  </a:cubicBezTo>
                  <a:lnTo>
                    <a:pt x="7359" y="7241"/>
                  </a:lnTo>
                  <a:lnTo>
                    <a:pt x="6327" y="12845"/>
                  </a:lnTo>
                  <a:cubicBezTo>
                    <a:pt x="6305" y="12964"/>
                    <a:pt x="6251" y="13268"/>
                    <a:pt x="6187" y="13696"/>
                  </a:cubicBezTo>
                  <a:cubicBezTo>
                    <a:pt x="5975" y="14158"/>
                    <a:pt x="5470" y="14821"/>
                    <a:pt x="4269" y="15577"/>
                  </a:cubicBezTo>
                  <a:cubicBezTo>
                    <a:pt x="3291" y="16192"/>
                    <a:pt x="2771" y="16231"/>
                    <a:pt x="2617" y="16231"/>
                  </a:cubicBezTo>
                  <a:cubicBezTo>
                    <a:pt x="2606" y="16231"/>
                    <a:pt x="2595" y="16231"/>
                    <a:pt x="2588" y="16231"/>
                  </a:cubicBezTo>
                  <a:cubicBezTo>
                    <a:pt x="2556" y="16229"/>
                    <a:pt x="2520" y="16223"/>
                    <a:pt x="2491" y="16212"/>
                  </a:cubicBezTo>
                  <a:cubicBezTo>
                    <a:pt x="2685" y="13581"/>
                    <a:pt x="3093" y="8785"/>
                    <a:pt x="3402" y="7671"/>
                  </a:cubicBezTo>
                  <a:cubicBezTo>
                    <a:pt x="3610" y="6902"/>
                    <a:pt x="7054" y="4155"/>
                    <a:pt x="10456" y="1789"/>
                  </a:cubicBezTo>
                  <a:close/>
                  <a:moveTo>
                    <a:pt x="9757" y="0"/>
                  </a:moveTo>
                  <a:lnTo>
                    <a:pt x="9194" y="388"/>
                  </a:lnTo>
                  <a:cubicBezTo>
                    <a:pt x="7900" y="1276"/>
                    <a:pt x="1427" y="5774"/>
                    <a:pt x="975" y="7420"/>
                  </a:cubicBezTo>
                  <a:cubicBezTo>
                    <a:pt x="548" y="8964"/>
                    <a:pt x="39" y="16139"/>
                    <a:pt x="11" y="16445"/>
                  </a:cubicBezTo>
                  <a:lnTo>
                    <a:pt x="0" y="16648"/>
                  </a:lnTo>
                  <a:lnTo>
                    <a:pt x="151" y="16824"/>
                  </a:lnTo>
                  <a:cubicBezTo>
                    <a:pt x="215" y="16901"/>
                    <a:pt x="832" y="17595"/>
                    <a:pt x="2212" y="17723"/>
                  </a:cubicBezTo>
                  <a:cubicBezTo>
                    <a:pt x="2351" y="17736"/>
                    <a:pt x="2495" y="17743"/>
                    <a:pt x="2642" y="17743"/>
                  </a:cubicBezTo>
                  <a:cubicBezTo>
                    <a:pt x="3688" y="17743"/>
                    <a:pt x="4792" y="17388"/>
                    <a:pt x="5925" y="16692"/>
                  </a:cubicBezTo>
                  <a:cubicBezTo>
                    <a:pt x="5900" y="18161"/>
                    <a:pt x="6054" y="19686"/>
                    <a:pt x="6660" y="20569"/>
                  </a:cubicBezTo>
                  <a:cubicBezTo>
                    <a:pt x="7086" y="21190"/>
                    <a:pt x="7965" y="21565"/>
                    <a:pt x="9072" y="21596"/>
                  </a:cubicBezTo>
                  <a:cubicBezTo>
                    <a:pt x="9119" y="21600"/>
                    <a:pt x="9173" y="21600"/>
                    <a:pt x="9226" y="21600"/>
                  </a:cubicBezTo>
                  <a:cubicBezTo>
                    <a:pt x="12341" y="21600"/>
                    <a:pt x="16919" y="19003"/>
                    <a:pt x="18424" y="17265"/>
                  </a:cubicBezTo>
                  <a:cubicBezTo>
                    <a:pt x="20349" y="15044"/>
                    <a:pt x="21432" y="4593"/>
                    <a:pt x="21550" y="3408"/>
                  </a:cubicBezTo>
                  <a:lnTo>
                    <a:pt x="21600" y="2859"/>
                  </a:lnTo>
                  <a:lnTo>
                    <a:pt x="975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9" name="Google Shape;1427;p41"/>
            <p:cNvSpPr/>
            <p:nvPr/>
          </p:nvSpPr>
          <p:spPr>
            <a:xfrm>
              <a:off x="642751" y="2402704"/>
              <a:ext cx="207221" cy="73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37" h="21600" fill="norm" stroke="1" extrusionOk="0">
                  <a:moveTo>
                    <a:pt x="3570" y="0"/>
                  </a:moveTo>
                  <a:cubicBezTo>
                    <a:pt x="2948" y="0"/>
                    <a:pt x="2372" y="127"/>
                    <a:pt x="1884" y="425"/>
                  </a:cubicBezTo>
                  <a:cubicBezTo>
                    <a:pt x="-1051" y="2237"/>
                    <a:pt x="-518" y="15812"/>
                    <a:pt x="3215" y="19431"/>
                  </a:cubicBezTo>
                  <a:cubicBezTo>
                    <a:pt x="4709" y="20877"/>
                    <a:pt x="6671" y="21600"/>
                    <a:pt x="8712" y="21600"/>
                  </a:cubicBezTo>
                  <a:cubicBezTo>
                    <a:pt x="11771" y="21600"/>
                    <a:pt x="15004" y="19969"/>
                    <a:pt x="17083" y="16710"/>
                  </a:cubicBezTo>
                  <a:cubicBezTo>
                    <a:pt x="20549" y="11284"/>
                    <a:pt x="10949" y="3146"/>
                    <a:pt x="10949" y="3146"/>
                  </a:cubicBezTo>
                  <a:cubicBezTo>
                    <a:pt x="10949" y="3146"/>
                    <a:pt x="6687" y="0"/>
                    <a:pt x="357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0" name="Google Shape;1428;p41"/>
            <p:cNvSpPr/>
            <p:nvPr/>
          </p:nvSpPr>
          <p:spPr>
            <a:xfrm>
              <a:off x="637040" y="2396967"/>
              <a:ext cx="218678" cy="85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fill="norm" stroke="1" extrusionOk="0">
                  <a:moveTo>
                    <a:pt x="4634" y="2901"/>
                  </a:moveTo>
                  <a:cubicBezTo>
                    <a:pt x="8011" y="2901"/>
                    <a:pt x="12692" y="5459"/>
                    <a:pt x="12920" y="5586"/>
                  </a:cubicBezTo>
                  <a:cubicBezTo>
                    <a:pt x="16788" y="8073"/>
                    <a:pt x="20323" y="11912"/>
                    <a:pt x="20339" y="13625"/>
                  </a:cubicBezTo>
                  <a:cubicBezTo>
                    <a:pt x="20339" y="13629"/>
                    <a:pt x="20284" y="14031"/>
                    <a:pt x="19806" y="14597"/>
                  </a:cubicBezTo>
                  <a:cubicBezTo>
                    <a:pt x="17581" y="17244"/>
                    <a:pt x="13915" y="18682"/>
                    <a:pt x="10421" y="18682"/>
                  </a:cubicBezTo>
                  <a:cubicBezTo>
                    <a:pt x="8201" y="18682"/>
                    <a:pt x="6050" y="18103"/>
                    <a:pt x="4383" y="16877"/>
                  </a:cubicBezTo>
                  <a:cubicBezTo>
                    <a:pt x="2161" y="15240"/>
                    <a:pt x="1061" y="11037"/>
                    <a:pt x="1125" y="7722"/>
                  </a:cubicBezTo>
                  <a:cubicBezTo>
                    <a:pt x="1171" y="5362"/>
                    <a:pt x="1784" y="3730"/>
                    <a:pt x="2808" y="3252"/>
                  </a:cubicBezTo>
                  <a:cubicBezTo>
                    <a:pt x="3334" y="3007"/>
                    <a:pt x="3956" y="2901"/>
                    <a:pt x="4634" y="2901"/>
                  </a:cubicBezTo>
                  <a:close/>
                  <a:moveTo>
                    <a:pt x="4643" y="0"/>
                  </a:moveTo>
                  <a:cubicBezTo>
                    <a:pt x="3895" y="0"/>
                    <a:pt x="3201" y="114"/>
                    <a:pt x="2608" y="393"/>
                  </a:cubicBezTo>
                  <a:cubicBezTo>
                    <a:pt x="1071" y="1116"/>
                    <a:pt x="74" y="3873"/>
                    <a:pt x="4" y="7582"/>
                  </a:cubicBezTo>
                  <a:cubicBezTo>
                    <a:pt x="-80" y="11899"/>
                    <a:pt x="1160" y="17519"/>
                    <a:pt x="4073" y="19663"/>
                  </a:cubicBezTo>
                  <a:cubicBezTo>
                    <a:pt x="5856" y="20978"/>
                    <a:pt x="8119" y="21600"/>
                    <a:pt x="10444" y="21600"/>
                  </a:cubicBezTo>
                  <a:cubicBezTo>
                    <a:pt x="14090" y="21600"/>
                    <a:pt x="17896" y="20065"/>
                    <a:pt x="20279" y="17240"/>
                  </a:cubicBezTo>
                  <a:cubicBezTo>
                    <a:pt x="21123" y="16238"/>
                    <a:pt x="21520" y="14931"/>
                    <a:pt x="21461" y="13363"/>
                  </a:cubicBezTo>
                  <a:cubicBezTo>
                    <a:pt x="21285" y="8495"/>
                    <a:pt x="15613" y="4330"/>
                    <a:pt x="13185" y="2766"/>
                  </a:cubicBezTo>
                  <a:lnTo>
                    <a:pt x="13168" y="2753"/>
                  </a:lnTo>
                  <a:cubicBezTo>
                    <a:pt x="12929" y="2622"/>
                    <a:pt x="8204" y="0"/>
                    <a:pt x="464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1" name="Google Shape;1429;p41"/>
            <p:cNvSpPr/>
            <p:nvPr/>
          </p:nvSpPr>
          <p:spPr>
            <a:xfrm>
              <a:off x="308352" y="2772850"/>
              <a:ext cx="154897" cy="30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415" y="0"/>
                  </a:moveTo>
                  <a:lnTo>
                    <a:pt x="0" y="1976"/>
                  </a:lnTo>
                  <a:lnTo>
                    <a:pt x="1728" y="6811"/>
                  </a:lnTo>
                  <a:lnTo>
                    <a:pt x="5615" y="7251"/>
                  </a:lnTo>
                  <a:cubicBezTo>
                    <a:pt x="5615" y="7251"/>
                    <a:pt x="4320" y="12965"/>
                    <a:pt x="6048" y="15381"/>
                  </a:cubicBezTo>
                  <a:cubicBezTo>
                    <a:pt x="7658" y="17633"/>
                    <a:pt x="8892" y="21600"/>
                    <a:pt x="11847" y="21600"/>
                  </a:cubicBezTo>
                  <a:cubicBezTo>
                    <a:pt x="12067" y="21600"/>
                    <a:pt x="12293" y="21579"/>
                    <a:pt x="12528" y="21534"/>
                  </a:cubicBezTo>
                  <a:cubicBezTo>
                    <a:pt x="15985" y="20874"/>
                    <a:pt x="13823" y="11646"/>
                    <a:pt x="15120" y="10548"/>
                  </a:cubicBezTo>
                  <a:cubicBezTo>
                    <a:pt x="16415" y="9448"/>
                    <a:pt x="21600" y="6811"/>
                    <a:pt x="21600" y="6811"/>
                  </a:cubicBezTo>
                  <a:lnTo>
                    <a:pt x="17280" y="879"/>
                  </a:lnTo>
                  <a:lnTo>
                    <a:pt x="16415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2" name="Google Shape;1430;p41"/>
            <p:cNvSpPr/>
            <p:nvPr/>
          </p:nvSpPr>
          <p:spPr>
            <a:xfrm>
              <a:off x="302619" y="2767096"/>
              <a:ext cx="166368" cy="31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600" fill="norm" stroke="1" extrusionOk="0">
                  <a:moveTo>
                    <a:pt x="15546" y="845"/>
                  </a:moveTo>
                  <a:lnTo>
                    <a:pt x="16049" y="1377"/>
                  </a:lnTo>
                  <a:lnTo>
                    <a:pt x="19886" y="6859"/>
                  </a:lnTo>
                  <a:cubicBezTo>
                    <a:pt x="18761" y="7464"/>
                    <a:pt x="15163" y="9422"/>
                    <a:pt x="14109" y="10356"/>
                  </a:cubicBezTo>
                  <a:cubicBezTo>
                    <a:pt x="13569" y="10829"/>
                    <a:pt x="13550" y="12026"/>
                    <a:pt x="13560" y="14277"/>
                  </a:cubicBezTo>
                  <a:cubicBezTo>
                    <a:pt x="13567" y="16445"/>
                    <a:pt x="13586" y="20480"/>
                    <a:pt x="12085" y="20778"/>
                  </a:cubicBezTo>
                  <a:cubicBezTo>
                    <a:pt x="11953" y="20804"/>
                    <a:pt x="11834" y="20817"/>
                    <a:pt x="11718" y="20817"/>
                  </a:cubicBezTo>
                  <a:cubicBezTo>
                    <a:pt x="11586" y="20817"/>
                    <a:pt x="11460" y="20800"/>
                    <a:pt x="11331" y="20767"/>
                  </a:cubicBezTo>
                  <a:cubicBezTo>
                    <a:pt x="10009" y="20413"/>
                    <a:pt x="8978" y="18513"/>
                    <a:pt x="8151" y="16986"/>
                  </a:cubicBezTo>
                  <a:cubicBezTo>
                    <a:pt x="7777" y="16294"/>
                    <a:pt x="7423" y="15642"/>
                    <a:pt x="7038" y="15081"/>
                  </a:cubicBezTo>
                  <a:cubicBezTo>
                    <a:pt x="5515" y="12865"/>
                    <a:pt x="6666" y="7479"/>
                    <a:pt x="6675" y="7426"/>
                  </a:cubicBezTo>
                  <a:cubicBezTo>
                    <a:pt x="6720" y="7227"/>
                    <a:pt x="6474" y="7041"/>
                    <a:pt x="6100" y="6998"/>
                  </a:cubicBezTo>
                  <a:lnTo>
                    <a:pt x="2983" y="6631"/>
                  </a:lnTo>
                  <a:lnTo>
                    <a:pt x="1594" y="2594"/>
                  </a:lnTo>
                  <a:lnTo>
                    <a:pt x="15546" y="845"/>
                  </a:lnTo>
                  <a:close/>
                  <a:moveTo>
                    <a:pt x="15952" y="0"/>
                  </a:moveTo>
                  <a:cubicBezTo>
                    <a:pt x="15891" y="0"/>
                    <a:pt x="15833" y="3"/>
                    <a:pt x="15775" y="11"/>
                  </a:cubicBezTo>
                  <a:lnTo>
                    <a:pt x="570" y="1918"/>
                  </a:lnTo>
                  <a:cubicBezTo>
                    <a:pt x="185" y="1965"/>
                    <a:pt x="-59" y="2164"/>
                    <a:pt x="12" y="2370"/>
                  </a:cubicBezTo>
                  <a:lnTo>
                    <a:pt x="1613" y="7028"/>
                  </a:lnTo>
                  <a:cubicBezTo>
                    <a:pt x="1665" y="7183"/>
                    <a:pt x="1890" y="7306"/>
                    <a:pt x="2181" y="7339"/>
                  </a:cubicBezTo>
                  <a:lnTo>
                    <a:pt x="5133" y="7687"/>
                  </a:lnTo>
                  <a:cubicBezTo>
                    <a:pt x="4895" y="8956"/>
                    <a:pt x="4221" y="13279"/>
                    <a:pt x="5647" y="15349"/>
                  </a:cubicBezTo>
                  <a:cubicBezTo>
                    <a:pt x="6014" y="15885"/>
                    <a:pt x="6362" y="16524"/>
                    <a:pt x="6727" y="17201"/>
                  </a:cubicBezTo>
                  <a:cubicBezTo>
                    <a:pt x="7773" y="19135"/>
                    <a:pt x="8764" y="20960"/>
                    <a:pt x="10668" y="21465"/>
                  </a:cubicBezTo>
                  <a:cubicBezTo>
                    <a:pt x="10989" y="21554"/>
                    <a:pt x="11350" y="21600"/>
                    <a:pt x="11715" y="21600"/>
                  </a:cubicBezTo>
                  <a:cubicBezTo>
                    <a:pt x="12020" y="21600"/>
                    <a:pt x="12322" y="21569"/>
                    <a:pt x="12603" y="21512"/>
                  </a:cubicBezTo>
                  <a:cubicBezTo>
                    <a:pt x="14902" y="21055"/>
                    <a:pt x="15062" y="18351"/>
                    <a:pt x="15042" y="14276"/>
                  </a:cubicBezTo>
                  <a:cubicBezTo>
                    <a:pt x="15038" y="12846"/>
                    <a:pt x="15029" y="11067"/>
                    <a:pt x="15379" y="10758"/>
                  </a:cubicBezTo>
                  <a:cubicBezTo>
                    <a:pt x="16522" y="9753"/>
                    <a:pt x="21223" y="7259"/>
                    <a:pt x="21273" y="7234"/>
                  </a:cubicBezTo>
                  <a:cubicBezTo>
                    <a:pt x="21474" y="7125"/>
                    <a:pt x="21541" y="6964"/>
                    <a:pt x="21442" y="6821"/>
                  </a:cubicBezTo>
                  <a:lnTo>
                    <a:pt x="17410" y="1064"/>
                  </a:lnTo>
                  <a:lnTo>
                    <a:pt x="16609" y="217"/>
                  </a:lnTo>
                  <a:cubicBezTo>
                    <a:pt x="16483" y="81"/>
                    <a:pt x="16224" y="0"/>
                    <a:pt x="1595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3" name="Google Shape;1431;p41"/>
            <p:cNvSpPr/>
            <p:nvPr/>
          </p:nvSpPr>
          <p:spPr>
            <a:xfrm>
              <a:off x="345258" y="2787771"/>
              <a:ext cx="58674" cy="294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600" fill="norm" stroke="1" extrusionOk="0">
                  <a:moveTo>
                    <a:pt x="2113" y="0"/>
                  </a:moveTo>
                  <a:cubicBezTo>
                    <a:pt x="2059" y="0"/>
                    <a:pt x="2004" y="0"/>
                    <a:pt x="1944" y="1"/>
                  </a:cubicBezTo>
                  <a:cubicBezTo>
                    <a:pt x="804" y="16"/>
                    <a:pt x="-68" y="214"/>
                    <a:pt x="5" y="445"/>
                  </a:cubicBezTo>
                  <a:cubicBezTo>
                    <a:pt x="211" y="1160"/>
                    <a:pt x="5294" y="17993"/>
                    <a:pt x="17485" y="21425"/>
                  </a:cubicBezTo>
                  <a:cubicBezTo>
                    <a:pt x="17878" y="21534"/>
                    <a:pt x="18509" y="21600"/>
                    <a:pt x="19175" y="21600"/>
                  </a:cubicBezTo>
                  <a:cubicBezTo>
                    <a:pt x="19605" y="21600"/>
                    <a:pt x="20029" y="21573"/>
                    <a:pt x="20393" y="21520"/>
                  </a:cubicBezTo>
                  <a:cubicBezTo>
                    <a:pt x="21320" y="21385"/>
                    <a:pt x="21532" y="21123"/>
                    <a:pt x="20859" y="20932"/>
                  </a:cubicBezTo>
                  <a:cubicBezTo>
                    <a:pt x="9360" y="17699"/>
                    <a:pt x="4197" y="569"/>
                    <a:pt x="4143" y="396"/>
                  </a:cubicBezTo>
                  <a:cubicBezTo>
                    <a:pt x="4082" y="175"/>
                    <a:pt x="3246" y="0"/>
                    <a:pt x="211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4" name="Google Shape;1432;p41"/>
            <p:cNvSpPr/>
            <p:nvPr/>
          </p:nvSpPr>
          <p:spPr>
            <a:xfrm>
              <a:off x="419807" y="2435156"/>
              <a:ext cx="670412" cy="46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9" h="21600" fill="norm" stroke="1" extrusionOk="0">
                  <a:moveTo>
                    <a:pt x="6916" y="0"/>
                  </a:moveTo>
                  <a:cubicBezTo>
                    <a:pt x="6916" y="0"/>
                    <a:pt x="2371" y="864"/>
                    <a:pt x="1328" y="4321"/>
                  </a:cubicBezTo>
                  <a:cubicBezTo>
                    <a:pt x="286" y="7777"/>
                    <a:pt x="2465" y="8929"/>
                    <a:pt x="2465" y="8929"/>
                  </a:cubicBezTo>
                  <a:lnTo>
                    <a:pt x="8527" y="12529"/>
                  </a:lnTo>
                  <a:lnTo>
                    <a:pt x="0" y="15235"/>
                  </a:lnTo>
                  <a:lnTo>
                    <a:pt x="949" y="21600"/>
                  </a:lnTo>
                  <a:cubicBezTo>
                    <a:pt x="949" y="21600"/>
                    <a:pt x="4928" y="20449"/>
                    <a:pt x="7295" y="19440"/>
                  </a:cubicBezTo>
                  <a:cubicBezTo>
                    <a:pt x="9664" y="18432"/>
                    <a:pt x="17811" y="15839"/>
                    <a:pt x="19705" y="13248"/>
                  </a:cubicBezTo>
                  <a:cubicBezTo>
                    <a:pt x="21600" y="10656"/>
                    <a:pt x="19895" y="7201"/>
                    <a:pt x="16769" y="4897"/>
                  </a:cubicBezTo>
                  <a:cubicBezTo>
                    <a:pt x="13643" y="2592"/>
                    <a:pt x="6916" y="0"/>
                    <a:pt x="691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5" name="Google Shape;1433;p41"/>
            <p:cNvSpPr/>
            <p:nvPr/>
          </p:nvSpPr>
          <p:spPr>
            <a:xfrm>
              <a:off x="695900" y="2701859"/>
              <a:ext cx="241189" cy="3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fill="norm" stroke="1" extrusionOk="0">
                  <a:moveTo>
                    <a:pt x="257" y="0"/>
                  </a:moveTo>
                  <a:cubicBezTo>
                    <a:pt x="134" y="0"/>
                    <a:pt x="26" y="571"/>
                    <a:pt x="4" y="1378"/>
                  </a:cubicBezTo>
                  <a:cubicBezTo>
                    <a:pt x="-20" y="2284"/>
                    <a:pt x="67" y="3150"/>
                    <a:pt x="205" y="3337"/>
                  </a:cubicBezTo>
                  <a:cubicBezTo>
                    <a:pt x="357" y="3525"/>
                    <a:pt x="15539" y="21600"/>
                    <a:pt x="21318" y="21600"/>
                  </a:cubicBezTo>
                  <a:lnTo>
                    <a:pt x="21315" y="21600"/>
                  </a:lnTo>
                  <a:cubicBezTo>
                    <a:pt x="21318" y="21600"/>
                    <a:pt x="21321" y="21600"/>
                    <a:pt x="21324" y="21600"/>
                  </a:cubicBezTo>
                  <a:cubicBezTo>
                    <a:pt x="21465" y="21600"/>
                    <a:pt x="21580" y="20852"/>
                    <a:pt x="21580" y="19916"/>
                  </a:cubicBezTo>
                  <a:cubicBezTo>
                    <a:pt x="21580" y="18971"/>
                    <a:pt x="21465" y="18213"/>
                    <a:pt x="21324" y="18213"/>
                  </a:cubicBezTo>
                  <a:cubicBezTo>
                    <a:pt x="21321" y="18213"/>
                    <a:pt x="21318" y="18223"/>
                    <a:pt x="21315" y="18223"/>
                  </a:cubicBezTo>
                  <a:cubicBezTo>
                    <a:pt x="15586" y="18223"/>
                    <a:pt x="447" y="197"/>
                    <a:pt x="296" y="20"/>
                  </a:cubicBezTo>
                  <a:cubicBezTo>
                    <a:pt x="282" y="10"/>
                    <a:pt x="270" y="0"/>
                    <a:pt x="25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6" name="Google Shape;1434;p41"/>
            <p:cNvSpPr/>
            <p:nvPr/>
          </p:nvSpPr>
          <p:spPr>
            <a:xfrm>
              <a:off x="692499" y="2094366"/>
              <a:ext cx="358025" cy="34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1600" fill="norm" stroke="1" extrusionOk="0">
                  <a:moveTo>
                    <a:pt x="4321" y="0"/>
                  </a:moveTo>
                  <a:lnTo>
                    <a:pt x="0" y="19653"/>
                  </a:lnTo>
                  <a:lnTo>
                    <a:pt x="4321" y="21600"/>
                  </a:lnTo>
                  <a:cubicBezTo>
                    <a:pt x="4321" y="21600"/>
                    <a:pt x="7380" y="18097"/>
                    <a:pt x="11880" y="15957"/>
                  </a:cubicBezTo>
                  <a:cubicBezTo>
                    <a:pt x="16380" y="13817"/>
                    <a:pt x="21600" y="12064"/>
                    <a:pt x="20699" y="6421"/>
                  </a:cubicBezTo>
                  <a:cubicBezTo>
                    <a:pt x="19800" y="779"/>
                    <a:pt x="15660" y="0"/>
                    <a:pt x="1152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7" name="Google Shape;1435;p41"/>
            <p:cNvSpPr/>
            <p:nvPr/>
          </p:nvSpPr>
          <p:spPr>
            <a:xfrm>
              <a:off x="976180" y="1486873"/>
              <a:ext cx="210049" cy="152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1600" fill="norm" stroke="1" extrusionOk="0">
                  <a:moveTo>
                    <a:pt x="19104" y="0"/>
                  </a:moveTo>
                  <a:cubicBezTo>
                    <a:pt x="17849" y="0"/>
                    <a:pt x="16235" y="764"/>
                    <a:pt x="15203" y="764"/>
                  </a:cubicBezTo>
                  <a:cubicBezTo>
                    <a:pt x="15185" y="764"/>
                    <a:pt x="15167" y="764"/>
                    <a:pt x="15149" y="764"/>
                  </a:cubicBezTo>
                  <a:cubicBezTo>
                    <a:pt x="15103" y="762"/>
                    <a:pt x="15053" y="762"/>
                    <a:pt x="15001" y="762"/>
                  </a:cubicBezTo>
                  <a:cubicBezTo>
                    <a:pt x="13301" y="762"/>
                    <a:pt x="8180" y="1446"/>
                    <a:pt x="6306" y="4208"/>
                  </a:cubicBezTo>
                  <a:cubicBezTo>
                    <a:pt x="4375" y="7054"/>
                    <a:pt x="0" y="14408"/>
                    <a:pt x="0" y="14408"/>
                  </a:cubicBezTo>
                  <a:lnTo>
                    <a:pt x="3769" y="20318"/>
                  </a:lnTo>
                  <a:cubicBezTo>
                    <a:pt x="3769" y="20318"/>
                    <a:pt x="7734" y="21600"/>
                    <a:pt x="9638" y="21600"/>
                  </a:cubicBezTo>
                  <a:cubicBezTo>
                    <a:pt x="10127" y="21600"/>
                    <a:pt x="10480" y="21515"/>
                    <a:pt x="10596" y="21303"/>
                  </a:cubicBezTo>
                  <a:cubicBezTo>
                    <a:pt x="11161" y="20264"/>
                    <a:pt x="17376" y="16656"/>
                    <a:pt x="18611" y="15811"/>
                  </a:cubicBezTo>
                  <a:cubicBezTo>
                    <a:pt x="19844" y="14966"/>
                    <a:pt x="20542" y="12962"/>
                    <a:pt x="19203" y="12571"/>
                  </a:cubicBezTo>
                  <a:cubicBezTo>
                    <a:pt x="19112" y="12545"/>
                    <a:pt x="18999" y="12533"/>
                    <a:pt x="18867" y="12533"/>
                  </a:cubicBezTo>
                  <a:cubicBezTo>
                    <a:pt x="17063" y="12533"/>
                    <a:pt x="11783" y="14828"/>
                    <a:pt x="11783" y="14828"/>
                  </a:cubicBezTo>
                  <a:lnTo>
                    <a:pt x="15675" y="6936"/>
                  </a:lnTo>
                  <a:cubicBezTo>
                    <a:pt x="15675" y="6936"/>
                    <a:pt x="21600" y="2442"/>
                    <a:pt x="20584" y="738"/>
                  </a:cubicBezTo>
                  <a:cubicBezTo>
                    <a:pt x="20253" y="185"/>
                    <a:pt x="19722" y="0"/>
                    <a:pt x="1910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8" name="Google Shape;1436;p41"/>
            <p:cNvSpPr/>
            <p:nvPr/>
          </p:nvSpPr>
          <p:spPr>
            <a:xfrm>
              <a:off x="970461" y="1481153"/>
              <a:ext cx="221525" cy="163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fill="norm" stroke="1" extrusionOk="0">
                  <a:moveTo>
                    <a:pt x="19449" y="1502"/>
                  </a:moveTo>
                  <a:cubicBezTo>
                    <a:pt x="19870" y="1502"/>
                    <a:pt x="20213" y="1597"/>
                    <a:pt x="20393" y="1862"/>
                  </a:cubicBezTo>
                  <a:cubicBezTo>
                    <a:pt x="20367" y="2596"/>
                    <a:pt x="18194" y="4780"/>
                    <a:pt x="15738" y="6539"/>
                  </a:cubicBezTo>
                  <a:cubicBezTo>
                    <a:pt x="15662" y="6594"/>
                    <a:pt x="15594" y="6671"/>
                    <a:pt x="15544" y="6771"/>
                  </a:cubicBezTo>
                  <a:lnTo>
                    <a:pt x="11709" y="14116"/>
                  </a:lnTo>
                  <a:cubicBezTo>
                    <a:pt x="11436" y="14639"/>
                    <a:pt x="11730" y="15315"/>
                    <a:pt x="12156" y="15315"/>
                  </a:cubicBezTo>
                  <a:cubicBezTo>
                    <a:pt x="12211" y="15315"/>
                    <a:pt x="12266" y="15304"/>
                    <a:pt x="12325" y="15280"/>
                  </a:cubicBezTo>
                  <a:cubicBezTo>
                    <a:pt x="14410" y="14421"/>
                    <a:pt x="17895" y="13170"/>
                    <a:pt x="19105" y="13170"/>
                  </a:cubicBezTo>
                  <a:cubicBezTo>
                    <a:pt x="19209" y="13170"/>
                    <a:pt x="19295" y="13181"/>
                    <a:pt x="19363" y="13199"/>
                  </a:cubicBezTo>
                  <a:cubicBezTo>
                    <a:pt x="19540" y="13250"/>
                    <a:pt x="19626" y="13325"/>
                    <a:pt x="19631" y="13367"/>
                  </a:cubicBezTo>
                  <a:cubicBezTo>
                    <a:pt x="19654" y="13617"/>
                    <a:pt x="19328" y="14348"/>
                    <a:pt x="18650" y="14785"/>
                  </a:cubicBezTo>
                  <a:cubicBezTo>
                    <a:pt x="18342" y="14984"/>
                    <a:pt x="17715" y="15353"/>
                    <a:pt x="16942" y="15801"/>
                  </a:cubicBezTo>
                  <a:cubicBezTo>
                    <a:pt x="13038" y="18085"/>
                    <a:pt x="10978" y="19378"/>
                    <a:pt x="10634" y="20021"/>
                  </a:cubicBezTo>
                  <a:cubicBezTo>
                    <a:pt x="10540" y="20080"/>
                    <a:pt x="10355" y="20109"/>
                    <a:pt x="10100" y="20109"/>
                  </a:cubicBezTo>
                  <a:cubicBezTo>
                    <a:pt x="9008" y="20109"/>
                    <a:pt x="6639" y="19599"/>
                    <a:pt x="4558" y="18976"/>
                  </a:cubicBezTo>
                  <a:lnTo>
                    <a:pt x="1301" y="14149"/>
                  </a:lnTo>
                  <a:cubicBezTo>
                    <a:pt x="2335" y="12514"/>
                    <a:pt x="5601" y="7387"/>
                    <a:pt x="7168" y="5202"/>
                  </a:cubicBezTo>
                  <a:cubicBezTo>
                    <a:pt x="8805" y="2925"/>
                    <a:pt x="13565" y="2222"/>
                    <a:pt x="15292" y="2222"/>
                  </a:cubicBezTo>
                  <a:cubicBezTo>
                    <a:pt x="15355" y="2222"/>
                    <a:pt x="15414" y="2222"/>
                    <a:pt x="15469" y="2225"/>
                  </a:cubicBezTo>
                  <a:cubicBezTo>
                    <a:pt x="15488" y="2225"/>
                    <a:pt x="15508" y="2225"/>
                    <a:pt x="15529" y="2225"/>
                  </a:cubicBezTo>
                  <a:cubicBezTo>
                    <a:pt x="16058" y="2225"/>
                    <a:pt x="16705" y="2059"/>
                    <a:pt x="17379" y="1882"/>
                  </a:cubicBezTo>
                  <a:cubicBezTo>
                    <a:pt x="18059" y="1705"/>
                    <a:pt x="18837" y="1502"/>
                    <a:pt x="19449" y="1502"/>
                  </a:cubicBezTo>
                  <a:close/>
                  <a:moveTo>
                    <a:pt x="19376" y="0"/>
                  </a:moveTo>
                  <a:cubicBezTo>
                    <a:pt x="18670" y="0"/>
                    <a:pt x="17897" y="203"/>
                    <a:pt x="17169" y="393"/>
                  </a:cubicBezTo>
                  <a:cubicBezTo>
                    <a:pt x="16547" y="557"/>
                    <a:pt x="15948" y="709"/>
                    <a:pt x="15529" y="709"/>
                  </a:cubicBezTo>
                  <a:cubicBezTo>
                    <a:pt x="15516" y="709"/>
                    <a:pt x="15503" y="709"/>
                    <a:pt x="15492" y="709"/>
                  </a:cubicBezTo>
                  <a:cubicBezTo>
                    <a:pt x="15453" y="707"/>
                    <a:pt x="15412" y="707"/>
                    <a:pt x="15367" y="707"/>
                  </a:cubicBezTo>
                  <a:cubicBezTo>
                    <a:pt x="13869" y="707"/>
                    <a:pt x="8438" y="1266"/>
                    <a:pt x="6369" y="4142"/>
                  </a:cubicBezTo>
                  <a:cubicBezTo>
                    <a:pt x="4477" y="6780"/>
                    <a:pt x="310" y="13391"/>
                    <a:pt x="133" y="13672"/>
                  </a:cubicBezTo>
                  <a:cubicBezTo>
                    <a:pt x="-49" y="13963"/>
                    <a:pt x="-44" y="14394"/>
                    <a:pt x="146" y="14677"/>
                  </a:cubicBezTo>
                  <a:lnTo>
                    <a:pt x="3857" y="20177"/>
                  </a:lnTo>
                  <a:cubicBezTo>
                    <a:pt x="3935" y="20292"/>
                    <a:pt x="4036" y="20372"/>
                    <a:pt x="4146" y="20403"/>
                  </a:cubicBezTo>
                  <a:cubicBezTo>
                    <a:pt x="7163" y="21326"/>
                    <a:pt x="8908" y="21600"/>
                    <a:pt x="9929" y="21600"/>
                  </a:cubicBezTo>
                  <a:cubicBezTo>
                    <a:pt x="11113" y="21600"/>
                    <a:pt x="11329" y="21231"/>
                    <a:pt x="11427" y="21057"/>
                  </a:cubicBezTo>
                  <a:cubicBezTo>
                    <a:pt x="11857" y="20423"/>
                    <a:pt x="15727" y="18161"/>
                    <a:pt x="17382" y="17195"/>
                  </a:cubicBezTo>
                  <a:cubicBezTo>
                    <a:pt x="18173" y="16733"/>
                    <a:pt x="18814" y="16358"/>
                    <a:pt x="19130" y="16155"/>
                  </a:cubicBezTo>
                  <a:cubicBezTo>
                    <a:pt x="20010" y="15585"/>
                    <a:pt x="20845" y="14381"/>
                    <a:pt x="20736" y="13184"/>
                  </a:cubicBezTo>
                  <a:cubicBezTo>
                    <a:pt x="20705" y="12826"/>
                    <a:pt x="20529" y="11973"/>
                    <a:pt x="19586" y="11715"/>
                  </a:cubicBezTo>
                  <a:cubicBezTo>
                    <a:pt x="19471" y="11681"/>
                    <a:pt x="19328" y="11666"/>
                    <a:pt x="19164" y="11666"/>
                  </a:cubicBezTo>
                  <a:cubicBezTo>
                    <a:pt x="17884" y="11666"/>
                    <a:pt x="15279" y="12565"/>
                    <a:pt x="13543" y="13223"/>
                  </a:cubicBezTo>
                  <a:lnTo>
                    <a:pt x="16377" y="7793"/>
                  </a:lnTo>
                  <a:cubicBezTo>
                    <a:pt x="17652" y="6872"/>
                    <a:pt x="21212" y="4131"/>
                    <a:pt x="21486" y="2158"/>
                  </a:cubicBezTo>
                  <a:cubicBezTo>
                    <a:pt x="21551" y="1730"/>
                    <a:pt x="21467" y="1283"/>
                    <a:pt x="21257" y="952"/>
                  </a:cubicBezTo>
                  <a:cubicBezTo>
                    <a:pt x="20801" y="230"/>
                    <a:pt x="20127" y="0"/>
                    <a:pt x="1937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9" name="Google Shape;1437;p41"/>
            <p:cNvSpPr/>
            <p:nvPr/>
          </p:nvSpPr>
          <p:spPr>
            <a:xfrm>
              <a:off x="197544" y="1606525"/>
              <a:ext cx="835829" cy="1091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2" h="21600" fill="norm" stroke="1" extrusionOk="0">
                  <a:moveTo>
                    <a:pt x="19851" y="0"/>
                  </a:moveTo>
                  <a:lnTo>
                    <a:pt x="14473" y="1777"/>
                  </a:lnTo>
                  <a:lnTo>
                    <a:pt x="14473" y="1781"/>
                  </a:lnTo>
                  <a:cubicBezTo>
                    <a:pt x="12843" y="2129"/>
                    <a:pt x="10970" y="2581"/>
                    <a:pt x="10467" y="2909"/>
                  </a:cubicBezTo>
                  <a:cubicBezTo>
                    <a:pt x="9528" y="3522"/>
                    <a:pt x="9528" y="5483"/>
                    <a:pt x="9528" y="5666"/>
                  </a:cubicBezTo>
                  <a:cubicBezTo>
                    <a:pt x="9528" y="5850"/>
                    <a:pt x="8119" y="7627"/>
                    <a:pt x="6164" y="9098"/>
                  </a:cubicBezTo>
                  <a:cubicBezTo>
                    <a:pt x="4208" y="10569"/>
                    <a:pt x="1077" y="11734"/>
                    <a:pt x="295" y="12285"/>
                  </a:cubicBezTo>
                  <a:cubicBezTo>
                    <a:pt x="-488" y="12836"/>
                    <a:pt x="295" y="16881"/>
                    <a:pt x="2565" y="18719"/>
                  </a:cubicBezTo>
                  <a:cubicBezTo>
                    <a:pt x="4834" y="20558"/>
                    <a:pt x="7729" y="21600"/>
                    <a:pt x="7729" y="21600"/>
                  </a:cubicBezTo>
                  <a:cubicBezTo>
                    <a:pt x="7729" y="21600"/>
                    <a:pt x="12893" y="16452"/>
                    <a:pt x="13519" y="15533"/>
                  </a:cubicBezTo>
                  <a:cubicBezTo>
                    <a:pt x="14145" y="14614"/>
                    <a:pt x="14302" y="14430"/>
                    <a:pt x="14302" y="14430"/>
                  </a:cubicBezTo>
                  <a:cubicBezTo>
                    <a:pt x="14302" y="14430"/>
                    <a:pt x="16258" y="11795"/>
                    <a:pt x="16102" y="10998"/>
                  </a:cubicBezTo>
                  <a:cubicBezTo>
                    <a:pt x="15945" y="10202"/>
                    <a:pt x="15867" y="6831"/>
                    <a:pt x="15867" y="6096"/>
                  </a:cubicBezTo>
                  <a:cubicBezTo>
                    <a:pt x="15867" y="5360"/>
                    <a:pt x="17275" y="3767"/>
                    <a:pt x="17511" y="3215"/>
                  </a:cubicBezTo>
                  <a:cubicBezTo>
                    <a:pt x="17521" y="3190"/>
                    <a:pt x="17535" y="3161"/>
                    <a:pt x="17549" y="3133"/>
                  </a:cubicBezTo>
                  <a:lnTo>
                    <a:pt x="21112" y="724"/>
                  </a:lnTo>
                  <a:lnTo>
                    <a:pt x="19851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0" name="Google Shape;1438;p41"/>
            <p:cNvSpPr/>
            <p:nvPr/>
          </p:nvSpPr>
          <p:spPr>
            <a:xfrm>
              <a:off x="191799" y="1600788"/>
              <a:ext cx="847301" cy="110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0087" y="241"/>
                  </a:moveTo>
                  <a:lnTo>
                    <a:pt x="21140" y="836"/>
                  </a:lnTo>
                  <a:lnTo>
                    <a:pt x="17696" y="3128"/>
                  </a:lnTo>
                  <a:cubicBezTo>
                    <a:pt x="17678" y="3140"/>
                    <a:pt x="17665" y="3155"/>
                    <a:pt x="17656" y="3172"/>
                  </a:cubicBezTo>
                  <a:cubicBezTo>
                    <a:pt x="17640" y="3202"/>
                    <a:pt x="17625" y="3231"/>
                    <a:pt x="17614" y="3259"/>
                  </a:cubicBezTo>
                  <a:cubicBezTo>
                    <a:pt x="17535" y="3442"/>
                    <a:pt x="17309" y="3756"/>
                    <a:pt x="17047" y="4121"/>
                  </a:cubicBezTo>
                  <a:cubicBezTo>
                    <a:pt x="16535" y="4835"/>
                    <a:pt x="15953" y="5645"/>
                    <a:pt x="15953" y="6145"/>
                  </a:cubicBezTo>
                  <a:cubicBezTo>
                    <a:pt x="15953" y="6847"/>
                    <a:pt x="16033" y="10219"/>
                    <a:pt x="16192" y="11013"/>
                  </a:cubicBezTo>
                  <a:cubicBezTo>
                    <a:pt x="16314" y="11628"/>
                    <a:pt x="14940" y="13620"/>
                    <a:pt x="14405" y="14330"/>
                  </a:cubicBezTo>
                  <a:cubicBezTo>
                    <a:pt x="14398" y="14338"/>
                    <a:pt x="14236" y="14527"/>
                    <a:pt x="13610" y="15431"/>
                  </a:cubicBezTo>
                  <a:cubicBezTo>
                    <a:pt x="13035" y="16264"/>
                    <a:pt x="8504" y="20729"/>
                    <a:pt x="7874" y="21348"/>
                  </a:cubicBezTo>
                  <a:cubicBezTo>
                    <a:pt x="7338" y="21146"/>
                    <a:pt x="4825" y="20152"/>
                    <a:pt x="2829" y="18560"/>
                  </a:cubicBezTo>
                  <a:cubicBezTo>
                    <a:pt x="1078" y="17163"/>
                    <a:pt x="232" y="14494"/>
                    <a:pt x="295" y="13104"/>
                  </a:cubicBezTo>
                  <a:cubicBezTo>
                    <a:pt x="319" y="12563"/>
                    <a:pt x="474" y="12399"/>
                    <a:pt x="539" y="12354"/>
                  </a:cubicBezTo>
                  <a:cubicBezTo>
                    <a:pt x="816" y="12161"/>
                    <a:pt x="1408" y="11886"/>
                    <a:pt x="2155" y="11538"/>
                  </a:cubicBezTo>
                  <a:cubicBezTo>
                    <a:pt x="3434" y="10944"/>
                    <a:pt x="5184" y="10129"/>
                    <a:pt x="6444" y="9197"/>
                  </a:cubicBezTo>
                  <a:cubicBezTo>
                    <a:pt x="8351" y="7786"/>
                    <a:pt x="9871" y="5985"/>
                    <a:pt x="9871" y="5720"/>
                  </a:cubicBezTo>
                  <a:cubicBezTo>
                    <a:pt x="9871" y="5374"/>
                    <a:pt x="9914" y="3622"/>
                    <a:pt x="10764" y="3077"/>
                  </a:cubicBezTo>
                  <a:cubicBezTo>
                    <a:pt x="11037" y="2902"/>
                    <a:pt x="11948" y="2569"/>
                    <a:pt x="14737" y="1983"/>
                  </a:cubicBezTo>
                  <a:cubicBezTo>
                    <a:pt x="14754" y="1979"/>
                    <a:pt x="14771" y="1973"/>
                    <a:pt x="14785" y="1964"/>
                  </a:cubicBezTo>
                  <a:lnTo>
                    <a:pt x="20087" y="241"/>
                  </a:lnTo>
                  <a:close/>
                  <a:moveTo>
                    <a:pt x="20106" y="0"/>
                  </a:moveTo>
                  <a:cubicBezTo>
                    <a:pt x="20087" y="0"/>
                    <a:pt x="20067" y="3"/>
                    <a:pt x="20049" y="9"/>
                  </a:cubicBezTo>
                  <a:lnTo>
                    <a:pt x="14641" y="1767"/>
                  </a:lnTo>
                  <a:cubicBezTo>
                    <a:pt x="14636" y="1769"/>
                    <a:pt x="14630" y="1772"/>
                    <a:pt x="14624" y="1774"/>
                  </a:cubicBezTo>
                  <a:cubicBezTo>
                    <a:pt x="12366" y="2250"/>
                    <a:pt x="11005" y="2630"/>
                    <a:pt x="10578" y="2905"/>
                  </a:cubicBezTo>
                  <a:cubicBezTo>
                    <a:pt x="9652" y="3499"/>
                    <a:pt x="9581" y="5210"/>
                    <a:pt x="9581" y="5713"/>
                  </a:cubicBezTo>
                  <a:cubicBezTo>
                    <a:pt x="9536" y="5917"/>
                    <a:pt x="8149" y="7625"/>
                    <a:pt x="6242" y="9035"/>
                  </a:cubicBezTo>
                  <a:cubicBezTo>
                    <a:pt x="5006" y="9949"/>
                    <a:pt x="3272" y="10757"/>
                    <a:pt x="2005" y="11346"/>
                  </a:cubicBezTo>
                  <a:cubicBezTo>
                    <a:pt x="1244" y="11700"/>
                    <a:pt x="643" y="11980"/>
                    <a:pt x="345" y="12187"/>
                  </a:cubicBezTo>
                  <a:cubicBezTo>
                    <a:pt x="139" y="12329"/>
                    <a:pt x="24" y="12635"/>
                    <a:pt x="3" y="13096"/>
                  </a:cubicBezTo>
                  <a:cubicBezTo>
                    <a:pt x="-61" y="14526"/>
                    <a:pt x="812" y="17274"/>
                    <a:pt x="2619" y="18716"/>
                  </a:cubicBezTo>
                  <a:cubicBezTo>
                    <a:pt x="4893" y="20529"/>
                    <a:pt x="7826" y="21580"/>
                    <a:pt x="7856" y="21590"/>
                  </a:cubicBezTo>
                  <a:cubicBezTo>
                    <a:pt x="7875" y="21597"/>
                    <a:pt x="7896" y="21600"/>
                    <a:pt x="7916" y="21600"/>
                  </a:cubicBezTo>
                  <a:cubicBezTo>
                    <a:pt x="7961" y="21600"/>
                    <a:pt x="8004" y="21585"/>
                    <a:pt x="8032" y="21557"/>
                  </a:cubicBezTo>
                  <a:cubicBezTo>
                    <a:pt x="8244" y="21349"/>
                    <a:pt x="13240" y="16445"/>
                    <a:pt x="13868" y="15537"/>
                  </a:cubicBezTo>
                  <a:cubicBezTo>
                    <a:pt x="14481" y="14651"/>
                    <a:pt x="14646" y="14457"/>
                    <a:pt x="14652" y="14449"/>
                  </a:cubicBezTo>
                  <a:cubicBezTo>
                    <a:pt x="14734" y="14341"/>
                    <a:pt x="16643" y="11798"/>
                    <a:pt x="16480" y="10979"/>
                  </a:cubicBezTo>
                  <a:cubicBezTo>
                    <a:pt x="16323" y="10196"/>
                    <a:pt x="16245" y="6844"/>
                    <a:pt x="16245" y="6145"/>
                  </a:cubicBezTo>
                  <a:cubicBezTo>
                    <a:pt x="16245" y="5703"/>
                    <a:pt x="16832" y="4886"/>
                    <a:pt x="17302" y="4230"/>
                  </a:cubicBezTo>
                  <a:cubicBezTo>
                    <a:pt x="17571" y="3856"/>
                    <a:pt x="17803" y="3532"/>
                    <a:pt x="17890" y="3330"/>
                  </a:cubicBezTo>
                  <a:cubicBezTo>
                    <a:pt x="17897" y="3314"/>
                    <a:pt x="17905" y="3297"/>
                    <a:pt x="17914" y="3280"/>
                  </a:cubicBezTo>
                  <a:lnTo>
                    <a:pt x="21468" y="914"/>
                  </a:lnTo>
                  <a:cubicBezTo>
                    <a:pt x="21539" y="867"/>
                    <a:pt x="21535" y="781"/>
                    <a:pt x="21460" y="738"/>
                  </a:cubicBezTo>
                  <a:lnTo>
                    <a:pt x="20191" y="22"/>
                  </a:lnTo>
                  <a:cubicBezTo>
                    <a:pt x="20166" y="8"/>
                    <a:pt x="20136" y="0"/>
                    <a:pt x="201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1" name="Google Shape;1439;p41"/>
            <p:cNvSpPr/>
            <p:nvPr/>
          </p:nvSpPr>
          <p:spPr>
            <a:xfrm>
              <a:off x="569035" y="1761004"/>
              <a:ext cx="142120" cy="137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600" fill="norm" stroke="1" extrusionOk="0">
                  <a:moveTo>
                    <a:pt x="20371" y="0"/>
                  </a:moveTo>
                  <a:cubicBezTo>
                    <a:pt x="20236" y="0"/>
                    <a:pt x="20101" y="34"/>
                    <a:pt x="19973" y="105"/>
                  </a:cubicBezTo>
                  <a:cubicBezTo>
                    <a:pt x="10969" y="5056"/>
                    <a:pt x="607" y="19548"/>
                    <a:pt x="172" y="20165"/>
                  </a:cubicBezTo>
                  <a:cubicBezTo>
                    <a:pt x="-250" y="20755"/>
                    <a:pt x="152" y="21600"/>
                    <a:pt x="859" y="21600"/>
                  </a:cubicBezTo>
                  <a:cubicBezTo>
                    <a:pt x="1127" y="21600"/>
                    <a:pt x="1382" y="21469"/>
                    <a:pt x="1544" y="21238"/>
                  </a:cubicBezTo>
                  <a:cubicBezTo>
                    <a:pt x="1649" y="21091"/>
                    <a:pt x="12103" y="6462"/>
                    <a:pt x="20768" y="1700"/>
                  </a:cubicBezTo>
                  <a:cubicBezTo>
                    <a:pt x="21188" y="1467"/>
                    <a:pt x="21350" y="926"/>
                    <a:pt x="21130" y="485"/>
                  </a:cubicBezTo>
                  <a:cubicBezTo>
                    <a:pt x="20978" y="176"/>
                    <a:pt x="20680" y="0"/>
                    <a:pt x="2037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2" name="Google Shape;1440;p41"/>
            <p:cNvSpPr/>
            <p:nvPr/>
          </p:nvSpPr>
          <p:spPr>
            <a:xfrm>
              <a:off x="825700" y="1680277"/>
              <a:ext cx="286331" cy="293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600" fill="norm" stroke="1" extrusionOk="0">
                  <a:moveTo>
                    <a:pt x="13316" y="0"/>
                  </a:moveTo>
                  <a:cubicBezTo>
                    <a:pt x="11107" y="0"/>
                    <a:pt x="8913" y="561"/>
                    <a:pt x="7651" y="1520"/>
                  </a:cubicBezTo>
                  <a:cubicBezTo>
                    <a:pt x="4950" y="3571"/>
                    <a:pt x="2926" y="7902"/>
                    <a:pt x="2926" y="7902"/>
                  </a:cubicBezTo>
                  <a:cubicBezTo>
                    <a:pt x="2926" y="7902"/>
                    <a:pt x="0" y="8587"/>
                    <a:pt x="0" y="11094"/>
                  </a:cubicBezTo>
                  <a:cubicBezTo>
                    <a:pt x="0" y="13602"/>
                    <a:pt x="452" y="20440"/>
                    <a:pt x="452" y="20440"/>
                  </a:cubicBezTo>
                  <a:cubicBezTo>
                    <a:pt x="452" y="20440"/>
                    <a:pt x="3827" y="18616"/>
                    <a:pt x="5176" y="18616"/>
                  </a:cubicBezTo>
                  <a:cubicBezTo>
                    <a:pt x="6527" y="18616"/>
                    <a:pt x="10125" y="21353"/>
                    <a:pt x="11701" y="21580"/>
                  </a:cubicBezTo>
                  <a:cubicBezTo>
                    <a:pt x="11792" y="21594"/>
                    <a:pt x="11883" y="21600"/>
                    <a:pt x="11975" y="21600"/>
                  </a:cubicBezTo>
                  <a:cubicBezTo>
                    <a:pt x="13479" y="21600"/>
                    <a:pt x="15114" y="19906"/>
                    <a:pt x="15751" y="18616"/>
                  </a:cubicBezTo>
                  <a:lnTo>
                    <a:pt x="18225" y="13602"/>
                  </a:lnTo>
                  <a:cubicBezTo>
                    <a:pt x="18225" y="13602"/>
                    <a:pt x="19350" y="12462"/>
                    <a:pt x="20475" y="11550"/>
                  </a:cubicBezTo>
                  <a:cubicBezTo>
                    <a:pt x="21600" y="10638"/>
                    <a:pt x="19350" y="9725"/>
                    <a:pt x="19800" y="7675"/>
                  </a:cubicBezTo>
                  <a:cubicBezTo>
                    <a:pt x="20249" y="5622"/>
                    <a:pt x="19575" y="2430"/>
                    <a:pt x="19575" y="2430"/>
                  </a:cubicBezTo>
                  <a:cubicBezTo>
                    <a:pt x="18376" y="730"/>
                    <a:pt x="15836" y="0"/>
                    <a:pt x="1331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3" name="Google Shape;1441;p41"/>
            <p:cNvSpPr/>
            <p:nvPr/>
          </p:nvSpPr>
          <p:spPr>
            <a:xfrm>
              <a:off x="819996" y="1674590"/>
              <a:ext cx="297740" cy="30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1" h="21600" fill="norm" stroke="1" extrusionOk="0">
                  <a:moveTo>
                    <a:pt x="13471" y="808"/>
                  </a:moveTo>
                  <a:cubicBezTo>
                    <a:pt x="14076" y="808"/>
                    <a:pt x="14683" y="852"/>
                    <a:pt x="15271" y="942"/>
                  </a:cubicBezTo>
                  <a:cubicBezTo>
                    <a:pt x="17085" y="1222"/>
                    <a:pt x="18492" y="1918"/>
                    <a:pt x="19244" y="2911"/>
                  </a:cubicBezTo>
                  <a:cubicBezTo>
                    <a:pt x="19343" y="3409"/>
                    <a:pt x="19826" y="6010"/>
                    <a:pt x="19448" y="7701"/>
                  </a:cubicBezTo>
                  <a:cubicBezTo>
                    <a:pt x="19191" y="8854"/>
                    <a:pt x="19706" y="9681"/>
                    <a:pt x="20084" y="10286"/>
                  </a:cubicBezTo>
                  <a:cubicBezTo>
                    <a:pt x="20507" y="10966"/>
                    <a:pt x="20476" y="11027"/>
                    <a:pt x="20256" y="11202"/>
                  </a:cubicBezTo>
                  <a:cubicBezTo>
                    <a:pt x="19145" y="12084"/>
                    <a:pt x="18057" y="13163"/>
                    <a:pt x="18011" y="13208"/>
                  </a:cubicBezTo>
                  <a:cubicBezTo>
                    <a:pt x="17981" y="13239"/>
                    <a:pt x="17955" y="13276"/>
                    <a:pt x="17935" y="13314"/>
                  </a:cubicBezTo>
                  <a:lnTo>
                    <a:pt x="15505" y="18142"/>
                  </a:lnTo>
                  <a:cubicBezTo>
                    <a:pt x="14923" y="19298"/>
                    <a:pt x="13409" y="20788"/>
                    <a:pt x="12160" y="20788"/>
                  </a:cubicBezTo>
                  <a:cubicBezTo>
                    <a:pt x="12090" y="20788"/>
                    <a:pt x="12021" y="20784"/>
                    <a:pt x="11952" y="20774"/>
                  </a:cubicBezTo>
                  <a:cubicBezTo>
                    <a:pt x="11282" y="20678"/>
                    <a:pt x="10092" y="20021"/>
                    <a:pt x="8941" y="19386"/>
                  </a:cubicBezTo>
                  <a:cubicBezTo>
                    <a:pt x="7574" y="18631"/>
                    <a:pt x="6281" y="17916"/>
                    <a:pt x="5489" y="17916"/>
                  </a:cubicBezTo>
                  <a:cubicBezTo>
                    <a:pt x="4400" y="17916"/>
                    <a:pt x="2257" y="18914"/>
                    <a:pt x="1219" y="19433"/>
                  </a:cubicBezTo>
                  <a:cubicBezTo>
                    <a:pt x="1109" y="17739"/>
                    <a:pt x="817" y="13022"/>
                    <a:pt x="817" y="11081"/>
                  </a:cubicBezTo>
                  <a:cubicBezTo>
                    <a:pt x="817" y="9025"/>
                    <a:pt x="3268" y="8430"/>
                    <a:pt x="3372" y="8405"/>
                  </a:cubicBezTo>
                  <a:cubicBezTo>
                    <a:pt x="3495" y="8378"/>
                    <a:pt x="3595" y="8295"/>
                    <a:pt x="3649" y="8183"/>
                  </a:cubicBezTo>
                  <a:cubicBezTo>
                    <a:pt x="3670" y="8143"/>
                    <a:pt x="5628" y="4080"/>
                    <a:pt x="8163" y="2190"/>
                  </a:cubicBezTo>
                  <a:cubicBezTo>
                    <a:pt x="9332" y="1320"/>
                    <a:pt x="11391" y="808"/>
                    <a:pt x="13471" y="808"/>
                  </a:cubicBezTo>
                  <a:close/>
                  <a:moveTo>
                    <a:pt x="13503" y="0"/>
                  </a:moveTo>
                  <a:cubicBezTo>
                    <a:pt x="11240" y="0"/>
                    <a:pt x="8976" y="571"/>
                    <a:pt x="7674" y="1540"/>
                  </a:cubicBezTo>
                  <a:cubicBezTo>
                    <a:pt x="5252" y="3346"/>
                    <a:pt x="3408" y="6840"/>
                    <a:pt x="2995" y="7664"/>
                  </a:cubicBezTo>
                  <a:cubicBezTo>
                    <a:pt x="1860" y="7987"/>
                    <a:pt x="0" y="9036"/>
                    <a:pt x="0" y="11081"/>
                  </a:cubicBezTo>
                  <a:cubicBezTo>
                    <a:pt x="0" y="13481"/>
                    <a:pt x="423" y="19836"/>
                    <a:pt x="443" y="20105"/>
                  </a:cubicBezTo>
                  <a:cubicBezTo>
                    <a:pt x="458" y="20330"/>
                    <a:pt x="646" y="20486"/>
                    <a:pt x="850" y="20486"/>
                  </a:cubicBezTo>
                  <a:cubicBezTo>
                    <a:pt x="915" y="20486"/>
                    <a:pt x="980" y="20471"/>
                    <a:pt x="1044" y="20438"/>
                  </a:cubicBezTo>
                  <a:cubicBezTo>
                    <a:pt x="1939" y="19961"/>
                    <a:pt x="4486" y="18729"/>
                    <a:pt x="5489" y="18729"/>
                  </a:cubicBezTo>
                  <a:cubicBezTo>
                    <a:pt x="6070" y="18729"/>
                    <a:pt x="7384" y="19456"/>
                    <a:pt x="8544" y="20096"/>
                  </a:cubicBezTo>
                  <a:cubicBezTo>
                    <a:pt x="9817" y="20798"/>
                    <a:pt x="11019" y="21461"/>
                    <a:pt x="11837" y="21580"/>
                  </a:cubicBezTo>
                  <a:cubicBezTo>
                    <a:pt x="11947" y="21594"/>
                    <a:pt x="12058" y="21600"/>
                    <a:pt x="12170" y="21600"/>
                  </a:cubicBezTo>
                  <a:cubicBezTo>
                    <a:pt x="13879" y="21600"/>
                    <a:pt x="15580" y="19811"/>
                    <a:pt x="16238" y="18504"/>
                  </a:cubicBezTo>
                  <a:lnTo>
                    <a:pt x="18638" y="13738"/>
                  </a:lnTo>
                  <a:cubicBezTo>
                    <a:pt x="18857" y="13522"/>
                    <a:pt x="19818" y="12593"/>
                    <a:pt x="20765" y="11838"/>
                  </a:cubicBezTo>
                  <a:cubicBezTo>
                    <a:pt x="21600" y="11175"/>
                    <a:pt x="21125" y="10414"/>
                    <a:pt x="20779" y="9859"/>
                  </a:cubicBezTo>
                  <a:cubicBezTo>
                    <a:pt x="20443" y="9318"/>
                    <a:pt x="20063" y="8708"/>
                    <a:pt x="20249" y="7878"/>
                  </a:cubicBezTo>
                  <a:cubicBezTo>
                    <a:pt x="20703" y="5842"/>
                    <a:pt x="20053" y="2788"/>
                    <a:pt x="20027" y="2657"/>
                  </a:cubicBezTo>
                  <a:cubicBezTo>
                    <a:pt x="20015" y="2603"/>
                    <a:pt x="19992" y="2552"/>
                    <a:pt x="19960" y="2508"/>
                  </a:cubicBezTo>
                  <a:cubicBezTo>
                    <a:pt x="18847" y="960"/>
                    <a:pt x="16863" y="365"/>
                    <a:pt x="15398" y="140"/>
                  </a:cubicBezTo>
                  <a:cubicBezTo>
                    <a:pt x="14780" y="45"/>
                    <a:pt x="14142" y="0"/>
                    <a:pt x="1350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4" name="Google Shape;1442;p41"/>
            <p:cNvSpPr/>
            <p:nvPr/>
          </p:nvSpPr>
          <p:spPr>
            <a:xfrm>
              <a:off x="915843" y="1883968"/>
              <a:ext cx="70509" cy="73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600" fill="norm" stroke="1" extrusionOk="0">
                  <a:moveTo>
                    <a:pt x="1699" y="0"/>
                  </a:moveTo>
                  <a:cubicBezTo>
                    <a:pt x="1307" y="0"/>
                    <a:pt x="914" y="132"/>
                    <a:pt x="592" y="402"/>
                  </a:cubicBezTo>
                  <a:cubicBezTo>
                    <a:pt x="-143" y="1030"/>
                    <a:pt x="-203" y="2139"/>
                    <a:pt x="467" y="2836"/>
                  </a:cubicBezTo>
                  <a:cubicBezTo>
                    <a:pt x="1471" y="3994"/>
                    <a:pt x="6706" y="9779"/>
                    <a:pt x="10952" y="9779"/>
                  </a:cubicBezTo>
                  <a:lnTo>
                    <a:pt x="13376" y="9779"/>
                  </a:lnTo>
                  <a:cubicBezTo>
                    <a:pt x="14220" y="12449"/>
                    <a:pt x="16252" y="18518"/>
                    <a:pt x="17811" y="20849"/>
                  </a:cubicBezTo>
                  <a:cubicBezTo>
                    <a:pt x="18129" y="21315"/>
                    <a:pt x="18660" y="21600"/>
                    <a:pt x="19232" y="21600"/>
                  </a:cubicBezTo>
                  <a:cubicBezTo>
                    <a:pt x="20597" y="21595"/>
                    <a:pt x="21397" y="20103"/>
                    <a:pt x="20647" y="18985"/>
                  </a:cubicBezTo>
                  <a:cubicBezTo>
                    <a:pt x="19261" y="16929"/>
                    <a:pt x="17011" y="10079"/>
                    <a:pt x="16266" y="7625"/>
                  </a:cubicBezTo>
                  <a:cubicBezTo>
                    <a:pt x="16053" y="6909"/>
                    <a:pt x="15387" y="6423"/>
                    <a:pt x="14632" y="6423"/>
                  </a:cubicBezTo>
                  <a:lnTo>
                    <a:pt x="10952" y="6423"/>
                  </a:lnTo>
                  <a:cubicBezTo>
                    <a:pt x="8965" y="6423"/>
                    <a:pt x="5126" y="3047"/>
                    <a:pt x="3050" y="653"/>
                  </a:cubicBezTo>
                  <a:cubicBezTo>
                    <a:pt x="2712" y="221"/>
                    <a:pt x="2206" y="0"/>
                    <a:pt x="1699" y="0"/>
                  </a:cubicBezTo>
                  <a:close/>
                  <a:moveTo>
                    <a:pt x="19232" y="21600"/>
                  </a:moveTo>
                  <a:cubicBezTo>
                    <a:pt x="19232" y="21600"/>
                    <a:pt x="19232" y="21600"/>
                    <a:pt x="19232" y="21600"/>
                  </a:cubicBezTo>
                  <a:lnTo>
                    <a:pt x="19237" y="21600"/>
                  </a:lnTo>
                  <a:cubicBezTo>
                    <a:pt x="19237" y="21600"/>
                    <a:pt x="19237" y="21600"/>
                    <a:pt x="19232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5" name="Google Shape;1443;p41"/>
            <p:cNvSpPr/>
            <p:nvPr/>
          </p:nvSpPr>
          <p:spPr>
            <a:xfrm>
              <a:off x="1067814" y="1766457"/>
              <a:ext cx="33130" cy="48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fill="norm" stroke="1" extrusionOk="0">
                  <a:moveTo>
                    <a:pt x="17453" y="0"/>
                  </a:moveTo>
                  <a:cubicBezTo>
                    <a:pt x="16728" y="0"/>
                    <a:pt x="16003" y="149"/>
                    <a:pt x="15363" y="461"/>
                  </a:cubicBezTo>
                  <a:cubicBezTo>
                    <a:pt x="14723" y="772"/>
                    <a:pt x="0" y="8237"/>
                    <a:pt x="0" y="19052"/>
                  </a:cubicBezTo>
                  <a:cubicBezTo>
                    <a:pt x="0" y="20449"/>
                    <a:pt x="1653" y="21600"/>
                    <a:pt x="3657" y="21600"/>
                  </a:cubicBezTo>
                  <a:cubicBezTo>
                    <a:pt x="5683" y="21600"/>
                    <a:pt x="7314" y="20449"/>
                    <a:pt x="7314" y="19052"/>
                  </a:cubicBezTo>
                  <a:cubicBezTo>
                    <a:pt x="7314" y="10874"/>
                    <a:pt x="19489" y="4665"/>
                    <a:pt x="19617" y="4613"/>
                  </a:cubicBezTo>
                  <a:cubicBezTo>
                    <a:pt x="21238" y="3781"/>
                    <a:pt x="21600" y="2206"/>
                    <a:pt x="20427" y="1070"/>
                  </a:cubicBezTo>
                  <a:cubicBezTo>
                    <a:pt x="19713" y="379"/>
                    <a:pt x="18593" y="0"/>
                    <a:pt x="1745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6" name="Google Shape;1444;p41"/>
            <p:cNvSpPr/>
            <p:nvPr/>
          </p:nvSpPr>
          <p:spPr>
            <a:xfrm>
              <a:off x="812437" y="1544600"/>
              <a:ext cx="333944" cy="345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43" h="21600" fill="norm" stroke="1" extrusionOk="0">
                  <a:moveTo>
                    <a:pt x="9520" y="0"/>
                  </a:moveTo>
                  <a:cubicBezTo>
                    <a:pt x="7704" y="0"/>
                    <a:pt x="5629" y="570"/>
                    <a:pt x="3442" y="2416"/>
                  </a:cubicBezTo>
                  <a:cubicBezTo>
                    <a:pt x="-1377" y="6483"/>
                    <a:pt x="-305" y="11911"/>
                    <a:pt x="1657" y="16173"/>
                  </a:cubicBezTo>
                  <a:cubicBezTo>
                    <a:pt x="3621" y="20436"/>
                    <a:pt x="6299" y="21600"/>
                    <a:pt x="6299" y="21600"/>
                  </a:cubicBezTo>
                  <a:cubicBezTo>
                    <a:pt x="6299" y="21600"/>
                    <a:pt x="5585" y="19080"/>
                    <a:pt x="6834" y="17918"/>
                  </a:cubicBezTo>
                  <a:cubicBezTo>
                    <a:pt x="6997" y="17766"/>
                    <a:pt x="7167" y="17700"/>
                    <a:pt x="7339" y="17700"/>
                  </a:cubicBezTo>
                  <a:cubicBezTo>
                    <a:pt x="8486" y="17700"/>
                    <a:pt x="9762" y="20631"/>
                    <a:pt x="10226" y="20631"/>
                  </a:cubicBezTo>
                  <a:cubicBezTo>
                    <a:pt x="10762" y="20631"/>
                    <a:pt x="10941" y="19080"/>
                    <a:pt x="10941" y="18499"/>
                  </a:cubicBezTo>
                  <a:cubicBezTo>
                    <a:pt x="10941" y="17918"/>
                    <a:pt x="12012" y="17143"/>
                    <a:pt x="13083" y="16755"/>
                  </a:cubicBezTo>
                  <a:cubicBezTo>
                    <a:pt x="14154" y="16367"/>
                    <a:pt x="12369" y="14429"/>
                    <a:pt x="12191" y="13460"/>
                  </a:cubicBezTo>
                  <a:cubicBezTo>
                    <a:pt x="12012" y="12492"/>
                    <a:pt x="17725" y="12105"/>
                    <a:pt x="18974" y="8036"/>
                  </a:cubicBezTo>
                  <a:cubicBezTo>
                    <a:pt x="20223" y="3965"/>
                    <a:pt x="16831" y="2027"/>
                    <a:pt x="14690" y="1251"/>
                  </a:cubicBezTo>
                  <a:cubicBezTo>
                    <a:pt x="13519" y="828"/>
                    <a:pt x="11708" y="0"/>
                    <a:pt x="952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7" name="Google Shape;1445;p41"/>
            <p:cNvSpPr/>
            <p:nvPr/>
          </p:nvSpPr>
          <p:spPr>
            <a:xfrm>
              <a:off x="771286" y="1795145"/>
              <a:ext cx="138086" cy="255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8" h="21600" fill="norm" stroke="1" extrusionOk="0">
                  <a:moveTo>
                    <a:pt x="6277" y="0"/>
                  </a:moveTo>
                  <a:cubicBezTo>
                    <a:pt x="6277" y="0"/>
                    <a:pt x="-1532" y="2971"/>
                    <a:pt x="269" y="8725"/>
                  </a:cubicBezTo>
                  <a:cubicBezTo>
                    <a:pt x="2071" y="14479"/>
                    <a:pt x="6111" y="21600"/>
                    <a:pt x="6111" y="21600"/>
                  </a:cubicBezTo>
                  <a:lnTo>
                    <a:pt x="20068" y="21600"/>
                  </a:lnTo>
                  <a:lnTo>
                    <a:pt x="13312" y="12970"/>
                  </a:lnTo>
                  <a:lnTo>
                    <a:pt x="10161" y="675"/>
                  </a:lnTo>
                  <a:lnTo>
                    <a:pt x="6277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8" name="Google Shape;1446;p41"/>
            <p:cNvSpPr/>
            <p:nvPr/>
          </p:nvSpPr>
          <p:spPr>
            <a:xfrm>
              <a:off x="765578" y="1789407"/>
              <a:ext cx="149538" cy="26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1" h="21600" fill="norm" stroke="1" extrusionOk="0">
                  <a:moveTo>
                    <a:pt x="6671" y="973"/>
                  </a:moveTo>
                  <a:lnTo>
                    <a:pt x="9415" y="1472"/>
                  </a:lnTo>
                  <a:lnTo>
                    <a:pt x="12240" y="12943"/>
                  </a:lnTo>
                  <a:cubicBezTo>
                    <a:pt x="12249" y="12986"/>
                    <a:pt x="12270" y="13026"/>
                    <a:pt x="12301" y="13067"/>
                  </a:cubicBezTo>
                  <a:lnTo>
                    <a:pt x="18013" y="20673"/>
                  </a:lnTo>
                  <a:lnTo>
                    <a:pt x="6933" y="20673"/>
                  </a:lnTo>
                  <a:cubicBezTo>
                    <a:pt x="6189" y="19266"/>
                    <a:pt x="3191" y="13472"/>
                    <a:pt x="1763" y="8730"/>
                  </a:cubicBezTo>
                  <a:cubicBezTo>
                    <a:pt x="387" y="4153"/>
                    <a:pt x="5389" y="1554"/>
                    <a:pt x="6671" y="973"/>
                  </a:cubicBezTo>
                  <a:close/>
                  <a:moveTo>
                    <a:pt x="6528" y="0"/>
                  </a:moveTo>
                  <a:cubicBezTo>
                    <a:pt x="6383" y="0"/>
                    <a:pt x="6238" y="26"/>
                    <a:pt x="6113" y="77"/>
                  </a:cubicBezTo>
                  <a:cubicBezTo>
                    <a:pt x="6037" y="107"/>
                    <a:pt x="-1467" y="3156"/>
                    <a:pt x="258" y="8897"/>
                  </a:cubicBezTo>
                  <a:cubicBezTo>
                    <a:pt x="1904" y="14371"/>
                    <a:pt x="5612" y="21212"/>
                    <a:pt x="5648" y="21281"/>
                  </a:cubicBezTo>
                  <a:cubicBezTo>
                    <a:pt x="5751" y="21469"/>
                    <a:pt x="6046" y="21597"/>
                    <a:pt x="6376" y="21597"/>
                  </a:cubicBezTo>
                  <a:lnTo>
                    <a:pt x="19204" y="21597"/>
                  </a:lnTo>
                  <a:lnTo>
                    <a:pt x="19204" y="21600"/>
                  </a:lnTo>
                  <a:cubicBezTo>
                    <a:pt x="19760" y="21600"/>
                    <a:pt x="20133" y="21250"/>
                    <a:pt x="19901" y="20943"/>
                  </a:cubicBezTo>
                  <a:lnTo>
                    <a:pt x="13739" y="12744"/>
                  </a:lnTo>
                  <a:lnTo>
                    <a:pt x="10860" y="1043"/>
                  </a:lnTo>
                  <a:cubicBezTo>
                    <a:pt x="10817" y="865"/>
                    <a:pt x="10607" y="719"/>
                    <a:pt x="10319" y="669"/>
                  </a:cubicBezTo>
                  <a:lnTo>
                    <a:pt x="6749" y="20"/>
                  </a:lnTo>
                  <a:cubicBezTo>
                    <a:pt x="6678" y="7"/>
                    <a:pt x="6602" y="0"/>
                    <a:pt x="652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59" name="Google Shape;1447;p41"/>
            <p:cNvSpPr/>
            <p:nvPr/>
          </p:nvSpPr>
          <p:spPr>
            <a:xfrm>
              <a:off x="1305930" y="2205905"/>
              <a:ext cx="213997" cy="15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fill="norm" stroke="1" extrusionOk="0">
                  <a:moveTo>
                    <a:pt x="12974" y="0"/>
                  </a:moveTo>
                  <a:cubicBezTo>
                    <a:pt x="12585" y="0"/>
                    <a:pt x="12139" y="142"/>
                    <a:pt x="11729" y="423"/>
                  </a:cubicBezTo>
                  <a:cubicBezTo>
                    <a:pt x="10494" y="1271"/>
                    <a:pt x="4629" y="5931"/>
                    <a:pt x="3704" y="5931"/>
                  </a:cubicBezTo>
                  <a:cubicBezTo>
                    <a:pt x="2778" y="5931"/>
                    <a:pt x="0" y="13972"/>
                    <a:pt x="0" y="13972"/>
                  </a:cubicBezTo>
                  <a:lnTo>
                    <a:pt x="925" y="21600"/>
                  </a:lnTo>
                  <a:cubicBezTo>
                    <a:pt x="925" y="21600"/>
                    <a:pt x="7712" y="21175"/>
                    <a:pt x="10491" y="20749"/>
                  </a:cubicBezTo>
                  <a:cubicBezTo>
                    <a:pt x="13270" y="20326"/>
                    <a:pt x="16974" y="14823"/>
                    <a:pt x="17899" y="13129"/>
                  </a:cubicBezTo>
                  <a:cubicBezTo>
                    <a:pt x="18824" y="11434"/>
                    <a:pt x="21600" y="9320"/>
                    <a:pt x="21293" y="7200"/>
                  </a:cubicBezTo>
                  <a:cubicBezTo>
                    <a:pt x="21227" y="6738"/>
                    <a:pt x="20882" y="6560"/>
                    <a:pt x="20385" y="6560"/>
                  </a:cubicBezTo>
                  <a:cubicBezTo>
                    <a:pt x="18592" y="6560"/>
                    <a:pt x="14813" y="8894"/>
                    <a:pt x="14813" y="8894"/>
                  </a:cubicBezTo>
                  <a:lnTo>
                    <a:pt x="8025" y="8469"/>
                  </a:lnTo>
                  <a:cubicBezTo>
                    <a:pt x="8025" y="8469"/>
                    <a:pt x="13270" y="3386"/>
                    <a:pt x="13888" y="1692"/>
                  </a:cubicBezTo>
                  <a:cubicBezTo>
                    <a:pt x="14298" y="562"/>
                    <a:pt x="13750" y="0"/>
                    <a:pt x="1297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0" name="Google Shape;1448;p41"/>
            <p:cNvSpPr/>
            <p:nvPr/>
          </p:nvSpPr>
          <p:spPr>
            <a:xfrm>
              <a:off x="1300179" y="2200168"/>
              <a:ext cx="225497" cy="16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600" fill="norm" stroke="1" extrusionOk="0">
                  <a:moveTo>
                    <a:pt x="12880" y="1460"/>
                  </a:moveTo>
                  <a:cubicBezTo>
                    <a:pt x="13105" y="1460"/>
                    <a:pt x="13271" y="1524"/>
                    <a:pt x="13332" y="1608"/>
                  </a:cubicBezTo>
                  <a:cubicBezTo>
                    <a:pt x="13351" y="1633"/>
                    <a:pt x="13344" y="1767"/>
                    <a:pt x="13263" y="1981"/>
                  </a:cubicBezTo>
                  <a:cubicBezTo>
                    <a:pt x="12881" y="3013"/>
                    <a:pt x="9746" y="6238"/>
                    <a:pt x="7861" y="8032"/>
                  </a:cubicBezTo>
                  <a:cubicBezTo>
                    <a:pt x="7437" y="8432"/>
                    <a:pt x="7633" y="9328"/>
                    <a:pt x="8150" y="9358"/>
                  </a:cubicBezTo>
                  <a:lnTo>
                    <a:pt x="14607" y="9752"/>
                  </a:lnTo>
                  <a:cubicBezTo>
                    <a:pt x="14620" y="9754"/>
                    <a:pt x="14633" y="9754"/>
                    <a:pt x="14645" y="9754"/>
                  </a:cubicBezTo>
                  <a:cubicBezTo>
                    <a:pt x="14716" y="9754"/>
                    <a:pt x="14788" y="9733"/>
                    <a:pt x="14854" y="9690"/>
                  </a:cubicBezTo>
                  <a:cubicBezTo>
                    <a:pt x="16982" y="8400"/>
                    <a:pt x="19163" y="7518"/>
                    <a:pt x="19981" y="7518"/>
                  </a:cubicBezTo>
                  <a:cubicBezTo>
                    <a:pt x="20111" y="7518"/>
                    <a:pt x="20206" y="7541"/>
                    <a:pt x="20261" y="7588"/>
                  </a:cubicBezTo>
                  <a:cubicBezTo>
                    <a:pt x="20397" y="8503"/>
                    <a:pt x="19329" y="9752"/>
                    <a:pt x="18474" y="10761"/>
                  </a:cubicBezTo>
                  <a:cubicBezTo>
                    <a:pt x="17949" y="11375"/>
                    <a:pt x="17455" y="11957"/>
                    <a:pt x="17131" y="12532"/>
                  </a:cubicBezTo>
                  <a:cubicBezTo>
                    <a:pt x="16223" y="14161"/>
                    <a:pt x="12818" y="19001"/>
                    <a:pt x="10463" y="19353"/>
                  </a:cubicBezTo>
                  <a:cubicBezTo>
                    <a:pt x="8286" y="19679"/>
                    <a:pt x="3428" y="20007"/>
                    <a:pt x="1881" y="20110"/>
                  </a:cubicBezTo>
                  <a:lnTo>
                    <a:pt x="1108" y="13869"/>
                  </a:lnTo>
                  <a:cubicBezTo>
                    <a:pt x="2214" y="10756"/>
                    <a:pt x="3681" y="7294"/>
                    <a:pt x="4065" y="6989"/>
                  </a:cubicBezTo>
                  <a:cubicBezTo>
                    <a:pt x="4737" y="6989"/>
                    <a:pt x="6705" y="5624"/>
                    <a:pt x="10341" y="2940"/>
                  </a:cubicBezTo>
                  <a:cubicBezTo>
                    <a:pt x="11059" y="2411"/>
                    <a:pt x="11642" y="1976"/>
                    <a:pt x="11939" y="1778"/>
                  </a:cubicBezTo>
                  <a:cubicBezTo>
                    <a:pt x="12287" y="1544"/>
                    <a:pt x="12623" y="1460"/>
                    <a:pt x="12880" y="1460"/>
                  </a:cubicBezTo>
                  <a:close/>
                  <a:moveTo>
                    <a:pt x="12889" y="0"/>
                  </a:moveTo>
                  <a:cubicBezTo>
                    <a:pt x="12405" y="0"/>
                    <a:pt x="11886" y="181"/>
                    <a:pt x="11454" y="473"/>
                  </a:cubicBezTo>
                  <a:cubicBezTo>
                    <a:pt x="11148" y="676"/>
                    <a:pt x="10552" y="1119"/>
                    <a:pt x="9817" y="1661"/>
                  </a:cubicBezTo>
                  <a:cubicBezTo>
                    <a:pt x="8277" y="2797"/>
                    <a:pt x="4672" y="5460"/>
                    <a:pt x="4065" y="5526"/>
                  </a:cubicBezTo>
                  <a:cubicBezTo>
                    <a:pt x="3762" y="5526"/>
                    <a:pt x="2841" y="5526"/>
                    <a:pt x="54" y="13447"/>
                  </a:cubicBezTo>
                  <a:cubicBezTo>
                    <a:pt x="6" y="13583"/>
                    <a:pt x="-11" y="13737"/>
                    <a:pt x="8" y="13882"/>
                  </a:cubicBezTo>
                  <a:lnTo>
                    <a:pt x="889" y="20990"/>
                  </a:lnTo>
                  <a:cubicBezTo>
                    <a:pt x="930" y="21340"/>
                    <a:pt x="1158" y="21600"/>
                    <a:pt x="1423" y="21600"/>
                  </a:cubicBezTo>
                  <a:lnTo>
                    <a:pt x="1452" y="21600"/>
                  </a:lnTo>
                  <a:cubicBezTo>
                    <a:pt x="1715" y="21585"/>
                    <a:pt x="7955" y="21201"/>
                    <a:pt x="10584" y="20809"/>
                  </a:cubicBezTo>
                  <a:cubicBezTo>
                    <a:pt x="13539" y="20366"/>
                    <a:pt x="17242" y="14771"/>
                    <a:pt x="18003" y="13413"/>
                  </a:cubicBezTo>
                  <a:cubicBezTo>
                    <a:pt x="18255" y="12957"/>
                    <a:pt x="18708" y="12426"/>
                    <a:pt x="19188" y="11861"/>
                  </a:cubicBezTo>
                  <a:cubicBezTo>
                    <a:pt x="20313" y="10541"/>
                    <a:pt x="21589" y="9046"/>
                    <a:pt x="21328" y="7302"/>
                  </a:cubicBezTo>
                  <a:cubicBezTo>
                    <a:pt x="21266" y="6889"/>
                    <a:pt x="21066" y="6533"/>
                    <a:pt x="20784" y="6347"/>
                  </a:cubicBezTo>
                  <a:cubicBezTo>
                    <a:pt x="20565" y="6196"/>
                    <a:pt x="20275" y="6132"/>
                    <a:pt x="19939" y="6132"/>
                  </a:cubicBezTo>
                  <a:cubicBezTo>
                    <a:pt x="18312" y="6132"/>
                    <a:pt x="15594" y="7650"/>
                    <a:pt x="14526" y="8287"/>
                  </a:cubicBezTo>
                  <a:lnTo>
                    <a:pt x="9755" y="7995"/>
                  </a:lnTo>
                  <a:cubicBezTo>
                    <a:pt x="11351" y="6409"/>
                    <a:pt x="13783" y="3857"/>
                    <a:pt x="14238" y="2640"/>
                  </a:cubicBezTo>
                  <a:cubicBezTo>
                    <a:pt x="14659" y="1505"/>
                    <a:pt x="14282" y="819"/>
                    <a:pt x="14102" y="576"/>
                  </a:cubicBezTo>
                  <a:cubicBezTo>
                    <a:pt x="13799" y="171"/>
                    <a:pt x="13360" y="0"/>
                    <a:pt x="1288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1" name="Google Shape;1449;p41"/>
            <p:cNvSpPr/>
            <p:nvPr/>
          </p:nvSpPr>
          <p:spPr>
            <a:xfrm>
              <a:off x="658408" y="2054103"/>
              <a:ext cx="672279" cy="467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788" y="0"/>
                  </a:moveTo>
                  <a:cubicBezTo>
                    <a:pt x="2091" y="0"/>
                    <a:pt x="896" y="1430"/>
                    <a:pt x="896" y="1430"/>
                  </a:cubicBezTo>
                  <a:lnTo>
                    <a:pt x="0" y="8152"/>
                  </a:lnTo>
                  <a:cubicBezTo>
                    <a:pt x="0" y="8152"/>
                    <a:pt x="9755" y="21454"/>
                    <a:pt x="10850" y="21598"/>
                  </a:cubicBezTo>
                  <a:cubicBezTo>
                    <a:pt x="10862" y="21599"/>
                    <a:pt x="10875" y="21600"/>
                    <a:pt x="10889" y="21600"/>
                  </a:cubicBezTo>
                  <a:cubicBezTo>
                    <a:pt x="12157" y="21600"/>
                    <a:pt x="21600" y="15305"/>
                    <a:pt x="21600" y="15305"/>
                  </a:cubicBezTo>
                  <a:lnTo>
                    <a:pt x="20805" y="11014"/>
                  </a:lnTo>
                  <a:lnTo>
                    <a:pt x="11149" y="14161"/>
                  </a:lnTo>
                  <a:cubicBezTo>
                    <a:pt x="11149" y="14161"/>
                    <a:pt x="3485" y="0"/>
                    <a:pt x="2788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2" name="Google Shape;1450;p41"/>
            <p:cNvSpPr/>
            <p:nvPr/>
          </p:nvSpPr>
          <p:spPr>
            <a:xfrm>
              <a:off x="652744" y="2048366"/>
              <a:ext cx="683692" cy="479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600" fill="norm" stroke="1" extrusionOk="0">
                  <a:moveTo>
                    <a:pt x="2915" y="0"/>
                  </a:moveTo>
                  <a:cubicBezTo>
                    <a:pt x="2186" y="0"/>
                    <a:pt x="1068" y="1306"/>
                    <a:pt x="942" y="1456"/>
                  </a:cubicBezTo>
                  <a:cubicBezTo>
                    <a:pt x="866" y="1547"/>
                    <a:pt x="855" y="1710"/>
                    <a:pt x="919" y="1820"/>
                  </a:cubicBezTo>
                  <a:cubicBezTo>
                    <a:pt x="955" y="1881"/>
                    <a:pt x="1006" y="1912"/>
                    <a:pt x="1058" y="1912"/>
                  </a:cubicBezTo>
                  <a:cubicBezTo>
                    <a:pt x="1099" y="1912"/>
                    <a:pt x="1140" y="1893"/>
                    <a:pt x="1174" y="1852"/>
                  </a:cubicBezTo>
                  <a:cubicBezTo>
                    <a:pt x="1486" y="1480"/>
                    <a:pt x="2407" y="517"/>
                    <a:pt x="2895" y="513"/>
                  </a:cubicBezTo>
                  <a:cubicBezTo>
                    <a:pt x="3485" y="776"/>
                    <a:pt x="8167" y="9071"/>
                    <a:pt x="10980" y="14238"/>
                  </a:cubicBezTo>
                  <a:cubicBezTo>
                    <a:pt x="11014" y="14303"/>
                    <a:pt x="11068" y="14339"/>
                    <a:pt x="11123" y="14339"/>
                  </a:cubicBezTo>
                  <a:cubicBezTo>
                    <a:pt x="11136" y="14339"/>
                    <a:pt x="11150" y="14336"/>
                    <a:pt x="11163" y="14332"/>
                  </a:cubicBezTo>
                  <a:lnTo>
                    <a:pt x="20472" y="11315"/>
                  </a:lnTo>
                  <a:lnTo>
                    <a:pt x="21169" y="15053"/>
                  </a:lnTo>
                  <a:cubicBezTo>
                    <a:pt x="17431" y="17525"/>
                    <a:pt x="11759" y="21084"/>
                    <a:pt x="10884" y="21084"/>
                  </a:cubicBezTo>
                  <a:cubicBezTo>
                    <a:pt x="10870" y="21084"/>
                    <a:pt x="10858" y="21084"/>
                    <a:pt x="10846" y="21081"/>
                  </a:cubicBezTo>
                  <a:cubicBezTo>
                    <a:pt x="10109" y="20986"/>
                    <a:pt x="3989" y="13025"/>
                    <a:pt x="304" y="8028"/>
                  </a:cubicBezTo>
                  <a:cubicBezTo>
                    <a:pt x="269" y="7982"/>
                    <a:pt x="225" y="7959"/>
                    <a:pt x="180" y="7959"/>
                  </a:cubicBezTo>
                  <a:cubicBezTo>
                    <a:pt x="132" y="7959"/>
                    <a:pt x="85" y="7986"/>
                    <a:pt x="49" y="8039"/>
                  </a:cubicBezTo>
                  <a:cubicBezTo>
                    <a:pt x="-19" y="8142"/>
                    <a:pt x="-16" y="8305"/>
                    <a:pt x="55" y="8403"/>
                  </a:cubicBezTo>
                  <a:cubicBezTo>
                    <a:pt x="1039" y="9738"/>
                    <a:pt x="9709" y="21453"/>
                    <a:pt x="10815" y="21596"/>
                  </a:cubicBezTo>
                  <a:cubicBezTo>
                    <a:pt x="10828" y="21598"/>
                    <a:pt x="10842" y="21600"/>
                    <a:pt x="10858" y="21600"/>
                  </a:cubicBezTo>
                  <a:cubicBezTo>
                    <a:pt x="12116" y="21600"/>
                    <a:pt x="20497" y="16069"/>
                    <a:pt x="21459" y="15431"/>
                  </a:cubicBezTo>
                  <a:cubicBezTo>
                    <a:pt x="21539" y="15379"/>
                    <a:pt x="21581" y="15251"/>
                    <a:pt x="21558" y="15130"/>
                  </a:cubicBezTo>
                  <a:lnTo>
                    <a:pt x="20777" y="10941"/>
                  </a:lnTo>
                  <a:cubicBezTo>
                    <a:pt x="20755" y="10827"/>
                    <a:pt x="20683" y="10750"/>
                    <a:pt x="20603" y="10750"/>
                  </a:cubicBezTo>
                  <a:cubicBezTo>
                    <a:pt x="20590" y="10750"/>
                    <a:pt x="20576" y="10752"/>
                    <a:pt x="20562" y="10757"/>
                  </a:cubicBezTo>
                  <a:lnTo>
                    <a:pt x="11195" y="13791"/>
                  </a:lnTo>
                  <a:cubicBezTo>
                    <a:pt x="8878" y="9538"/>
                    <a:pt x="3606" y="0"/>
                    <a:pt x="291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3" name="Google Shape;1451;p41"/>
            <p:cNvSpPr/>
            <p:nvPr/>
          </p:nvSpPr>
          <p:spPr>
            <a:xfrm>
              <a:off x="370310" y="2494036"/>
              <a:ext cx="291210" cy="209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0"/>
                    <a:pt x="8041" y="11796"/>
                    <a:pt x="4825" y="13392"/>
                  </a:cubicBezTo>
                  <a:cubicBezTo>
                    <a:pt x="1608" y="14985"/>
                    <a:pt x="0" y="15944"/>
                    <a:pt x="0" y="15944"/>
                  </a:cubicBezTo>
                  <a:cubicBezTo>
                    <a:pt x="0" y="15944"/>
                    <a:pt x="2190" y="19758"/>
                    <a:pt x="3387" y="20589"/>
                  </a:cubicBezTo>
                  <a:cubicBezTo>
                    <a:pt x="4505" y="21366"/>
                    <a:pt x="5751" y="21600"/>
                    <a:pt x="6849" y="21600"/>
                  </a:cubicBezTo>
                  <a:cubicBezTo>
                    <a:pt x="8539" y="21600"/>
                    <a:pt x="9880" y="21044"/>
                    <a:pt x="9880" y="21044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64" name="Google Shape;1452;p41"/>
            <p:cNvSpPr/>
            <p:nvPr/>
          </p:nvSpPr>
          <p:spPr>
            <a:xfrm>
              <a:off x="364575" y="2488299"/>
              <a:ext cx="302680" cy="221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fill="norm" stroke="1" extrusionOk="0">
                  <a:moveTo>
                    <a:pt x="19375" y="2675"/>
                  </a:moveTo>
                  <a:lnTo>
                    <a:pt x="9624" y="20020"/>
                  </a:lnTo>
                  <a:cubicBezTo>
                    <a:pt x="9275" y="20144"/>
                    <a:pt x="8220" y="20477"/>
                    <a:pt x="6960" y="20477"/>
                  </a:cubicBezTo>
                  <a:cubicBezTo>
                    <a:pt x="5960" y="20477"/>
                    <a:pt x="4833" y="20267"/>
                    <a:pt x="3830" y="19580"/>
                  </a:cubicBezTo>
                  <a:cubicBezTo>
                    <a:pt x="3095" y="19072"/>
                    <a:pt x="1801" y="17100"/>
                    <a:pt x="1069" y="15904"/>
                  </a:cubicBezTo>
                  <a:lnTo>
                    <a:pt x="1069" y="15903"/>
                  </a:lnTo>
                  <a:cubicBezTo>
                    <a:pt x="1752" y="15522"/>
                    <a:pt x="3121" y="14783"/>
                    <a:pt x="5161" y="13784"/>
                  </a:cubicBezTo>
                  <a:cubicBezTo>
                    <a:pt x="7556" y="12609"/>
                    <a:pt x="15630" y="5854"/>
                    <a:pt x="19375" y="2675"/>
                  </a:cubicBezTo>
                  <a:close/>
                  <a:moveTo>
                    <a:pt x="21077" y="0"/>
                  </a:moveTo>
                  <a:cubicBezTo>
                    <a:pt x="21003" y="0"/>
                    <a:pt x="20928" y="28"/>
                    <a:pt x="20861" y="85"/>
                  </a:cubicBezTo>
                  <a:cubicBezTo>
                    <a:pt x="20733" y="196"/>
                    <a:pt x="7890" y="11255"/>
                    <a:pt x="4888" y="12728"/>
                  </a:cubicBezTo>
                  <a:cubicBezTo>
                    <a:pt x="1833" y="14228"/>
                    <a:pt x="262" y="15149"/>
                    <a:pt x="245" y="15158"/>
                  </a:cubicBezTo>
                  <a:cubicBezTo>
                    <a:pt x="-1" y="15304"/>
                    <a:pt x="-79" y="15733"/>
                    <a:pt x="88" y="16022"/>
                  </a:cubicBezTo>
                  <a:cubicBezTo>
                    <a:pt x="175" y="16173"/>
                    <a:pt x="2254" y="19744"/>
                    <a:pt x="3467" y="20577"/>
                  </a:cubicBezTo>
                  <a:cubicBezTo>
                    <a:pt x="4608" y="21363"/>
                    <a:pt x="5865" y="21600"/>
                    <a:pt x="6967" y="21600"/>
                  </a:cubicBezTo>
                  <a:cubicBezTo>
                    <a:pt x="8596" y="21600"/>
                    <a:pt x="9890" y="21081"/>
                    <a:pt x="9978" y="21045"/>
                  </a:cubicBezTo>
                  <a:cubicBezTo>
                    <a:pt x="10061" y="21011"/>
                    <a:pt x="10131" y="20944"/>
                    <a:pt x="10185" y="20851"/>
                  </a:cubicBezTo>
                  <a:lnTo>
                    <a:pt x="21401" y="901"/>
                  </a:lnTo>
                  <a:cubicBezTo>
                    <a:pt x="21521" y="687"/>
                    <a:pt x="21511" y="385"/>
                    <a:pt x="21380" y="184"/>
                  </a:cubicBezTo>
                  <a:cubicBezTo>
                    <a:pt x="21300" y="62"/>
                    <a:pt x="21190" y="0"/>
                    <a:pt x="2107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766" name="From Data to Movement, From Insights to Action"/>
          <p:cNvSpPr txBox="1"/>
          <p:nvPr/>
        </p:nvSpPr>
        <p:spPr>
          <a:xfrm>
            <a:off x="324185" y="2142086"/>
            <a:ext cx="447462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1200"/>
              </a:spcBef>
              <a:defRPr i="1" sz="16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r>
              <a:t>From Data to Movement, From Insights to Action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328;p32"/>
          <p:cNvSpPr txBox="1"/>
          <p:nvPr>
            <p:ph type="title"/>
          </p:nvPr>
        </p:nvSpPr>
        <p:spPr>
          <a:xfrm>
            <a:off x="614980" y="169335"/>
            <a:ext cx="6084001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Solution Requirements</a:t>
            </a:r>
          </a:p>
        </p:txBody>
      </p:sp>
      <p:sp>
        <p:nvSpPr>
          <p:cNvPr id="470" name="Google Shape;330;p32"/>
          <p:cNvSpPr/>
          <p:nvPr/>
        </p:nvSpPr>
        <p:spPr>
          <a:xfrm>
            <a:off x="3650630" y="2633495"/>
            <a:ext cx="12701" cy="35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2" h="21600" fill="norm" stroke="1" extrusionOk="0">
                <a:moveTo>
                  <a:pt x="16386" y="0"/>
                </a:moveTo>
                <a:cubicBezTo>
                  <a:pt x="14670" y="0"/>
                  <a:pt x="13018" y="344"/>
                  <a:pt x="12241" y="928"/>
                </a:cubicBezTo>
                <a:cubicBezTo>
                  <a:pt x="3983" y="6769"/>
                  <a:pt x="0" y="12999"/>
                  <a:pt x="0" y="19997"/>
                </a:cubicBezTo>
                <a:cubicBezTo>
                  <a:pt x="0" y="20890"/>
                  <a:pt x="2040" y="21600"/>
                  <a:pt x="4534" y="21600"/>
                </a:cubicBezTo>
                <a:cubicBezTo>
                  <a:pt x="7060" y="21600"/>
                  <a:pt x="9067" y="20890"/>
                  <a:pt x="9067" y="19997"/>
                </a:cubicBezTo>
                <a:cubicBezTo>
                  <a:pt x="9067" y="13526"/>
                  <a:pt x="12759" y="7754"/>
                  <a:pt x="20402" y="2359"/>
                </a:cubicBezTo>
                <a:cubicBezTo>
                  <a:pt x="21600" y="1558"/>
                  <a:pt x="20693" y="573"/>
                  <a:pt x="18426" y="172"/>
                </a:cubicBezTo>
                <a:cubicBezTo>
                  <a:pt x="17779" y="57"/>
                  <a:pt x="17066" y="0"/>
                  <a:pt x="16386" y="0"/>
                </a:cubicBezTo>
                <a:close/>
              </a:path>
            </a:pathLst>
          </a:custGeom>
          <a:solidFill>
            <a:schemeClr val="accent4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71" name="TextBox 2"/>
          <p:cNvSpPr txBox="1"/>
          <p:nvPr/>
        </p:nvSpPr>
        <p:spPr>
          <a:xfrm>
            <a:off x="319373" y="1026861"/>
            <a:ext cx="6740517" cy="359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Clr>
                <a:srgbClr val="000000"/>
              </a:buClr>
              <a:buSzPct val="100000"/>
              <a:buChar char="❑"/>
              <a:defRPr b="1">
                <a:latin typeface="DM Sans"/>
                <a:ea typeface="DM Sans"/>
                <a:cs typeface="DM Sans"/>
                <a:sym typeface="DM Sans"/>
              </a:defRPr>
            </a:pPr>
            <a:r>
              <a:t>Functional Requirements:</a:t>
            </a:r>
          </a:p>
          <a:p>
            <a:pPr>
              <a:defRPr b="1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49262" indent="-182562">
              <a:buClr>
                <a:srgbClr val="000000"/>
              </a:buClr>
              <a:buSzPct val="100000"/>
              <a:buChar char="▪"/>
              <a:defRPr b="1" sz="1200">
                <a:latin typeface="DM Sans"/>
                <a:ea typeface="DM Sans"/>
                <a:cs typeface="DM Sans"/>
                <a:sym typeface="DM Sans"/>
              </a:defRPr>
            </a:pPr>
            <a:r>
              <a:rPr b="0"/>
              <a:t>Trip data collection and processing</a:t>
            </a:r>
            <a:endParaRPr b="0"/>
          </a:p>
          <a:p>
            <a:pPr marL="449262" indent="-182562">
              <a:buClr>
                <a:srgbClr val="000000"/>
              </a:buClr>
              <a:buSzPct val="100000"/>
              <a:buChar char="▪"/>
              <a:defRPr b="1" sz="1200">
                <a:latin typeface="DM Sans"/>
                <a:ea typeface="DM Sans"/>
                <a:cs typeface="DM Sans"/>
                <a:sym typeface="DM Sans"/>
              </a:defRPr>
            </a:pPr>
            <a:r>
              <a:rPr b="0"/>
              <a:t>Real-time fleet monitoring and dispatch</a:t>
            </a:r>
            <a:endParaRPr b="0"/>
          </a:p>
          <a:p>
            <a:pPr marL="449262" indent="-182562">
              <a:buClr>
                <a:srgbClr val="000000"/>
              </a:buClr>
              <a:buSzPct val="100000"/>
              <a:buChar char="▪"/>
              <a:defRPr b="1" sz="1200">
                <a:latin typeface="DM Sans"/>
                <a:ea typeface="DM Sans"/>
                <a:cs typeface="DM Sans"/>
                <a:sym typeface="DM Sans"/>
              </a:defRPr>
            </a:pPr>
            <a:r>
              <a:rPr b="0"/>
              <a:t>Revenue analysis and receipt generation</a:t>
            </a:r>
            <a:endParaRPr b="0"/>
          </a:p>
          <a:p>
            <a:pPr marL="449262" indent="-182562">
              <a:buClr>
                <a:srgbClr val="000000"/>
              </a:buClr>
              <a:buSzPct val="100000"/>
              <a:buChar char="▪"/>
              <a:defRPr b="1" sz="1200">
                <a:latin typeface="DM Sans"/>
                <a:ea typeface="DM Sans"/>
                <a:cs typeface="DM Sans"/>
                <a:sym typeface="DM Sans"/>
              </a:defRPr>
            </a:pPr>
            <a:r>
              <a:rPr b="0"/>
              <a:t>Secure payment processing</a:t>
            </a:r>
            <a:endParaRPr b="0"/>
          </a:p>
          <a:p>
            <a:pPr marL="449262" indent="-182562">
              <a:buClr>
                <a:srgbClr val="000000"/>
              </a:buClr>
              <a:buSzPct val="100000"/>
              <a:buChar char="▪"/>
              <a:defRPr b="1" sz="1200">
                <a:latin typeface="DM Sans"/>
                <a:ea typeface="DM Sans"/>
                <a:cs typeface="DM Sans"/>
                <a:sym typeface="DM Sans"/>
              </a:defRPr>
            </a:pPr>
            <a:r>
              <a:rPr b="0"/>
              <a:t>Customer communications management</a:t>
            </a:r>
            <a:endParaRPr b="0"/>
          </a:p>
          <a:p>
            <a:pPr>
              <a:defRPr b="1">
                <a:latin typeface="DM Sans"/>
                <a:ea typeface="DM Sans"/>
                <a:cs typeface="DM Sans"/>
                <a:sym typeface="DM Sans"/>
              </a:defRPr>
            </a:pPr>
            <a:endParaRPr b="0"/>
          </a:p>
          <a:p>
            <a:pPr>
              <a:defRPr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❑"/>
              <a:defRPr b="1">
                <a:latin typeface="DM Sans"/>
                <a:ea typeface="DM Sans"/>
                <a:cs typeface="DM Sans"/>
                <a:sym typeface="DM Sans"/>
              </a:defRPr>
            </a:pPr>
            <a:r>
              <a:t>Non-Functional Requirements: </a:t>
            </a:r>
          </a:p>
          <a:p>
            <a:pPr>
              <a:defRPr b="1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449262" indent="-182562">
              <a:buClr>
                <a:srgbClr val="000000"/>
              </a:buClr>
              <a:buSzPct val="100000"/>
              <a:buChar char="▪"/>
              <a:defRPr b="1" sz="1200">
                <a:latin typeface="DM Sans"/>
                <a:ea typeface="DM Sans"/>
                <a:cs typeface="DM Sans"/>
                <a:sym typeface="DM Sans"/>
              </a:defRPr>
            </a:pPr>
            <a:r>
              <a:t>Performance: </a:t>
            </a:r>
            <a:r>
              <a:rPr b="0"/>
              <a:t>Low latency for real-time operations</a:t>
            </a:r>
          </a:p>
          <a:p>
            <a:pPr marL="449262" indent="-182562">
              <a:buClr>
                <a:srgbClr val="000000"/>
              </a:buClr>
              <a:buSzPct val="100000"/>
              <a:buChar char="▪"/>
              <a:defRPr sz="12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Scalability:</a:t>
            </a:r>
            <a:r>
              <a:t> Support for global operations across time zones</a:t>
            </a:r>
          </a:p>
          <a:p>
            <a:pPr marL="449262" indent="-182562">
              <a:buClr>
                <a:srgbClr val="000000"/>
              </a:buClr>
              <a:buSzPct val="100000"/>
              <a:buChar char="▪"/>
              <a:defRPr sz="12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Security: </a:t>
            </a:r>
            <a:r>
              <a:t>Protection of sensitive customer and payment data</a:t>
            </a:r>
          </a:p>
          <a:p>
            <a:pPr marL="449262" indent="-182562">
              <a:buClr>
                <a:srgbClr val="000000"/>
              </a:buClr>
              <a:buSzPct val="100000"/>
              <a:buChar char="▪"/>
              <a:defRPr sz="1200">
                <a:latin typeface="DM Sans"/>
                <a:ea typeface="DM Sans"/>
                <a:cs typeface="DM Sans"/>
                <a:sym typeface="DM Sans"/>
              </a:defRPr>
            </a:pPr>
            <a:r>
              <a:rPr b="1"/>
              <a:t>Reliability:</a:t>
            </a:r>
            <a:r>
              <a:t> 24/7 availability with fault tolerance</a:t>
            </a:r>
          </a:p>
          <a:p>
            <a:pPr marL="449262" indent="-182562">
              <a:buClr>
                <a:srgbClr val="000000"/>
              </a:buClr>
              <a:buSzPct val="100000"/>
              <a:buChar char="▪"/>
              <a:defRPr b="1" sz="1200">
                <a:latin typeface="DM Sans"/>
                <a:ea typeface="DM Sans"/>
                <a:cs typeface="DM Sans"/>
                <a:sym typeface="DM Sans"/>
              </a:defRPr>
            </a:pPr>
            <a:r>
              <a:t>Maintainability: </a:t>
            </a:r>
            <a:r>
              <a:rPr b="0"/>
              <a:t>Component-level updates without service disruption</a:t>
            </a:r>
            <a:endParaRPr b="0"/>
          </a:p>
          <a:p>
            <a:pPr marL="449262" indent="-182562">
              <a:buClr>
                <a:srgbClr val="000000"/>
              </a:buClr>
              <a:buSzPct val="100000"/>
              <a:buChar char="▪"/>
              <a:defRPr b="1"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472" name="Google Shape;2090;p51"/>
          <p:cNvSpPr/>
          <p:nvPr/>
        </p:nvSpPr>
        <p:spPr>
          <a:xfrm>
            <a:off x="6111600" y="1729738"/>
            <a:ext cx="2984354" cy="2855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5" h="21600" fill="norm" stroke="1" extrusionOk="0">
                <a:moveTo>
                  <a:pt x="9221" y="0"/>
                </a:moveTo>
                <a:cubicBezTo>
                  <a:pt x="6086" y="0"/>
                  <a:pt x="2935" y="810"/>
                  <a:pt x="1269" y="2883"/>
                </a:cubicBezTo>
                <a:cubicBezTo>
                  <a:pt x="1269" y="2883"/>
                  <a:pt x="168" y="3642"/>
                  <a:pt x="10" y="5540"/>
                </a:cubicBezTo>
                <a:cubicBezTo>
                  <a:pt x="-147" y="7438"/>
                  <a:pt x="1583" y="10096"/>
                  <a:pt x="1845" y="12500"/>
                </a:cubicBezTo>
                <a:cubicBezTo>
                  <a:pt x="2107" y="14905"/>
                  <a:pt x="10" y="15474"/>
                  <a:pt x="849" y="18511"/>
                </a:cubicBezTo>
                <a:cubicBezTo>
                  <a:pt x="1431" y="20620"/>
                  <a:pt x="3732" y="21600"/>
                  <a:pt x="5874" y="21600"/>
                </a:cubicBezTo>
                <a:cubicBezTo>
                  <a:pt x="6817" y="21600"/>
                  <a:pt x="7730" y="21410"/>
                  <a:pt x="8451" y="21042"/>
                </a:cubicBezTo>
                <a:cubicBezTo>
                  <a:pt x="10810" y="19840"/>
                  <a:pt x="11911" y="16803"/>
                  <a:pt x="15424" y="16803"/>
                </a:cubicBezTo>
                <a:cubicBezTo>
                  <a:pt x="18937" y="16803"/>
                  <a:pt x="21453" y="14841"/>
                  <a:pt x="21243" y="10475"/>
                </a:cubicBezTo>
                <a:cubicBezTo>
                  <a:pt x="21034" y="6110"/>
                  <a:pt x="20247" y="4781"/>
                  <a:pt x="17416" y="2250"/>
                </a:cubicBezTo>
                <a:cubicBezTo>
                  <a:pt x="15949" y="938"/>
                  <a:pt x="12594" y="0"/>
                  <a:pt x="9221" y="0"/>
                </a:cubicBezTo>
                <a:close/>
              </a:path>
            </a:pathLst>
          </a:custGeom>
          <a:solidFill>
            <a:srgbClr val="9CF1FB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77" name="Google Shape;2089;p51"/>
          <p:cNvGrpSpPr/>
          <p:nvPr/>
        </p:nvGrpSpPr>
        <p:grpSpPr>
          <a:xfrm>
            <a:off x="6242282" y="1733044"/>
            <a:ext cx="2984354" cy="3410442"/>
            <a:chOff x="0" y="0"/>
            <a:chExt cx="2984352" cy="3410440"/>
          </a:xfrm>
        </p:grpSpPr>
        <p:sp>
          <p:nvSpPr>
            <p:cNvPr id="473" name="Google Shape;2090;p51"/>
            <p:cNvSpPr/>
            <p:nvPr/>
          </p:nvSpPr>
          <p:spPr>
            <a:xfrm>
              <a:off x="0" y="0"/>
              <a:ext cx="2984353" cy="285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600" fill="norm" stroke="1" extrusionOk="0">
                  <a:moveTo>
                    <a:pt x="9221" y="0"/>
                  </a:moveTo>
                  <a:cubicBezTo>
                    <a:pt x="6086" y="0"/>
                    <a:pt x="2935" y="810"/>
                    <a:pt x="1269" y="2883"/>
                  </a:cubicBezTo>
                  <a:cubicBezTo>
                    <a:pt x="1269" y="2883"/>
                    <a:pt x="168" y="3642"/>
                    <a:pt x="10" y="5540"/>
                  </a:cubicBezTo>
                  <a:cubicBezTo>
                    <a:pt x="-147" y="7438"/>
                    <a:pt x="1583" y="10096"/>
                    <a:pt x="1845" y="12500"/>
                  </a:cubicBezTo>
                  <a:cubicBezTo>
                    <a:pt x="2107" y="14905"/>
                    <a:pt x="10" y="15474"/>
                    <a:pt x="849" y="18511"/>
                  </a:cubicBezTo>
                  <a:cubicBezTo>
                    <a:pt x="1431" y="20620"/>
                    <a:pt x="3732" y="21600"/>
                    <a:pt x="5874" y="21600"/>
                  </a:cubicBezTo>
                  <a:cubicBezTo>
                    <a:pt x="6817" y="21600"/>
                    <a:pt x="7730" y="21410"/>
                    <a:pt x="8451" y="21042"/>
                  </a:cubicBezTo>
                  <a:cubicBezTo>
                    <a:pt x="10810" y="19840"/>
                    <a:pt x="11911" y="16803"/>
                    <a:pt x="15424" y="16803"/>
                  </a:cubicBezTo>
                  <a:cubicBezTo>
                    <a:pt x="18937" y="16803"/>
                    <a:pt x="21453" y="14841"/>
                    <a:pt x="21243" y="10475"/>
                  </a:cubicBezTo>
                  <a:cubicBezTo>
                    <a:pt x="21034" y="6110"/>
                    <a:pt x="20247" y="4781"/>
                    <a:pt x="17416" y="2250"/>
                  </a:cubicBezTo>
                  <a:cubicBezTo>
                    <a:pt x="15949" y="938"/>
                    <a:pt x="12594" y="0"/>
                    <a:pt x="922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4" name="Google Shape;2091;p51"/>
            <p:cNvSpPr/>
            <p:nvPr/>
          </p:nvSpPr>
          <p:spPr>
            <a:xfrm>
              <a:off x="114988" y="3257970"/>
              <a:ext cx="2621906" cy="152471"/>
            </a:xfrm>
            <a:prstGeom prst="ellipse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5" name="Google Shape;2092;p51"/>
            <p:cNvSpPr/>
            <p:nvPr/>
          </p:nvSpPr>
          <p:spPr>
            <a:xfrm>
              <a:off x="326596" y="429304"/>
              <a:ext cx="2127745" cy="1598311"/>
            </a:xfrm>
            <a:prstGeom prst="rect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6" name="Google Shape;2093;p51"/>
            <p:cNvSpPr/>
            <p:nvPr/>
          </p:nvSpPr>
          <p:spPr>
            <a:xfrm>
              <a:off x="322861" y="425045"/>
              <a:ext cx="2135241" cy="160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24" y="115"/>
                  </a:moveTo>
                  <a:lnTo>
                    <a:pt x="21524" y="21486"/>
                  </a:lnTo>
                  <a:lnTo>
                    <a:pt x="76" y="21486"/>
                  </a:lnTo>
                  <a:lnTo>
                    <a:pt x="76" y="115"/>
                  </a:lnTo>
                  <a:close/>
                  <a:moveTo>
                    <a:pt x="38" y="0"/>
                  </a:moveTo>
                  <a:cubicBezTo>
                    <a:pt x="17" y="0"/>
                    <a:pt x="0" y="26"/>
                    <a:pt x="0" y="57"/>
                  </a:cubicBezTo>
                  <a:lnTo>
                    <a:pt x="0" y="21543"/>
                  </a:lnTo>
                  <a:cubicBezTo>
                    <a:pt x="0" y="21574"/>
                    <a:pt x="17" y="21600"/>
                    <a:pt x="38" y="21600"/>
                  </a:cubicBezTo>
                  <a:lnTo>
                    <a:pt x="21562" y="21600"/>
                  </a:lnTo>
                  <a:cubicBezTo>
                    <a:pt x="21583" y="21600"/>
                    <a:pt x="21600" y="21575"/>
                    <a:pt x="21600" y="21543"/>
                  </a:cubicBezTo>
                  <a:lnTo>
                    <a:pt x="21600" y="57"/>
                  </a:lnTo>
                  <a:cubicBezTo>
                    <a:pt x="21600" y="26"/>
                    <a:pt x="21583" y="0"/>
                    <a:pt x="21562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7" name="Google Shape;2094;p51"/>
            <p:cNvSpPr/>
            <p:nvPr/>
          </p:nvSpPr>
          <p:spPr>
            <a:xfrm>
              <a:off x="326596" y="429304"/>
              <a:ext cx="2127745" cy="1598311"/>
            </a:xfrm>
            <a:prstGeom prst="rect">
              <a:avLst/>
            </a:pr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8" name="Google Shape;2095;p51"/>
            <p:cNvSpPr/>
            <p:nvPr/>
          </p:nvSpPr>
          <p:spPr>
            <a:xfrm>
              <a:off x="326596" y="429304"/>
              <a:ext cx="2127745" cy="1598311"/>
            </a:xfrm>
            <a:prstGeom prst="rect">
              <a:avLst/>
            </a:prstGeom>
            <a:solidFill>
              <a:schemeClr val="accent4">
                <a:lumOff val="44000"/>
              </a:schemeClr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9" name="Google Shape;2096;p51"/>
            <p:cNvSpPr/>
            <p:nvPr/>
          </p:nvSpPr>
          <p:spPr>
            <a:xfrm>
              <a:off x="915653" y="607493"/>
              <a:ext cx="1484212" cy="1371249"/>
            </a:xfrm>
            <a:prstGeom prst="rect">
              <a:avLst/>
            </a:pr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0" name="Google Shape;2097;p51"/>
            <p:cNvSpPr/>
            <p:nvPr/>
          </p:nvSpPr>
          <p:spPr>
            <a:xfrm>
              <a:off x="1120795" y="734858"/>
              <a:ext cx="215185" cy="496549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1" name="Google Shape;2098;p51"/>
            <p:cNvSpPr/>
            <p:nvPr/>
          </p:nvSpPr>
          <p:spPr>
            <a:xfrm>
              <a:off x="2186686" y="737752"/>
              <a:ext cx="215198" cy="246828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2" name="Google Shape;2099;p51"/>
            <p:cNvSpPr/>
            <p:nvPr/>
          </p:nvSpPr>
          <p:spPr>
            <a:xfrm>
              <a:off x="1546280" y="737752"/>
              <a:ext cx="215185" cy="246828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3" name="Google Shape;2100;p51"/>
            <p:cNvSpPr/>
            <p:nvPr/>
          </p:nvSpPr>
          <p:spPr>
            <a:xfrm>
              <a:off x="913713" y="1482657"/>
              <a:ext cx="421620" cy="246828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4" name="Google Shape;2101;p51"/>
            <p:cNvSpPr/>
            <p:nvPr/>
          </p:nvSpPr>
          <p:spPr>
            <a:xfrm>
              <a:off x="326596" y="429304"/>
              <a:ext cx="2127745" cy="15533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5" name="Google Shape;2102;p51"/>
            <p:cNvSpPr/>
            <p:nvPr/>
          </p:nvSpPr>
          <p:spPr>
            <a:xfrm>
              <a:off x="322861" y="425045"/>
              <a:ext cx="2135241" cy="16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24" y="1123"/>
                  </a:moveTo>
                  <a:lnTo>
                    <a:pt x="21524" y="20479"/>
                  </a:lnTo>
                  <a:lnTo>
                    <a:pt x="76" y="20479"/>
                  </a:lnTo>
                  <a:lnTo>
                    <a:pt x="76" y="1123"/>
                  </a:lnTo>
                  <a:close/>
                  <a:moveTo>
                    <a:pt x="38" y="0"/>
                  </a:moveTo>
                  <a:cubicBezTo>
                    <a:pt x="17" y="0"/>
                    <a:pt x="0" y="251"/>
                    <a:pt x="0" y="562"/>
                  </a:cubicBezTo>
                  <a:lnTo>
                    <a:pt x="0" y="21040"/>
                  </a:lnTo>
                  <a:cubicBezTo>
                    <a:pt x="0" y="21349"/>
                    <a:pt x="17" y="21600"/>
                    <a:pt x="38" y="21600"/>
                  </a:cubicBezTo>
                  <a:lnTo>
                    <a:pt x="21562" y="21600"/>
                  </a:lnTo>
                  <a:cubicBezTo>
                    <a:pt x="21583" y="21600"/>
                    <a:pt x="21600" y="21351"/>
                    <a:pt x="21600" y="21042"/>
                  </a:cubicBezTo>
                  <a:lnTo>
                    <a:pt x="21600" y="562"/>
                  </a:lnTo>
                  <a:cubicBezTo>
                    <a:pt x="21600" y="251"/>
                    <a:pt x="21583" y="0"/>
                    <a:pt x="21562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6" name="Google Shape;2103;p51"/>
            <p:cNvSpPr/>
            <p:nvPr/>
          </p:nvSpPr>
          <p:spPr>
            <a:xfrm>
              <a:off x="911905" y="603234"/>
              <a:ext cx="1491708" cy="137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92" y="133"/>
                  </a:moveTo>
                  <a:lnTo>
                    <a:pt x="21492" y="21467"/>
                  </a:lnTo>
                  <a:lnTo>
                    <a:pt x="108" y="21467"/>
                  </a:lnTo>
                  <a:lnTo>
                    <a:pt x="108" y="133"/>
                  </a:lnTo>
                  <a:close/>
                  <a:moveTo>
                    <a:pt x="54" y="0"/>
                  </a:moveTo>
                  <a:cubicBezTo>
                    <a:pt x="24" y="0"/>
                    <a:pt x="0" y="30"/>
                    <a:pt x="0" y="67"/>
                  </a:cubicBezTo>
                  <a:lnTo>
                    <a:pt x="0" y="21533"/>
                  </a:lnTo>
                  <a:cubicBezTo>
                    <a:pt x="0" y="21570"/>
                    <a:pt x="24" y="21600"/>
                    <a:pt x="54" y="21600"/>
                  </a:cubicBezTo>
                  <a:lnTo>
                    <a:pt x="21546" y="21600"/>
                  </a:lnTo>
                  <a:cubicBezTo>
                    <a:pt x="21576" y="21600"/>
                    <a:pt x="21600" y="21570"/>
                    <a:pt x="21600" y="21533"/>
                  </a:cubicBezTo>
                  <a:lnTo>
                    <a:pt x="21600" y="67"/>
                  </a:lnTo>
                  <a:cubicBezTo>
                    <a:pt x="21600" y="30"/>
                    <a:pt x="21576" y="0"/>
                    <a:pt x="2154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7" name="Google Shape;2104;p51"/>
            <p:cNvSpPr/>
            <p:nvPr/>
          </p:nvSpPr>
          <p:spPr>
            <a:xfrm>
              <a:off x="1117882" y="740601"/>
              <a:ext cx="12701" cy="1237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1" y="0"/>
                  </a:moveTo>
                  <a:cubicBezTo>
                    <a:pt x="5067" y="0"/>
                    <a:pt x="343" y="31"/>
                    <a:pt x="0" y="70"/>
                  </a:cubicBezTo>
                  <a:lnTo>
                    <a:pt x="0" y="21525"/>
                  </a:lnTo>
                  <a:cubicBezTo>
                    <a:pt x="0" y="21567"/>
                    <a:pt x="4800" y="21600"/>
                    <a:pt x="10781" y="21600"/>
                  </a:cubicBezTo>
                  <a:cubicBezTo>
                    <a:pt x="16762" y="21600"/>
                    <a:pt x="21600" y="21567"/>
                    <a:pt x="21600" y="21526"/>
                  </a:cubicBezTo>
                  <a:lnTo>
                    <a:pt x="21600" y="70"/>
                  </a:lnTo>
                  <a:cubicBezTo>
                    <a:pt x="21257" y="31"/>
                    <a:pt x="16533" y="0"/>
                    <a:pt x="1078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8" name="Google Shape;2105;p51"/>
            <p:cNvSpPr/>
            <p:nvPr/>
          </p:nvSpPr>
          <p:spPr>
            <a:xfrm>
              <a:off x="1330487" y="740601"/>
              <a:ext cx="12701" cy="1237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76" y="0"/>
                    <a:pt x="305" y="31"/>
                    <a:pt x="0" y="70"/>
                  </a:cubicBezTo>
                  <a:lnTo>
                    <a:pt x="0" y="21525"/>
                  </a:lnTo>
                  <a:cubicBezTo>
                    <a:pt x="0" y="21567"/>
                    <a:pt x="4808" y="21600"/>
                    <a:pt x="10800" y="21600"/>
                  </a:cubicBezTo>
                  <a:cubicBezTo>
                    <a:pt x="16792" y="21600"/>
                    <a:pt x="21600" y="21567"/>
                    <a:pt x="21600" y="21526"/>
                  </a:cubicBezTo>
                  <a:lnTo>
                    <a:pt x="21600" y="70"/>
                  </a:lnTo>
                  <a:cubicBezTo>
                    <a:pt x="21295" y="31"/>
                    <a:pt x="16524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9" name="Google Shape;2106;p51"/>
            <p:cNvSpPr/>
            <p:nvPr/>
          </p:nvSpPr>
          <p:spPr>
            <a:xfrm>
              <a:off x="1543091" y="740601"/>
              <a:ext cx="12701" cy="1237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cubicBezTo>
                    <a:pt x="5067" y="0"/>
                    <a:pt x="343" y="31"/>
                    <a:pt x="0" y="70"/>
                  </a:cubicBezTo>
                  <a:lnTo>
                    <a:pt x="0" y="21525"/>
                  </a:lnTo>
                  <a:cubicBezTo>
                    <a:pt x="0" y="21567"/>
                    <a:pt x="4838" y="21600"/>
                    <a:pt x="10819" y="21600"/>
                  </a:cubicBezTo>
                  <a:cubicBezTo>
                    <a:pt x="16800" y="21600"/>
                    <a:pt x="21600" y="21567"/>
                    <a:pt x="21600" y="21526"/>
                  </a:cubicBezTo>
                  <a:lnTo>
                    <a:pt x="21600" y="70"/>
                  </a:lnTo>
                  <a:cubicBezTo>
                    <a:pt x="21257" y="31"/>
                    <a:pt x="16533" y="0"/>
                    <a:pt x="1081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0" name="Google Shape;2107;p51"/>
            <p:cNvSpPr/>
            <p:nvPr/>
          </p:nvSpPr>
          <p:spPr>
            <a:xfrm>
              <a:off x="1755701" y="740601"/>
              <a:ext cx="12701" cy="1237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1" y="0"/>
                  </a:moveTo>
                  <a:cubicBezTo>
                    <a:pt x="5067" y="0"/>
                    <a:pt x="343" y="31"/>
                    <a:pt x="0" y="70"/>
                  </a:cubicBezTo>
                  <a:lnTo>
                    <a:pt x="0" y="21525"/>
                  </a:lnTo>
                  <a:cubicBezTo>
                    <a:pt x="0" y="21567"/>
                    <a:pt x="4800" y="21600"/>
                    <a:pt x="10781" y="21600"/>
                  </a:cubicBezTo>
                  <a:cubicBezTo>
                    <a:pt x="16762" y="21600"/>
                    <a:pt x="21600" y="21567"/>
                    <a:pt x="21600" y="21526"/>
                  </a:cubicBezTo>
                  <a:lnTo>
                    <a:pt x="21600" y="70"/>
                  </a:lnTo>
                  <a:cubicBezTo>
                    <a:pt x="21257" y="31"/>
                    <a:pt x="16533" y="0"/>
                    <a:pt x="1078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1" name="Google Shape;2108;p51"/>
            <p:cNvSpPr/>
            <p:nvPr/>
          </p:nvSpPr>
          <p:spPr>
            <a:xfrm>
              <a:off x="1968306" y="740601"/>
              <a:ext cx="12701" cy="1237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37" y="0"/>
                    <a:pt x="305" y="31"/>
                    <a:pt x="0" y="70"/>
                  </a:cubicBezTo>
                  <a:lnTo>
                    <a:pt x="0" y="21525"/>
                  </a:lnTo>
                  <a:cubicBezTo>
                    <a:pt x="0" y="21567"/>
                    <a:pt x="4808" y="21600"/>
                    <a:pt x="10800" y="21600"/>
                  </a:cubicBezTo>
                  <a:cubicBezTo>
                    <a:pt x="16753" y="21600"/>
                    <a:pt x="21562" y="21567"/>
                    <a:pt x="21600" y="21526"/>
                  </a:cubicBezTo>
                  <a:lnTo>
                    <a:pt x="21600" y="70"/>
                  </a:lnTo>
                  <a:cubicBezTo>
                    <a:pt x="21295" y="31"/>
                    <a:pt x="16524" y="0"/>
                    <a:pt x="1080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2" name="Google Shape;2109;p51"/>
            <p:cNvSpPr/>
            <p:nvPr/>
          </p:nvSpPr>
          <p:spPr>
            <a:xfrm>
              <a:off x="2180897" y="740601"/>
              <a:ext cx="12701" cy="1237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cubicBezTo>
                    <a:pt x="5067" y="0"/>
                    <a:pt x="343" y="31"/>
                    <a:pt x="0" y="70"/>
                  </a:cubicBezTo>
                  <a:lnTo>
                    <a:pt x="0" y="21525"/>
                  </a:lnTo>
                  <a:cubicBezTo>
                    <a:pt x="0" y="21567"/>
                    <a:pt x="4876" y="21600"/>
                    <a:pt x="10857" y="21600"/>
                  </a:cubicBezTo>
                  <a:cubicBezTo>
                    <a:pt x="16800" y="21600"/>
                    <a:pt x="21600" y="21567"/>
                    <a:pt x="21600" y="21526"/>
                  </a:cubicBezTo>
                  <a:lnTo>
                    <a:pt x="21600" y="70"/>
                  </a:lnTo>
                  <a:cubicBezTo>
                    <a:pt x="21257" y="31"/>
                    <a:pt x="16533" y="0"/>
                    <a:pt x="1081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3" name="Google Shape;2110;p51"/>
            <p:cNvSpPr/>
            <p:nvPr/>
          </p:nvSpPr>
          <p:spPr>
            <a:xfrm>
              <a:off x="915653" y="740046"/>
              <a:ext cx="1484212" cy="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4" name="Google Shape;2111;p51"/>
            <p:cNvSpPr/>
            <p:nvPr/>
          </p:nvSpPr>
          <p:spPr>
            <a:xfrm>
              <a:off x="912143" y="733696"/>
              <a:ext cx="14916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6" y="0"/>
                  </a:moveTo>
                  <a:cubicBezTo>
                    <a:pt x="21545" y="0"/>
                    <a:pt x="21544" y="0"/>
                    <a:pt x="21542" y="0"/>
                  </a:cubicBezTo>
                  <a:lnTo>
                    <a:pt x="51" y="0"/>
                  </a:lnTo>
                  <a:cubicBezTo>
                    <a:pt x="22" y="342"/>
                    <a:pt x="0" y="5058"/>
                    <a:pt x="0" y="10800"/>
                  </a:cubicBezTo>
                  <a:cubicBezTo>
                    <a:pt x="0" y="16504"/>
                    <a:pt x="22" y="21182"/>
                    <a:pt x="51" y="21562"/>
                  </a:cubicBezTo>
                  <a:lnTo>
                    <a:pt x="21542" y="21562"/>
                  </a:lnTo>
                  <a:cubicBezTo>
                    <a:pt x="21544" y="21600"/>
                    <a:pt x="21545" y="21600"/>
                    <a:pt x="21546" y="21600"/>
                  </a:cubicBezTo>
                  <a:cubicBezTo>
                    <a:pt x="21576" y="21600"/>
                    <a:pt x="21600" y="16770"/>
                    <a:pt x="21600" y="10800"/>
                  </a:cubicBezTo>
                  <a:cubicBezTo>
                    <a:pt x="21600" y="4792"/>
                    <a:pt x="21576" y="0"/>
                    <a:pt x="2154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5" name="Google Shape;2112;p51"/>
            <p:cNvSpPr/>
            <p:nvPr/>
          </p:nvSpPr>
          <p:spPr>
            <a:xfrm>
              <a:off x="912116" y="980524"/>
              <a:ext cx="149170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6" y="0"/>
                  </a:moveTo>
                  <a:cubicBezTo>
                    <a:pt x="21545" y="0"/>
                    <a:pt x="21544" y="0"/>
                    <a:pt x="21543" y="0"/>
                  </a:cubicBezTo>
                  <a:lnTo>
                    <a:pt x="51" y="0"/>
                  </a:lnTo>
                  <a:cubicBezTo>
                    <a:pt x="22" y="342"/>
                    <a:pt x="0" y="5058"/>
                    <a:pt x="0" y="10800"/>
                  </a:cubicBezTo>
                  <a:cubicBezTo>
                    <a:pt x="0" y="16504"/>
                    <a:pt x="22" y="21258"/>
                    <a:pt x="51" y="21562"/>
                  </a:cubicBezTo>
                  <a:lnTo>
                    <a:pt x="21543" y="21562"/>
                  </a:lnTo>
                  <a:cubicBezTo>
                    <a:pt x="21544" y="21600"/>
                    <a:pt x="21545" y="21600"/>
                    <a:pt x="21546" y="21600"/>
                  </a:cubicBezTo>
                  <a:cubicBezTo>
                    <a:pt x="21576" y="21600"/>
                    <a:pt x="21600" y="16770"/>
                    <a:pt x="21600" y="10800"/>
                  </a:cubicBezTo>
                  <a:cubicBezTo>
                    <a:pt x="21600" y="4792"/>
                    <a:pt x="21576" y="0"/>
                    <a:pt x="2154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6" name="Google Shape;2113;p51"/>
            <p:cNvSpPr/>
            <p:nvPr/>
          </p:nvSpPr>
          <p:spPr>
            <a:xfrm>
              <a:off x="912143" y="1227351"/>
              <a:ext cx="14916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6" y="0"/>
                  </a:moveTo>
                  <a:cubicBezTo>
                    <a:pt x="21545" y="0"/>
                    <a:pt x="21544" y="0"/>
                    <a:pt x="21542" y="0"/>
                  </a:cubicBezTo>
                  <a:lnTo>
                    <a:pt x="51" y="0"/>
                  </a:lnTo>
                  <a:cubicBezTo>
                    <a:pt x="22" y="342"/>
                    <a:pt x="0" y="5096"/>
                    <a:pt x="0" y="10800"/>
                  </a:cubicBezTo>
                  <a:cubicBezTo>
                    <a:pt x="0" y="16466"/>
                    <a:pt x="22" y="21220"/>
                    <a:pt x="51" y="21562"/>
                  </a:cubicBezTo>
                  <a:lnTo>
                    <a:pt x="21542" y="21562"/>
                  </a:lnTo>
                  <a:cubicBezTo>
                    <a:pt x="21544" y="21600"/>
                    <a:pt x="21545" y="21600"/>
                    <a:pt x="21546" y="21600"/>
                  </a:cubicBezTo>
                  <a:cubicBezTo>
                    <a:pt x="21576" y="21600"/>
                    <a:pt x="21600" y="16770"/>
                    <a:pt x="21600" y="10800"/>
                  </a:cubicBezTo>
                  <a:cubicBezTo>
                    <a:pt x="21600" y="4792"/>
                    <a:pt x="21576" y="0"/>
                    <a:pt x="2154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7" name="Google Shape;2114;p51"/>
            <p:cNvSpPr/>
            <p:nvPr/>
          </p:nvSpPr>
          <p:spPr>
            <a:xfrm>
              <a:off x="912116" y="1474178"/>
              <a:ext cx="149170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6" y="0"/>
                  </a:moveTo>
                  <a:cubicBezTo>
                    <a:pt x="21545" y="0"/>
                    <a:pt x="21544" y="0"/>
                    <a:pt x="21543" y="38"/>
                  </a:cubicBezTo>
                  <a:lnTo>
                    <a:pt x="51" y="38"/>
                  </a:lnTo>
                  <a:cubicBezTo>
                    <a:pt x="22" y="342"/>
                    <a:pt x="0" y="5096"/>
                    <a:pt x="0" y="10800"/>
                  </a:cubicBezTo>
                  <a:cubicBezTo>
                    <a:pt x="0" y="16504"/>
                    <a:pt x="22" y="21258"/>
                    <a:pt x="51" y="21562"/>
                  </a:cubicBezTo>
                  <a:lnTo>
                    <a:pt x="21543" y="21562"/>
                  </a:lnTo>
                  <a:cubicBezTo>
                    <a:pt x="21544" y="21600"/>
                    <a:pt x="21545" y="21600"/>
                    <a:pt x="21546" y="21600"/>
                  </a:cubicBezTo>
                  <a:cubicBezTo>
                    <a:pt x="21575" y="21600"/>
                    <a:pt x="21600" y="16808"/>
                    <a:pt x="21600" y="10800"/>
                  </a:cubicBezTo>
                  <a:cubicBezTo>
                    <a:pt x="21600" y="4792"/>
                    <a:pt x="21576" y="0"/>
                    <a:pt x="2154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8" name="Google Shape;2115;p51"/>
            <p:cNvSpPr/>
            <p:nvPr/>
          </p:nvSpPr>
          <p:spPr>
            <a:xfrm>
              <a:off x="912143" y="1721005"/>
              <a:ext cx="14916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6" y="0"/>
                  </a:moveTo>
                  <a:cubicBezTo>
                    <a:pt x="21545" y="0"/>
                    <a:pt x="21544" y="0"/>
                    <a:pt x="21542" y="38"/>
                  </a:cubicBezTo>
                  <a:lnTo>
                    <a:pt x="51" y="38"/>
                  </a:lnTo>
                  <a:cubicBezTo>
                    <a:pt x="22" y="342"/>
                    <a:pt x="0" y="5096"/>
                    <a:pt x="0" y="10800"/>
                  </a:cubicBezTo>
                  <a:cubicBezTo>
                    <a:pt x="0" y="16466"/>
                    <a:pt x="22" y="21220"/>
                    <a:pt x="51" y="21600"/>
                  </a:cubicBezTo>
                  <a:lnTo>
                    <a:pt x="21542" y="21600"/>
                  </a:lnTo>
                  <a:cubicBezTo>
                    <a:pt x="21544" y="21600"/>
                    <a:pt x="21545" y="21600"/>
                    <a:pt x="21546" y="21600"/>
                  </a:cubicBezTo>
                  <a:cubicBezTo>
                    <a:pt x="21576" y="21600"/>
                    <a:pt x="21600" y="16808"/>
                    <a:pt x="21600" y="10800"/>
                  </a:cubicBezTo>
                  <a:cubicBezTo>
                    <a:pt x="21600" y="4792"/>
                    <a:pt x="21576" y="0"/>
                    <a:pt x="2154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9" name="Google Shape;2116;p51"/>
            <p:cNvSpPr/>
            <p:nvPr/>
          </p:nvSpPr>
          <p:spPr>
            <a:xfrm>
              <a:off x="408850" y="676521"/>
              <a:ext cx="2390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0"/>
                  </a:moveTo>
                  <a:cubicBezTo>
                    <a:pt x="4830" y="0"/>
                    <a:pt x="0" y="4840"/>
                    <a:pt x="0" y="10800"/>
                  </a:cubicBezTo>
                  <a:cubicBezTo>
                    <a:pt x="0" y="16772"/>
                    <a:pt x="4830" y="21600"/>
                    <a:pt x="10794" y="21600"/>
                  </a:cubicBezTo>
                  <a:cubicBezTo>
                    <a:pt x="16758" y="21600"/>
                    <a:pt x="21600" y="16772"/>
                    <a:pt x="21600" y="10800"/>
                  </a:cubicBezTo>
                  <a:cubicBezTo>
                    <a:pt x="21600" y="4840"/>
                    <a:pt x="16758" y="0"/>
                    <a:pt x="1079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0" name="Google Shape;2117;p51"/>
            <p:cNvSpPr/>
            <p:nvPr/>
          </p:nvSpPr>
          <p:spPr>
            <a:xfrm>
              <a:off x="474569" y="676521"/>
              <a:ext cx="23914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0" y="0"/>
                    <a:pt x="0" y="4840"/>
                    <a:pt x="0" y="10800"/>
                  </a:cubicBezTo>
                  <a:cubicBezTo>
                    <a:pt x="0" y="16772"/>
                    <a:pt x="4840" y="21600"/>
                    <a:pt x="10800" y="21600"/>
                  </a:cubicBezTo>
                  <a:cubicBezTo>
                    <a:pt x="16772" y="21600"/>
                    <a:pt x="21600" y="16772"/>
                    <a:pt x="21600" y="10800"/>
                  </a:cubicBezTo>
                  <a:cubicBezTo>
                    <a:pt x="21600" y="4840"/>
                    <a:pt x="16772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1" name="Google Shape;2118;p51"/>
            <p:cNvSpPr/>
            <p:nvPr/>
          </p:nvSpPr>
          <p:spPr>
            <a:xfrm>
              <a:off x="540315" y="676521"/>
              <a:ext cx="2390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6" y="0"/>
                  </a:moveTo>
                  <a:cubicBezTo>
                    <a:pt x="4842" y="0"/>
                    <a:pt x="0" y="4840"/>
                    <a:pt x="0" y="10800"/>
                  </a:cubicBezTo>
                  <a:cubicBezTo>
                    <a:pt x="0" y="16772"/>
                    <a:pt x="4842" y="21600"/>
                    <a:pt x="10806" y="21600"/>
                  </a:cubicBezTo>
                  <a:cubicBezTo>
                    <a:pt x="16770" y="21600"/>
                    <a:pt x="21600" y="16772"/>
                    <a:pt x="21600" y="10800"/>
                  </a:cubicBezTo>
                  <a:cubicBezTo>
                    <a:pt x="21600" y="4840"/>
                    <a:pt x="16770" y="0"/>
                    <a:pt x="108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2" name="Google Shape;2119;p51"/>
            <p:cNvSpPr/>
            <p:nvPr/>
          </p:nvSpPr>
          <p:spPr>
            <a:xfrm>
              <a:off x="606041" y="676521"/>
              <a:ext cx="2392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600" fill="norm" stroke="1" extrusionOk="0">
                  <a:moveTo>
                    <a:pt x="10398" y="0"/>
                  </a:moveTo>
                  <a:cubicBezTo>
                    <a:pt x="6188" y="0"/>
                    <a:pt x="2403" y="2634"/>
                    <a:pt x="785" y="6675"/>
                  </a:cubicBezTo>
                  <a:cubicBezTo>
                    <a:pt x="-809" y="10705"/>
                    <a:pt x="63" y="15354"/>
                    <a:pt x="3045" y="18441"/>
                  </a:cubicBezTo>
                  <a:cubicBezTo>
                    <a:pt x="5030" y="20503"/>
                    <a:pt x="7691" y="21600"/>
                    <a:pt x="10398" y="21600"/>
                  </a:cubicBezTo>
                  <a:cubicBezTo>
                    <a:pt x="11740" y="21600"/>
                    <a:pt x="13094" y="21338"/>
                    <a:pt x="14379" y="20777"/>
                  </a:cubicBezTo>
                  <a:cubicBezTo>
                    <a:pt x="18244" y="19109"/>
                    <a:pt x="20791" y="15175"/>
                    <a:pt x="20791" y="10800"/>
                  </a:cubicBezTo>
                  <a:cubicBezTo>
                    <a:pt x="20791" y="4840"/>
                    <a:pt x="16134" y="0"/>
                    <a:pt x="1039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3" name="Google Shape;2120;p51"/>
            <p:cNvSpPr/>
            <p:nvPr/>
          </p:nvSpPr>
          <p:spPr>
            <a:xfrm>
              <a:off x="671793" y="676521"/>
              <a:ext cx="2390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0"/>
                  </a:moveTo>
                  <a:cubicBezTo>
                    <a:pt x="4819" y="0"/>
                    <a:pt x="0" y="4840"/>
                    <a:pt x="0" y="10800"/>
                  </a:cubicBezTo>
                  <a:cubicBezTo>
                    <a:pt x="0" y="16772"/>
                    <a:pt x="4819" y="21600"/>
                    <a:pt x="10794" y="21600"/>
                  </a:cubicBezTo>
                  <a:cubicBezTo>
                    <a:pt x="16758" y="21600"/>
                    <a:pt x="21600" y="16772"/>
                    <a:pt x="21600" y="10800"/>
                  </a:cubicBezTo>
                  <a:cubicBezTo>
                    <a:pt x="21600" y="4840"/>
                    <a:pt x="16758" y="0"/>
                    <a:pt x="1079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4" name="Google Shape;2121;p51"/>
            <p:cNvSpPr/>
            <p:nvPr/>
          </p:nvSpPr>
          <p:spPr>
            <a:xfrm>
              <a:off x="737525" y="676521"/>
              <a:ext cx="2390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0"/>
                  </a:moveTo>
                  <a:cubicBezTo>
                    <a:pt x="4830" y="0"/>
                    <a:pt x="0" y="4840"/>
                    <a:pt x="0" y="10800"/>
                  </a:cubicBezTo>
                  <a:cubicBezTo>
                    <a:pt x="0" y="16772"/>
                    <a:pt x="4830" y="21600"/>
                    <a:pt x="10794" y="21600"/>
                  </a:cubicBezTo>
                  <a:cubicBezTo>
                    <a:pt x="16770" y="21600"/>
                    <a:pt x="21600" y="16772"/>
                    <a:pt x="21600" y="10800"/>
                  </a:cubicBezTo>
                  <a:cubicBezTo>
                    <a:pt x="21600" y="4840"/>
                    <a:pt x="16770" y="0"/>
                    <a:pt x="1079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5" name="Google Shape;2122;p51"/>
            <p:cNvSpPr/>
            <p:nvPr/>
          </p:nvSpPr>
          <p:spPr>
            <a:xfrm>
              <a:off x="803258" y="676521"/>
              <a:ext cx="2390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6" y="0"/>
                  </a:moveTo>
                  <a:cubicBezTo>
                    <a:pt x="4830" y="0"/>
                    <a:pt x="0" y="4840"/>
                    <a:pt x="0" y="10800"/>
                  </a:cubicBezTo>
                  <a:cubicBezTo>
                    <a:pt x="0" y="16772"/>
                    <a:pt x="4830" y="21600"/>
                    <a:pt x="10806" y="21600"/>
                  </a:cubicBezTo>
                  <a:cubicBezTo>
                    <a:pt x="16770" y="21600"/>
                    <a:pt x="21600" y="16772"/>
                    <a:pt x="21600" y="10800"/>
                  </a:cubicBezTo>
                  <a:cubicBezTo>
                    <a:pt x="21600" y="4840"/>
                    <a:pt x="16770" y="0"/>
                    <a:pt x="108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6" name="Google Shape;2123;p51"/>
            <p:cNvSpPr/>
            <p:nvPr/>
          </p:nvSpPr>
          <p:spPr>
            <a:xfrm>
              <a:off x="408850" y="744875"/>
              <a:ext cx="23900" cy="2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0"/>
                  </a:moveTo>
                  <a:cubicBezTo>
                    <a:pt x="4830" y="0"/>
                    <a:pt x="0" y="4842"/>
                    <a:pt x="0" y="10806"/>
                  </a:cubicBezTo>
                  <a:cubicBezTo>
                    <a:pt x="0" y="16758"/>
                    <a:pt x="4830" y="21600"/>
                    <a:pt x="10794" y="21600"/>
                  </a:cubicBezTo>
                  <a:cubicBezTo>
                    <a:pt x="16758" y="21600"/>
                    <a:pt x="21600" y="16758"/>
                    <a:pt x="21600" y="10806"/>
                  </a:cubicBezTo>
                  <a:cubicBezTo>
                    <a:pt x="21600" y="4842"/>
                    <a:pt x="16758" y="0"/>
                    <a:pt x="1079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7" name="Google Shape;2124;p51"/>
            <p:cNvSpPr/>
            <p:nvPr/>
          </p:nvSpPr>
          <p:spPr>
            <a:xfrm>
              <a:off x="474569" y="744875"/>
              <a:ext cx="23914" cy="2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0" y="0"/>
                    <a:pt x="0" y="4842"/>
                    <a:pt x="0" y="10806"/>
                  </a:cubicBezTo>
                  <a:cubicBezTo>
                    <a:pt x="0" y="16758"/>
                    <a:pt x="4840" y="21600"/>
                    <a:pt x="10800" y="21600"/>
                  </a:cubicBezTo>
                  <a:cubicBezTo>
                    <a:pt x="16772" y="21600"/>
                    <a:pt x="21600" y="16758"/>
                    <a:pt x="21600" y="10806"/>
                  </a:cubicBezTo>
                  <a:cubicBezTo>
                    <a:pt x="21600" y="4842"/>
                    <a:pt x="16772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8" name="Google Shape;2125;p51"/>
            <p:cNvSpPr/>
            <p:nvPr/>
          </p:nvSpPr>
          <p:spPr>
            <a:xfrm>
              <a:off x="540315" y="744875"/>
              <a:ext cx="23900" cy="2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6" y="0"/>
                  </a:moveTo>
                  <a:cubicBezTo>
                    <a:pt x="4842" y="0"/>
                    <a:pt x="0" y="4842"/>
                    <a:pt x="0" y="10806"/>
                  </a:cubicBezTo>
                  <a:cubicBezTo>
                    <a:pt x="0" y="16758"/>
                    <a:pt x="4842" y="21600"/>
                    <a:pt x="10806" y="21600"/>
                  </a:cubicBezTo>
                  <a:cubicBezTo>
                    <a:pt x="16770" y="21600"/>
                    <a:pt x="21600" y="16758"/>
                    <a:pt x="21600" y="10806"/>
                  </a:cubicBezTo>
                  <a:cubicBezTo>
                    <a:pt x="21600" y="4842"/>
                    <a:pt x="16770" y="0"/>
                    <a:pt x="108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9" name="Google Shape;2126;p51"/>
            <p:cNvSpPr/>
            <p:nvPr/>
          </p:nvSpPr>
          <p:spPr>
            <a:xfrm>
              <a:off x="606041" y="744875"/>
              <a:ext cx="2392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600" fill="norm" stroke="1" extrusionOk="0">
                  <a:moveTo>
                    <a:pt x="10398" y="0"/>
                  </a:moveTo>
                  <a:cubicBezTo>
                    <a:pt x="6188" y="0"/>
                    <a:pt x="2403" y="2634"/>
                    <a:pt x="785" y="6652"/>
                  </a:cubicBezTo>
                  <a:cubicBezTo>
                    <a:pt x="-809" y="10693"/>
                    <a:pt x="63" y="15354"/>
                    <a:pt x="3045" y="18429"/>
                  </a:cubicBezTo>
                  <a:cubicBezTo>
                    <a:pt x="5030" y="20503"/>
                    <a:pt x="7691" y="21600"/>
                    <a:pt x="10398" y="21600"/>
                  </a:cubicBezTo>
                  <a:cubicBezTo>
                    <a:pt x="11740" y="21600"/>
                    <a:pt x="13094" y="21326"/>
                    <a:pt x="14379" y="20777"/>
                  </a:cubicBezTo>
                  <a:cubicBezTo>
                    <a:pt x="18244" y="19097"/>
                    <a:pt x="20791" y="15163"/>
                    <a:pt x="20791" y="10800"/>
                  </a:cubicBezTo>
                  <a:cubicBezTo>
                    <a:pt x="20791" y="4828"/>
                    <a:pt x="16134" y="0"/>
                    <a:pt x="1039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0" name="Google Shape;2127;p51"/>
            <p:cNvSpPr/>
            <p:nvPr/>
          </p:nvSpPr>
          <p:spPr>
            <a:xfrm>
              <a:off x="671793" y="744875"/>
              <a:ext cx="23900" cy="2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0"/>
                  </a:moveTo>
                  <a:cubicBezTo>
                    <a:pt x="4819" y="0"/>
                    <a:pt x="0" y="4842"/>
                    <a:pt x="0" y="10806"/>
                  </a:cubicBezTo>
                  <a:cubicBezTo>
                    <a:pt x="0" y="16758"/>
                    <a:pt x="4819" y="21600"/>
                    <a:pt x="10794" y="21600"/>
                  </a:cubicBezTo>
                  <a:cubicBezTo>
                    <a:pt x="16758" y="21600"/>
                    <a:pt x="21600" y="16758"/>
                    <a:pt x="21600" y="10806"/>
                  </a:cubicBezTo>
                  <a:cubicBezTo>
                    <a:pt x="21600" y="4842"/>
                    <a:pt x="16758" y="0"/>
                    <a:pt x="1079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1" name="Google Shape;2128;p51"/>
            <p:cNvSpPr/>
            <p:nvPr/>
          </p:nvSpPr>
          <p:spPr>
            <a:xfrm>
              <a:off x="737525" y="744875"/>
              <a:ext cx="23900" cy="2716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2" name="Google Shape;2129;p51"/>
            <p:cNvSpPr/>
            <p:nvPr/>
          </p:nvSpPr>
          <p:spPr>
            <a:xfrm>
              <a:off x="803258" y="744875"/>
              <a:ext cx="23900" cy="2716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3" name="Google Shape;2130;p51"/>
            <p:cNvSpPr/>
            <p:nvPr/>
          </p:nvSpPr>
          <p:spPr>
            <a:xfrm>
              <a:off x="408850" y="813229"/>
              <a:ext cx="23900" cy="2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0"/>
                  </a:moveTo>
                  <a:cubicBezTo>
                    <a:pt x="4830" y="0"/>
                    <a:pt x="0" y="4830"/>
                    <a:pt x="0" y="10794"/>
                  </a:cubicBezTo>
                  <a:cubicBezTo>
                    <a:pt x="0" y="16758"/>
                    <a:pt x="4830" y="21600"/>
                    <a:pt x="10794" y="21600"/>
                  </a:cubicBezTo>
                  <a:cubicBezTo>
                    <a:pt x="16758" y="21600"/>
                    <a:pt x="21600" y="16758"/>
                    <a:pt x="21600" y="10794"/>
                  </a:cubicBezTo>
                  <a:cubicBezTo>
                    <a:pt x="21600" y="4830"/>
                    <a:pt x="16758" y="0"/>
                    <a:pt x="1079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4" name="Google Shape;2131;p51"/>
            <p:cNvSpPr/>
            <p:nvPr/>
          </p:nvSpPr>
          <p:spPr>
            <a:xfrm>
              <a:off x="474569" y="813229"/>
              <a:ext cx="23914" cy="2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0" y="0"/>
                    <a:pt x="0" y="4830"/>
                    <a:pt x="0" y="10794"/>
                  </a:cubicBezTo>
                  <a:cubicBezTo>
                    <a:pt x="0" y="16758"/>
                    <a:pt x="4840" y="21600"/>
                    <a:pt x="10800" y="21600"/>
                  </a:cubicBezTo>
                  <a:cubicBezTo>
                    <a:pt x="16772" y="21600"/>
                    <a:pt x="21600" y="16758"/>
                    <a:pt x="21600" y="10794"/>
                  </a:cubicBezTo>
                  <a:cubicBezTo>
                    <a:pt x="21600" y="4830"/>
                    <a:pt x="16772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5" name="Google Shape;2132;p51"/>
            <p:cNvSpPr/>
            <p:nvPr/>
          </p:nvSpPr>
          <p:spPr>
            <a:xfrm>
              <a:off x="540315" y="813229"/>
              <a:ext cx="23900" cy="2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6" y="0"/>
                  </a:moveTo>
                  <a:cubicBezTo>
                    <a:pt x="4842" y="0"/>
                    <a:pt x="0" y="4830"/>
                    <a:pt x="0" y="10794"/>
                  </a:cubicBezTo>
                  <a:cubicBezTo>
                    <a:pt x="0" y="16758"/>
                    <a:pt x="4842" y="21600"/>
                    <a:pt x="10806" y="21600"/>
                  </a:cubicBezTo>
                  <a:cubicBezTo>
                    <a:pt x="16770" y="21600"/>
                    <a:pt x="21600" y="16758"/>
                    <a:pt x="21600" y="10794"/>
                  </a:cubicBezTo>
                  <a:cubicBezTo>
                    <a:pt x="21600" y="4830"/>
                    <a:pt x="16770" y="0"/>
                    <a:pt x="108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6" name="Google Shape;2133;p51"/>
            <p:cNvSpPr/>
            <p:nvPr/>
          </p:nvSpPr>
          <p:spPr>
            <a:xfrm>
              <a:off x="606041" y="813214"/>
              <a:ext cx="2392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600" fill="norm" stroke="1" extrusionOk="0">
                  <a:moveTo>
                    <a:pt x="10398" y="0"/>
                  </a:moveTo>
                  <a:cubicBezTo>
                    <a:pt x="6188" y="0"/>
                    <a:pt x="2403" y="2634"/>
                    <a:pt x="785" y="6664"/>
                  </a:cubicBezTo>
                  <a:cubicBezTo>
                    <a:pt x="-809" y="10705"/>
                    <a:pt x="63" y="15342"/>
                    <a:pt x="3045" y="18441"/>
                  </a:cubicBezTo>
                  <a:cubicBezTo>
                    <a:pt x="5030" y="20503"/>
                    <a:pt x="7691" y="21600"/>
                    <a:pt x="10398" y="21600"/>
                  </a:cubicBezTo>
                  <a:cubicBezTo>
                    <a:pt x="11740" y="21600"/>
                    <a:pt x="13094" y="21326"/>
                    <a:pt x="14379" y="20777"/>
                  </a:cubicBezTo>
                  <a:cubicBezTo>
                    <a:pt x="18244" y="19109"/>
                    <a:pt x="20791" y="15163"/>
                    <a:pt x="20791" y="10800"/>
                  </a:cubicBezTo>
                  <a:cubicBezTo>
                    <a:pt x="20791" y="4840"/>
                    <a:pt x="16134" y="0"/>
                    <a:pt x="1039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7" name="Google Shape;2134;p51"/>
            <p:cNvSpPr/>
            <p:nvPr/>
          </p:nvSpPr>
          <p:spPr>
            <a:xfrm>
              <a:off x="671793" y="813229"/>
              <a:ext cx="23900" cy="2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0"/>
                  </a:moveTo>
                  <a:cubicBezTo>
                    <a:pt x="4819" y="0"/>
                    <a:pt x="0" y="4830"/>
                    <a:pt x="0" y="10794"/>
                  </a:cubicBezTo>
                  <a:cubicBezTo>
                    <a:pt x="0" y="16758"/>
                    <a:pt x="4819" y="21600"/>
                    <a:pt x="10794" y="21600"/>
                  </a:cubicBezTo>
                  <a:cubicBezTo>
                    <a:pt x="16758" y="21600"/>
                    <a:pt x="21600" y="16758"/>
                    <a:pt x="21600" y="10794"/>
                  </a:cubicBezTo>
                  <a:cubicBezTo>
                    <a:pt x="21600" y="4830"/>
                    <a:pt x="16758" y="0"/>
                    <a:pt x="1079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8" name="Google Shape;2135;p51"/>
            <p:cNvSpPr/>
            <p:nvPr/>
          </p:nvSpPr>
          <p:spPr>
            <a:xfrm>
              <a:off x="737525" y="813229"/>
              <a:ext cx="23900" cy="2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0"/>
                  </a:moveTo>
                  <a:cubicBezTo>
                    <a:pt x="4830" y="0"/>
                    <a:pt x="0" y="4830"/>
                    <a:pt x="0" y="10794"/>
                  </a:cubicBezTo>
                  <a:cubicBezTo>
                    <a:pt x="0" y="16758"/>
                    <a:pt x="4830" y="21600"/>
                    <a:pt x="10794" y="21600"/>
                  </a:cubicBezTo>
                  <a:cubicBezTo>
                    <a:pt x="16770" y="21600"/>
                    <a:pt x="21600" y="16758"/>
                    <a:pt x="21600" y="10794"/>
                  </a:cubicBezTo>
                  <a:cubicBezTo>
                    <a:pt x="21600" y="4830"/>
                    <a:pt x="16770" y="0"/>
                    <a:pt x="1079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9" name="Google Shape;2136;p51"/>
            <p:cNvSpPr/>
            <p:nvPr/>
          </p:nvSpPr>
          <p:spPr>
            <a:xfrm>
              <a:off x="803258" y="813229"/>
              <a:ext cx="23900" cy="2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6" y="0"/>
                  </a:moveTo>
                  <a:cubicBezTo>
                    <a:pt x="4830" y="0"/>
                    <a:pt x="0" y="4830"/>
                    <a:pt x="0" y="10794"/>
                  </a:cubicBezTo>
                  <a:cubicBezTo>
                    <a:pt x="0" y="16758"/>
                    <a:pt x="4830" y="21600"/>
                    <a:pt x="10806" y="21600"/>
                  </a:cubicBezTo>
                  <a:cubicBezTo>
                    <a:pt x="16770" y="21600"/>
                    <a:pt x="21600" y="16758"/>
                    <a:pt x="21600" y="10794"/>
                  </a:cubicBezTo>
                  <a:cubicBezTo>
                    <a:pt x="21600" y="4830"/>
                    <a:pt x="16770" y="0"/>
                    <a:pt x="108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0" name="Google Shape;2137;p51"/>
            <p:cNvSpPr/>
            <p:nvPr/>
          </p:nvSpPr>
          <p:spPr>
            <a:xfrm>
              <a:off x="408832" y="881568"/>
              <a:ext cx="23918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92" y="0"/>
                  </a:moveTo>
                  <a:cubicBezTo>
                    <a:pt x="6184" y="0"/>
                    <a:pt x="2401" y="2623"/>
                    <a:pt x="796" y="6664"/>
                  </a:cubicBezTo>
                  <a:cubicBezTo>
                    <a:pt x="-821" y="10705"/>
                    <a:pt x="73" y="15342"/>
                    <a:pt x="3054" y="18441"/>
                  </a:cubicBezTo>
                  <a:cubicBezTo>
                    <a:pt x="5038" y="20503"/>
                    <a:pt x="7686" y="21600"/>
                    <a:pt x="10392" y="21600"/>
                  </a:cubicBezTo>
                  <a:cubicBezTo>
                    <a:pt x="11722" y="21600"/>
                    <a:pt x="13075" y="21326"/>
                    <a:pt x="14359" y="20766"/>
                  </a:cubicBezTo>
                  <a:cubicBezTo>
                    <a:pt x="18245" y="19097"/>
                    <a:pt x="20779" y="15163"/>
                    <a:pt x="20779" y="10788"/>
                  </a:cubicBezTo>
                  <a:cubicBezTo>
                    <a:pt x="20779" y="4828"/>
                    <a:pt x="16124" y="0"/>
                    <a:pt x="103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1" name="Google Shape;2138;p51"/>
            <p:cNvSpPr/>
            <p:nvPr/>
          </p:nvSpPr>
          <p:spPr>
            <a:xfrm>
              <a:off x="474577" y="881568"/>
              <a:ext cx="23906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86" y="0"/>
                  </a:moveTo>
                  <a:cubicBezTo>
                    <a:pt x="6188" y="0"/>
                    <a:pt x="2391" y="2623"/>
                    <a:pt x="796" y="6664"/>
                  </a:cubicBezTo>
                  <a:cubicBezTo>
                    <a:pt x="-821" y="10705"/>
                    <a:pt x="74" y="15342"/>
                    <a:pt x="3033" y="18441"/>
                  </a:cubicBezTo>
                  <a:cubicBezTo>
                    <a:pt x="5029" y="20503"/>
                    <a:pt x="7691" y="21600"/>
                    <a:pt x="10386" y="21600"/>
                  </a:cubicBezTo>
                  <a:cubicBezTo>
                    <a:pt x="11728" y="21600"/>
                    <a:pt x="13082" y="21326"/>
                    <a:pt x="14367" y="20766"/>
                  </a:cubicBezTo>
                  <a:cubicBezTo>
                    <a:pt x="18255" y="19097"/>
                    <a:pt x="20779" y="15163"/>
                    <a:pt x="20779" y="10788"/>
                  </a:cubicBezTo>
                  <a:cubicBezTo>
                    <a:pt x="20779" y="4828"/>
                    <a:pt x="16133" y="0"/>
                    <a:pt x="103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2" name="Google Shape;2139;p51"/>
            <p:cNvSpPr/>
            <p:nvPr/>
          </p:nvSpPr>
          <p:spPr>
            <a:xfrm>
              <a:off x="540305" y="881568"/>
              <a:ext cx="2391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10402" y="0"/>
                  </a:moveTo>
                  <a:cubicBezTo>
                    <a:pt x="6192" y="0"/>
                    <a:pt x="2406" y="2623"/>
                    <a:pt x="789" y="6664"/>
                  </a:cubicBezTo>
                  <a:cubicBezTo>
                    <a:pt x="-817" y="10705"/>
                    <a:pt x="78" y="15342"/>
                    <a:pt x="3037" y="18441"/>
                  </a:cubicBezTo>
                  <a:cubicBezTo>
                    <a:pt x="5033" y="20503"/>
                    <a:pt x="7695" y="21600"/>
                    <a:pt x="10390" y="21600"/>
                  </a:cubicBezTo>
                  <a:cubicBezTo>
                    <a:pt x="11732" y="21600"/>
                    <a:pt x="13086" y="21326"/>
                    <a:pt x="14371" y="20766"/>
                  </a:cubicBezTo>
                  <a:cubicBezTo>
                    <a:pt x="18259" y="19097"/>
                    <a:pt x="20783" y="15163"/>
                    <a:pt x="20783" y="10788"/>
                  </a:cubicBezTo>
                  <a:cubicBezTo>
                    <a:pt x="20783" y="4828"/>
                    <a:pt x="16137" y="0"/>
                    <a:pt x="1040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3" name="Google Shape;2140;p51"/>
            <p:cNvSpPr/>
            <p:nvPr/>
          </p:nvSpPr>
          <p:spPr>
            <a:xfrm>
              <a:off x="606041" y="881568"/>
              <a:ext cx="2392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600" fill="norm" stroke="1" extrusionOk="0">
                  <a:moveTo>
                    <a:pt x="10398" y="0"/>
                  </a:moveTo>
                  <a:cubicBezTo>
                    <a:pt x="6188" y="0"/>
                    <a:pt x="2403" y="2623"/>
                    <a:pt x="785" y="6664"/>
                  </a:cubicBezTo>
                  <a:cubicBezTo>
                    <a:pt x="-809" y="10705"/>
                    <a:pt x="63" y="15342"/>
                    <a:pt x="3045" y="18441"/>
                  </a:cubicBezTo>
                  <a:cubicBezTo>
                    <a:pt x="5030" y="20503"/>
                    <a:pt x="7691" y="21600"/>
                    <a:pt x="10398" y="21600"/>
                  </a:cubicBezTo>
                  <a:cubicBezTo>
                    <a:pt x="11740" y="21600"/>
                    <a:pt x="13094" y="21326"/>
                    <a:pt x="14379" y="20766"/>
                  </a:cubicBezTo>
                  <a:cubicBezTo>
                    <a:pt x="18244" y="19097"/>
                    <a:pt x="20791" y="15163"/>
                    <a:pt x="20791" y="10788"/>
                  </a:cubicBezTo>
                  <a:cubicBezTo>
                    <a:pt x="20791" y="4828"/>
                    <a:pt x="16134" y="0"/>
                    <a:pt x="1039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4" name="Google Shape;2141;p51"/>
            <p:cNvSpPr/>
            <p:nvPr/>
          </p:nvSpPr>
          <p:spPr>
            <a:xfrm>
              <a:off x="671774" y="881568"/>
              <a:ext cx="23919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92" y="0"/>
                  </a:moveTo>
                  <a:cubicBezTo>
                    <a:pt x="6196" y="0"/>
                    <a:pt x="2401" y="2623"/>
                    <a:pt x="796" y="6664"/>
                  </a:cubicBezTo>
                  <a:cubicBezTo>
                    <a:pt x="-821" y="10705"/>
                    <a:pt x="73" y="15342"/>
                    <a:pt x="3043" y="18441"/>
                  </a:cubicBezTo>
                  <a:cubicBezTo>
                    <a:pt x="5026" y="20503"/>
                    <a:pt x="7686" y="21600"/>
                    <a:pt x="10392" y="21600"/>
                  </a:cubicBezTo>
                  <a:cubicBezTo>
                    <a:pt x="11733" y="21600"/>
                    <a:pt x="13075" y="21326"/>
                    <a:pt x="14370" y="20766"/>
                  </a:cubicBezTo>
                  <a:cubicBezTo>
                    <a:pt x="18245" y="19097"/>
                    <a:pt x="20779" y="15163"/>
                    <a:pt x="20779" y="10788"/>
                  </a:cubicBezTo>
                  <a:cubicBezTo>
                    <a:pt x="20779" y="4828"/>
                    <a:pt x="16124" y="0"/>
                    <a:pt x="103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5" name="Google Shape;2142;p51"/>
            <p:cNvSpPr/>
            <p:nvPr/>
          </p:nvSpPr>
          <p:spPr>
            <a:xfrm>
              <a:off x="737513" y="881568"/>
              <a:ext cx="23912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5" h="21600" fill="norm" stroke="1" extrusionOk="0">
                  <a:moveTo>
                    <a:pt x="10392" y="0"/>
                  </a:moveTo>
                  <a:cubicBezTo>
                    <a:pt x="6182" y="0"/>
                    <a:pt x="2397" y="2623"/>
                    <a:pt x="791" y="6664"/>
                  </a:cubicBezTo>
                  <a:cubicBezTo>
                    <a:pt x="-815" y="10705"/>
                    <a:pt x="68" y="15342"/>
                    <a:pt x="3051" y="18441"/>
                  </a:cubicBezTo>
                  <a:cubicBezTo>
                    <a:pt x="5035" y="20503"/>
                    <a:pt x="7685" y="21600"/>
                    <a:pt x="10392" y="21600"/>
                  </a:cubicBezTo>
                  <a:cubicBezTo>
                    <a:pt x="11723" y="21600"/>
                    <a:pt x="13076" y="21326"/>
                    <a:pt x="14361" y="20766"/>
                  </a:cubicBezTo>
                  <a:cubicBezTo>
                    <a:pt x="18250" y="19097"/>
                    <a:pt x="20785" y="15163"/>
                    <a:pt x="20785" y="10788"/>
                  </a:cubicBezTo>
                  <a:cubicBezTo>
                    <a:pt x="20785" y="4828"/>
                    <a:pt x="16128" y="0"/>
                    <a:pt x="103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6" name="Google Shape;2143;p51"/>
            <p:cNvSpPr/>
            <p:nvPr/>
          </p:nvSpPr>
          <p:spPr>
            <a:xfrm>
              <a:off x="803252" y="881568"/>
              <a:ext cx="23906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86" y="0"/>
                  </a:moveTo>
                  <a:cubicBezTo>
                    <a:pt x="6188" y="0"/>
                    <a:pt x="2391" y="2623"/>
                    <a:pt x="796" y="6664"/>
                  </a:cubicBezTo>
                  <a:cubicBezTo>
                    <a:pt x="-821" y="10705"/>
                    <a:pt x="74" y="15342"/>
                    <a:pt x="3033" y="18441"/>
                  </a:cubicBezTo>
                  <a:cubicBezTo>
                    <a:pt x="5029" y="20503"/>
                    <a:pt x="7691" y="21600"/>
                    <a:pt x="10386" y="21600"/>
                  </a:cubicBezTo>
                  <a:cubicBezTo>
                    <a:pt x="11728" y="21600"/>
                    <a:pt x="13082" y="21326"/>
                    <a:pt x="14367" y="20766"/>
                  </a:cubicBezTo>
                  <a:cubicBezTo>
                    <a:pt x="18255" y="19097"/>
                    <a:pt x="20779" y="15163"/>
                    <a:pt x="20779" y="10788"/>
                  </a:cubicBezTo>
                  <a:cubicBezTo>
                    <a:pt x="20779" y="4828"/>
                    <a:pt x="16133" y="0"/>
                    <a:pt x="103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7" name="Google Shape;2144;p51"/>
            <p:cNvSpPr/>
            <p:nvPr/>
          </p:nvSpPr>
          <p:spPr>
            <a:xfrm>
              <a:off x="408832" y="949907"/>
              <a:ext cx="23918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92" y="0"/>
                  </a:moveTo>
                  <a:cubicBezTo>
                    <a:pt x="6184" y="0"/>
                    <a:pt x="2401" y="2634"/>
                    <a:pt x="796" y="6664"/>
                  </a:cubicBezTo>
                  <a:cubicBezTo>
                    <a:pt x="-821" y="10693"/>
                    <a:pt x="73" y="15354"/>
                    <a:pt x="3054" y="18429"/>
                  </a:cubicBezTo>
                  <a:cubicBezTo>
                    <a:pt x="5038" y="20503"/>
                    <a:pt x="7686" y="21600"/>
                    <a:pt x="10392" y="21600"/>
                  </a:cubicBezTo>
                  <a:cubicBezTo>
                    <a:pt x="11733" y="21600"/>
                    <a:pt x="13075" y="21326"/>
                    <a:pt x="14359" y="20777"/>
                  </a:cubicBezTo>
                  <a:cubicBezTo>
                    <a:pt x="18245" y="19109"/>
                    <a:pt x="20779" y="15175"/>
                    <a:pt x="20779" y="10800"/>
                  </a:cubicBezTo>
                  <a:cubicBezTo>
                    <a:pt x="20779" y="4828"/>
                    <a:pt x="16124" y="0"/>
                    <a:pt x="103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8" name="Google Shape;2145;p51"/>
            <p:cNvSpPr/>
            <p:nvPr/>
          </p:nvSpPr>
          <p:spPr>
            <a:xfrm>
              <a:off x="474577" y="949907"/>
              <a:ext cx="23906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86" y="0"/>
                  </a:moveTo>
                  <a:cubicBezTo>
                    <a:pt x="6188" y="0"/>
                    <a:pt x="2391" y="2634"/>
                    <a:pt x="796" y="6664"/>
                  </a:cubicBezTo>
                  <a:cubicBezTo>
                    <a:pt x="-821" y="10693"/>
                    <a:pt x="74" y="15354"/>
                    <a:pt x="3033" y="18429"/>
                  </a:cubicBezTo>
                  <a:cubicBezTo>
                    <a:pt x="5029" y="20503"/>
                    <a:pt x="7691" y="21600"/>
                    <a:pt x="10398" y="21600"/>
                  </a:cubicBezTo>
                  <a:cubicBezTo>
                    <a:pt x="11728" y="21600"/>
                    <a:pt x="13082" y="21326"/>
                    <a:pt x="14367" y="20777"/>
                  </a:cubicBezTo>
                  <a:cubicBezTo>
                    <a:pt x="18255" y="19109"/>
                    <a:pt x="20779" y="15175"/>
                    <a:pt x="20779" y="10800"/>
                  </a:cubicBezTo>
                  <a:cubicBezTo>
                    <a:pt x="20779" y="4828"/>
                    <a:pt x="16133" y="0"/>
                    <a:pt x="103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9" name="Google Shape;2146;p51"/>
            <p:cNvSpPr/>
            <p:nvPr/>
          </p:nvSpPr>
          <p:spPr>
            <a:xfrm>
              <a:off x="540305" y="949907"/>
              <a:ext cx="2391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10402" y="0"/>
                  </a:moveTo>
                  <a:cubicBezTo>
                    <a:pt x="6192" y="0"/>
                    <a:pt x="2406" y="2634"/>
                    <a:pt x="789" y="6664"/>
                  </a:cubicBezTo>
                  <a:cubicBezTo>
                    <a:pt x="-817" y="10693"/>
                    <a:pt x="78" y="15354"/>
                    <a:pt x="3037" y="18429"/>
                  </a:cubicBezTo>
                  <a:cubicBezTo>
                    <a:pt x="5033" y="20503"/>
                    <a:pt x="7695" y="21600"/>
                    <a:pt x="10402" y="21600"/>
                  </a:cubicBezTo>
                  <a:cubicBezTo>
                    <a:pt x="11732" y="21600"/>
                    <a:pt x="13086" y="21326"/>
                    <a:pt x="14371" y="20777"/>
                  </a:cubicBezTo>
                  <a:cubicBezTo>
                    <a:pt x="18259" y="19109"/>
                    <a:pt x="20783" y="15175"/>
                    <a:pt x="20783" y="10800"/>
                  </a:cubicBezTo>
                  <a:cubicBezTo>
                    <a:pt x="20783" y="4828"/>
                    <a:pt x="16137" y="0"/>
                    <a:pt x="1040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0" name="Google Shape;2147;p51"/>
            <p:cNvSpPr/>
            <p:nvPr/>
          </p:nvSpPr>
          <p:spPr>
            <a:xfrm>
              <a:off x="606041" y="949907"/>
              <a:ext cx="2392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600" fill="norm" stroke="1" extrusionOk="0">
                  <a:moveTo>
                    <a:pt x="10398" y="0"/>
                  </a:moveTo>
                  <a:cubicBezTo>
                    <a:pt x="6188" y="0"/>
                    <a:pt x="2403" y="2634"/>
                    <a:pt x="785" y="6664"/>
                  </a:cubicBezTo>
                  <a:cubicBezTo>
                    <a:pt x="-809" y="10693"/>
                    <a:pt x="63" y="15354"/>
                    <a:pt x="3045" y="18429"/>
                  </a:cubicBezTo>
                  <a:cubicBezTo>
                    <a:pt x="5030" y="20503"/>
                    <a:pt x="7691" y="21600"/>
                    <a:pt x="10398" y="21600"/>
                  </a:cubicBezTo>
                  <a:cubicBezTo>
                    <a:pt x="11740" y="21600"/>
                    <a:pt x="13094" y="21326"/>
                    <a:pt x="14379" y="20777"/>
                  </a:cubicBezTo>
                  <a:cubicBezTo>
                    <a:pt x="18244" y="19109"/>
                    <a:pt x="20791" y="15175"/>
                    <a:pt x="20791" y="10800"/>
                  </a:cubicBezTo>
                  <a:cubicBezTo>
                    <a:pt x="20791" y="4828"/>
                    <a:pt x="16134" y="0"/>
                    <a:pt x="1039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1" name="Google Shape;2148;p51"/>
            <p:cNvSpPr/>
            <p:nvPr/>
          </p:nvSpPr>
          <p:spPr>
            <a:xfrm>
              <a:off x="671774" y="949907"/>
              <a:ext cx="23919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92" y="0"/>
                  </a:moveTo>
                  <a:cubicBezTo>
                    <a:pt x="6196" y="0"/>
                    <a:pt x="2401" y="2634"/>
                    <a:pt x="796" y="6664"/>
                  </a:cubicBezTo>
                  <a:cubicBezTo>
                    <a:pt x="-821" y="10693"/>
                    <a:pt x="73" y="15354"/>
                    <a:pt x="3043" y="18429"/>
                  </a:cubicBezTo>
                  <a:cubicBezTo>
                    <a:pt x="5038" y="20503"/>
                    <a:pt x="7686" y="21600"/>
                    <a:pt x="10392" y="21600"/>
                  </a:cubicBezTo>
                  <a:cubicBezTo>
                    <a:pt x="11733" y="21600"/>
                    <a:pt x="13075" y="21326"/>
                    <a:pt x="14370" y="20777"/>
                  </a:cubicBezTo>
                  <a:cubicBezTo>
                    <a:pt x="18245" y="19109"/>
                    <a:pt x="20779" y="15175"/>
                    <a:pt x="20779" y="10800"/>
                  </a:cubicBezTo>
                  <a:cubicBezTo>
                    <a:pt x="20779" y="4828"/>
                    <a:pt x="16124" y="0"/>
                    <a:pt x="103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2" name="Google Shape;2149;p51"/>
            <p:cNvSpPr/>
            <p:nvPr/>
          </p:nvSpPr>
          <p:spPr>
            <a:xfrm>
              <a:off x="737513" y="949907"/>
              <a:ext cx="23912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5" h="21600" fill="norm" stroke="1" extrusionOk="0">
                  <a:moveTo>
                    <a:pt x="10392" y="0"/>
                  </a:moveTo>
                  <a:cubicBezTo>
                    <a:pt x="6182" y="0"/>
                    <a:pt x="2397" y="2634"/>
                    <a:pt x="791" y="6664"/>
                  </a:cubicBezTo>
                  <a:cubicBezTo>
                    <a:pt x="-815" y="10693"/>
                    <a:pt x="68" y="15354"/>
                    <a:pt x="3051" y="18429"/>
                  </a:cubicBezTo>
                  <a:cubicBezTo>
                    <a:pt x="5035" y="20503"/>
                    <a:pt x="7685" y="21600"/>
                    <a:pt x="10392" y="21600"/>
                  </a:cubicBezTo>
                  <a:cubicBezTo>
                    <a:pt x="11734" y="21600"/>
                    <a:pt x="13076" y="21326"/>
                    <a:pt x="14361" y="20777"/>
                  </a:cubicBezTo>
                  <a:cubicBezTo>
                    <a:pt x="18250" y="19109"/>
                    <a:pt x="20785" y="15175"/>
                    <a:pt x="20785" y="10800"/>
                  </a:cubicBezTo>
                  <a:cubicBezTo>
                    <a:pt x="20785" y="4828"/>
                    <a:pt x="16128" y="0"/>
                    <a:pt x="103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3" name="Google Shape;2150;p51"/>
            <p:cNvSpPr/>
            <p:nvPr/>
          </p:nvSpPr>
          <p:spPr>
            <a:xfrm>
              <a:off x="803252" y="949907"/>
              <a:ext cx="23906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86" y="0"/>
                  </a:moveTo>
                  <a:cubicBezTo>
                    <a:pt x="6188" y="0"/>
                    <a:pt x="2391" y="2634"/>
                    <a:pt x="796" y="6664"/>
                  </a:cubicBezTo>
                  <a:cubicBezTo>
                    <a:pt x="-821" y="10693"/>
                    <a:pt x="74" y="15354"/>
                    <a:pt x="3033" y="18429"/>
                  </a:cubicBezTo>
                  <a:cubicBezTo>
                    <a:pt x="5029" y="20503"/>
                    <a:pt x="7691" y="21600"/>
                    <a:pt x="10398" y="21600"/>
                  </a:cubicBezTo>
                  <a:cubicBezTo>
                    <a:pt x="11728" y="21600"/>
                    <a:pt x="13082" y="21326"/>
                    <a:pt x="14367" y="20777"/>
                  </a:cubicBezTo>
                  <a:cubicBezTo>
                    <a:pt x="18255" y="19109"/>
                    <a:pt x="20779" y="15175"/>
                    <a:pt x="20779" y="10800"/>
                  </a:cubicBezTo>
                  <a:cubicBezTo>
                    <a:pt x="20779" y="4828"/>
                    <a:pt x="16133" y="0"/>
                    <a:pt x="103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4" name="Google Shape;2151;p51"/>
            <p:cNvSpPr/>
            <p:nvPr/>
          </p:nvSpPr>
          <p:spPr>
            <a:xfrm>
              <a:off x="408832" y="1018246"/>
              <a:ext cx="23918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92" y="0"/>
                  </a:moveTo>
                  <a:cubicBezTo>
                    <a:pt x="6184" y="0"/>
                    <a:pt x="2401" y="2634"/>
                    <a:pt x="796" y="6664"/>
                  </a:cubicBezTo>
                  <a:cubicBezTo>
                    <a:pt x="-821" y="10705"/>
                    <a:pt x="73" y="15342"/>
                    <a:pt x="3054" y="18441"/>
                  </a:cubicBezTo>
                  <a:cubicBezTo>
                    <a:pt x="5038" y="20503"/>
                    <a:pt x="7686" y="21600"/>
                    <a:pt x="10392" y="21600"/>
                  </a:cubicBezTo>
                  <a:cubicBezTo>
                    <a:pt x="11722" y="21600"/>
                    <a:pt x="13075" y="21338"/>
                    <a:pt x="14359" y="20777"/>
                  </a:cubicBezTo>
                  <a:cubicBezTo>
                    <a:pt x="18245" y="19109"/>
                    <a:pt x="20779" y="15163"/>
                    <a:pt x="20779" y="10812"/>
                  </a:cubicBezTo>
                  <a:cubicBezTo>
                    <a:pt x="20779" y="4840"/>
                    <a:pt x="16124" y="0"/>
                    <a:pt x="103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5" name="Google Shape;2152;p51"/>
            <p:cNvSpPr/>
            <p:nvPr/>
          </p:nvSpPr>
          <p:spPr>
            <a:xfrm>
              <a:off x="474577" y="1018246"/>
              <a:ext cx="23906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86" y="0"/>
                  </a:moveTo>
                  <a:cubicBezTo>
                    <a:pt x="6188" y="0"/>
                    <a:pt x="2391" y="2634"/>
                    <a:pt x="796" y="6664"/>
                  </a:cubicBezTo>
                  <a:cubicBezTo>
                    <a:pt x="-821" y="10705"/>
                    <a:pt x="74" y="15342"/>
                    <a:pt x="3033" y="18441"/>
                  </a:cubicBezTo>
                  <a:cubicBezTo>
                    <a:pt x="5029" y="20503"/>
                    <a:pt x="7691" y="21600"/>
                    <a:pt x="10386" y="21600"/>
                  </a:cubicBezTo>
                  <a:cubicBezTo>
                    <a:pt x="11728" y="21600"/>
                    <a:pt x="13082" y="21338"/>
                    <a:pt x="14367" y="20777"/>
                  </a:cubicBezTo>
                  <a:cubicBezTo>
                    <a:pt x="18255" y="19109"/>
                    <a:pt x="20779" y="15163"/>
                    <a:pt x="20779" y="10812"/>
                  </a:cubicBezTo>
                  <a:cubicBezTo>
                    <a:pt x="20779" y="4840"/>
                    <a:pt x="16133" y="0"/>
                    <a:pt x="103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6" name="Google Shape;2153;p51"/>
            <p:cNvSpPr/>
            <p:nvPr/>
          </p:nvSpPr>
          <p:spPr>
            <a:xfrm>
              <a:off x="540305" y="1018246"/>
              <a:ext cx="2391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10402" y="0"/>
                  </a:moveTo>
                  <a:cubicBezTo>
                    <a:pt x="6192" y="0"/>
                    <a:pt x="2406" y="2634"/>
                    <a:pt x="789" y="6664"/>
                  </a:cubicBezTo>
                  <a:cubicBezTo>
                    <a:pt x="-817" y="10705"/>
                    <a:pt x="78" y="15342"/>
                    <a:pt x="3037" y="18441"/>
                  </a:cubicBezTo>
                  <a:cubicBezTo>
                    <a:pt x="5033" y="20503"/>
                    <a:pt x="7695" y="21600"/>
                    <a:pt x="10390" y="21600"/>
                  </a:cubicBezTo>
                  <a:cubicBezTo>
                    <a:pt x="11732" y="21600"/>
                    <a:pt x="13086" y="21338"/>
                    <a:pt x="14371" y="20777"/>
                  </a:cubicBezTo>
                  <a:cubicBezTo>
                    <a:pt x="18259" y="19109"/>
                    <a:pt x="20783" y="15163"/>
                    <a:pt x="20783" y="10812"/>
                  </a:cubicBezTo>
                  <a:cubicBezTo>
                    <a:pt x="20783" y="4840"/>
                    <a:pt x="16137" y="0"/>
                    <a:pt x="1040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7" name="Google Shape;2154;p51"/>
            <p:cNvSpPr/>
            <p:nvPr/>
          </p:nvSpPr>
          <p:spPr>
            <a:xfrm>
              <a:off x="606041" y="1018246"/>
              <a:ext cx="23920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600" fill="norm" stroke="1" extrusionOk="0">
                  <a:moveTo>
                    <a:pt x="10398" y="0"/>
                  </a:moveTo>
                  <a:cubicBezTo>
                    <a:pt x="6188" y="0"/>
                    <a:pt x="2403" y="2634"/>
                    <a:pt x="785" y="6664"/>
                  </a:cubicBezTo>
                  <a:cubicBezTo>
                    <a:pt x="-809" y="10705"/>
                    <a:pt x="63" y="15342"/>
                    <a:pt x="3045" y="18441"/>
                  </a:cubicBezTo>
                  <a:cubicBezTo>
                    <a:pt x="5030" y="20503"/>
                    <a:pt x="7691" y="21600"/>
                    <a:pt x="10398" y="21600"/>
                  </a:cubicBezTo>
                  <a:cubicBezTo>
                    <a:pt x="11740" y="21600"/>
                    <a:pt x="13094" y="21338"/>
                    <a:pt x="14379" y="20777"/>
                  </a:cubicBezTo>
                  <a:cubicBezTo>
                    <a:pt x="18244" y="19109"/>
                    <a:pt x="20791" y="15163"/>
                    <a:pt x="20791" y="10812"/>
                  </a:cubicBezTo>
                  <a:cubicBezTo>
                    <a:pt x="20791" y="4840"/>
                    <a:pt x="16134" y="0"/>
                    <a:pt x="1039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8" name="Google Shape;2155;p51"/>
            <p:cNvSpPr/>
            <p:nvPr/>
          </p:nvSpPr>
          <p:spPr>
            <a:xfrm>
              <a:off x="671774" y="1018246"/>
              <a:ext cx="23919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92" y="0"/>
                  </a:moveTo>
                  <a:cubicBezTo>
                    <a:pt x="6196" y="0"/>
                    <a:pt x="2401" y="2634"/>
                    <a:pt x="796" y="6664"/>
                  </a:cubicBezTo>
                  <a:cubicBezTo>
                    <a:pt x="-821" y="10705"/>
                    <a:pt x="73" y="15342"/>
                    <a:pt x="3043" y="18441"/>
                  </a:cubicBezTo>
                  <a:cubicBezTo>
                    <a:pt x="5026" y="20503"/>
                    <a:pt x="7686" y="21600"/>
                    <a:pt x="10392" y="21600"/>
                  </a:cubicBezTo>
                  <a:cubicBezTo>
                    <a:pt x="11733" y="21600"/>
                    <a:pt x="13075" y="21338"/>
                    <a:pt x="14370" y="20777"/>
                  </a:cubicBezTo>
                  <a:cubicBezTo>
                    <a:pt x="18245" y="19109"/>
                    <a:pt x="20779" y="15163"/>
                    <a:pt x="20779" y="10812"/>
                  </a:cubicBezTo>
                  <a:cubicBezTo>
                    <a:pt x="20779" y="4840"/>
                    <a:pt x="16124" y="0"/>
                    <a:pt x="103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9" name="Google Shape;2156;p51"/>
            <p:cNvSpPr/>
            <p:nvPr/>
          </p:nvSpPr>
          <p:spPr>
            <a:xfrm>
              <a:off x="737513" y="1018246"/>
              <a:ext cx="23912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5" h="21600" fill="norm" stroke="1" extrusionOk="0">
                  <a:moveTo>
                    <a:pt x="10392" y="0"/>
                  </a:moveTo>
                  <a:cubicBezTo>
                    <a:pt x="6182" y="0"/>
                    <a:pt x="2397" y="2634"/>
                    <a:pt x="791" y="6664"/>
                  </a:cubicBezTo>
                  <a:cubicBezTo>
                    <a:pt x="-815" y="10705"/>
                    <a:pt x="68" y="15342"/>
                    <a:pt x="3051" y="18441"/>
                  </a:cubicBezTo>
                  <a:cubicBezTo>
                    <a:pt x="5035" y="20503"/>
                    <a:pt x="7685" y="21600"/>
                    <a:pt x="10392" y="21600"/>
                  </a:cubicBezTo>
                  <a:cubicBezTo>
                    <a:pt x="11723" y="21600"/>
                    <a:pt x="13076" y="21338"/>
                    <a:pt x="14361" y="20777"/>
                  </a:cubicBezTo>
                  <a:cubicBezTo>
                    <a:pt x="18250" y="19109"/>
                    <a:pt x="20785" y="15163"/>
                    <a:pt x="20785" y="10812"/>
                  </a:cubicBezTo>
                  <a:cubicBezTo>
                    <a:pt x="20785" y="4840"/>
                    <a:pt x="16128" y="0"/>
                    <a:pt x="1039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0" name="Google Shape;2157;p51"/>
            <p:cNvSpPr/>
            <p:nvPr/>
          </p:nvSpPr>
          <p:spPr>
            <a:xfrm>
              <a:off x="803252" y="1018246"/>
              <a:ext cx="23906" cy="2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fill="norm" stroke="1" extrusionOk="0">
                  <a:moveTo>
                    <a:pt x="10386" y="0"/>
                  </a:moveTo>
                  <a:cubicBezTo>
                    <a:pt x="6188" y="0"/>
                    <a:pt x="2391" y="2634"/>
                    <a:pt x="796" y="6664"/>
                  </a:cubicBezTo>
                  <a:cubicBezTo>
                    <a:pt x="-821" y="10705"/>
                    <a:pt x="74" y="15342"/>
                    <a:pt x="3033" y="18441"/>
                  </a:cubicBezTo>
                  <a:cubicBezTo>
                    <a:pt x="5029" y="20503"/>
                    <a:pt x="7691" y="21600"/>
                    <a:pt x="10386" y="21600"/>
                  </a:cubicBezTo>
                  <a:cubicBezTo>
                    <a:pt x="11728" y="21600"/>
                    <a:pt x="13082" y="21338"/>
                    <a:pt x="14367" y="20777"/>
                  </a:cubicBezTo>
                  <a:cubicBezTo>
                    <a:pt x="18255" y="19109"/>
                    <a:pt x="20779" y="15163"/>
                    <a:pt x="20779" y="10812"/>
                  </a:cubicBezTo>
                  <a:cubicBezTo>
                    <a:pt x="20779" y="4840"/>
                    <a:pt x="16133" y="0"/>
                    <a:pt x="103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1" name="Google Shape;2158;p51"/>
            <p:cNvSpPr/>
            <p:nvPr/>
          </p:nvSpPr>
          <p:spPr>
            <a:xfrm>
              <a:off x="406118" y="1177195"/>
              <a:ext cx="19112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75" y="0"/>
                  </a:moveTo>
                  <a:cubicBezTo>
                    <a:pt x="21167" y="0"/>
                    <a:pt x="21160" y="0"/>
                    <a:pt x="21153" y="0"/>
                  </a:cubicBezTo>
                  <a:lnTo>
                    <a:pt x="398" y="0"/>
                  </a:lnTo>
                  <a:cubicBezTo>
                    <a:pt x="174" y="342"/>
                    <a:pt x="0" y="5049"/>
                    <a:pt x="0" y="10781"/>
                  </a:cubicBezTo>
                  <a:cubicBezTo>
                    <a:pt x="0" y="16513"/>
                    <a:pt x="174" y="21220"/>
                    <a:pt x="398" y="21562"/>
                  </a:cubicBezTo>
                  <a:lnTo>
                    <a:pt x="21153" y="21562"/>
                  </a:lnTo>
                  <a:cubicBezTo>
                    <a:pt x="21160" y="21600"/>
                    <a:pt x="21167" y="21600"/>
                    <a:pt x="21175" y="21600"/>
                  </a:cubicBezTo>
                  <a:cubicBezTo>
                    <a:pt x="21408" y="21600"/>
                    <a:pt x="21600" y="16779"/>
                    <a:pt x="21600" y="10781"/>
                  </a:cubicBezTo>
                  <a:cubicBezTo>
                    <a:pt x="21600" y="4821"/>
                    <a:pt x="21408" y="0"/>
                    <a:pt x="2117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2" name="Google Shape;2159;p51"/>
            <p:cNvSpPr/>
            <p:nvPr/>
          </p:nvSpPr>
          <p:spPr>
            <a:xfrm>
              <a:off x="406118" y="1318184"/>
              <a:ext cx="19112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78" y="0"/>
                  </a:moveTo>
                  <a:cubicBezTo>
                    <a:pt x="21169" y="0"/>
                    <a:pt x="21162" y="0"/>
                    <a:pt x="21153" y="38"/>
                  </a:cubicBezTo>
                  <a:lnTo>
                    <a:pt x="398" y="38"/>
                  </a:lnTo>
                  <a:cubicBezTo>
                    <a:pt x="174" y="342"/>
                    <a:pt x="0" y="5096"/>
                    <a:pt x="0" y="10800"/>
                  </a:cubicBezTo>
                  <a:cubicBezTo>
                    <a:pt x="0" y="16542"/>
                    <a:pt x="174" y="21258"/>
                    <a:pt x="398" y="21600"/>
                  </a:cubicBezTo>
                  <a:lnTo>
                    <a:pt x="21153" y="21600"/>
                  </a:lnTo>
                  <a:cubicBezTo>
                    <a:pt x="21162" y="21600"/>
                    <a:pt x="21169" y="21600"/>
                    <a:pt x="21178" y="21600"/>
                  </a:cubicBezTo>
                  <a:cubicBezTo>
                    <a:pt x="21409" y="21600"/>
                    <a:pt x="21600" y="16808"/>
                    <a:pt x="21600" y="10800"/>
                  </a:cubicBezTo>
                  <a:cubicBezTo>
                    <a:pt x="21600" y="4830"/>
                    <a:pt x="21409" y="0"/>
                    <a:pt x="2117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3" name="Google Shape;2160;p51"/>
            <p:cNvSpPr/>
            <p:nvPr/>
          </p:nvSpPr>
          <p:spPr>
            <a:xfrm>
              <a:off x="405670" y="1459166"/>
              <a:ext cx="19158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3" y="0"/>
                  </a:moveTo>
                  <a:cubicBezTo>
                    <a:pt x="190" y="0"/>
                    <a:pt x="0" y="4830"/>
                    <a:pt x="0" y="10800"/>
                  </a:cubicBezTo>
                  <a:cubicBezTo>
                    <a:pt x="0" y="16808"/>
                    <a:pt x="189" y="21600"/>
                    <a:pt x="420" y="21600"/>
                  </a:cubicBezTo>
                  <a:cubicBezTo>
                    <a:pt x="430" y="21600"/>
                    <a:pt x="439" y="21600"/>
                    <a:pt x="448" y="21600"/>
                  </a:cubicBezTo>
                  <a:lnTo>
                    <a:pt x="21152" y="21600"/>
                  </a:lnTo>
                  <a:cubicBezTo>
                    <a:pt x="21161" y="21600"/>
                    <a:pt x="21172" y="21600"/>
                    <a:pt x="21180" y="21600"/>
                  </a:cubicBezTo>
                  <a:cubicBezTo>
                    <a:pt x="21411" y="21600"/>
                    <a:pt x="21600" y="16808"/>
                    <a:pt x="21600" y="10800"/>
                  </a:cubicBezTo>
                  <a:cubicBezTo>
                    <a:pt x="21600" y="4830"/>
                    <a:pt x="21410" y="0"/>
                    <a:pt x="21177" y="0"/>
                  </a:cubicBezTo>
                  <a:cubicBezTo>
                    <a:pt x="21169" y="0"/>
                    <a:pt x="21161" y="38"/>
                    <a:pt x="21152" y="38"/>
                  </a:cubicBezTo>
                  <a:lnTo>
                    <a:pt x="448" y="38"/>
                  </a:lnTo>
                  <a:cubicBezTo>
                    <a:pt x="439" y="38"/>
                    <a:pt x="431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4" name="Google Shape;2161;p51"/>
            <p:cNvSpPr/>
            <p:nvPr/>
          </p:nvSpPr>
          <p:spPr>
            <a:xfrm>
              <a:off x="1844357" y="822812"/>
              <a:ext cx="226358" cy="358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600" fill="norm" stroke="1" extrusionOk="0">
                  <a:moveTo>
                    <a:pt x="20294" y="0"/>
                  </a:moveTo>
                  <a:lnTo>
                    <a:pt x="3415" y="752"/>
                  </a:lnTo>
                  <a:cubicBezTo>
                    <a:pt x="3415" y="752"/>
                    <a:pt x="1279" y="4782"/>
                    <a:pt x="1723" y="5319"/>
                  </a:cubicBezTo>
                  <a:cubicBezTo>
                    <a:pt x="2167" y="5856"/>
                    <a:pt x="3267" y="7200"/>
                    <a:pt x="2673" y="8274"/>
                  </a:cubicBezTo>
                  <a:cubicBezTo>
                    <a:pt x="2082" y="9349"/>
                    <a:pt x="-270" y="9532"/>
                    <a:pt x="26" y="10392"/>
                  </a:cubicBezTo>
                  <a:cubicBezTo>
                    <a:pt x="322" y="11252"/>
                    <a:pt x="1951" y="11896"/>
                    <a:pt x="1951" y="11896"/>
                  </a:cubicBezTo>
                  <a:cubicBezTo>
                    <a:pt x="1951" y="11896"/>
                    <a:pt x="3711" y="17623"/>
                    <a:pt x="4450" y="18375"/>
                  </a:cubicBezTo>
                  <a:cubicBezTo>
                    <a:pt x="4796" y="18727"/>
                    <a:pt x="5852" y="18821"/>
                    <a:pt x="6879" y="18821"/>
                  </a:cubicBezTo>
                  <a:cubicBezTo>
                    <a:pt x="8053" y="18821"/>
                    <a:pt x="9188" y="18699"/>
                    <a:pt x="9188" y="18699"/>
                  </a:cubicBezTo>
                  <a:lnTo>
                    <a:pt x="9484" y="21600"/>
                  </a:lnTo>
                  <a:lnTo>
                    <a:pt x="21330" y="21063"/>
                  </a:lnTo>
                  <a:lnTo>
                    <a:pt x="20886" y="15904"/>
                  </a:lnTo>
                  <a:lnTo>
                    <a:pt x="20294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5" name="Google Shape;2162;p51"/>
            <p:cNvSpPr/>
            <p:nvPr/>
          </p:nvSpPr>
          <p:spPr>
            <a:xfrm>
              <a:off x="1840605" y="818553"/>
              <a:ext cx="233852" cy="367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fill="norm" stroke="1" extrusionOk="0">
                  <a:moveTo>
                    <a:pt x="19731" y="516"/>
                  </a:moveTo>
                  <a:lnTo>
                    <a:pt x="20296" y="15802"/>
                  </a:lnTo>
                  <a:lnTo>
                    <a:pt x="20707" y="20592"/>
                  </a:lnTo>
                  <a:lnTo>
                    <a:pt x="9876" y="21086"/>
                  </a:lnTo>
                  <a:lnTo>
                    <a:pt x="9615" y="18498"/>
                  </a:lnTo>
                  <a:cubicBezTo>
                    <a:pt x="9601" y="18367"/>
                    <a:pt x="9451" y="18267"/>
                    <a:pt x="9272" y="18267"/>
                  </a:cubicBezTo>
                  <a:cubicBezTo>
                    <a:pt x="9255" y="18267"/>
                    <a:pt x="9238" y="18267"/>
                    <a:pt x="9223" y="18269"/>
                  </a:cubicBezTo>
                  <a:cubicBezTo>
                    <a:pt x="8575" y="18339"/>
                    <a:pt x="7782" y="18386"/>
                    <a:pt x="7054" y="18386"/>
                  </a:cubicBezTo>
                  <a:cubicBezTo>
                    <a:pt x="6060" y="18386"/>
                    <a:pt x="5183" y="18298"/>
                    <a:pt x="4946" y="18056"/>
                  </a:cubicBezTo>
                  <a:cubicBezTo>
                    <a:pt x="4448" y="17547"/>
                    <a:pt x="3253" y="14047"/>
                    <a:pt x="2573" y="11817"/>
                  </a:cubicBezTo>
                  <a:cubicBezTo>
                    <a:pt x="2551" y="11748"/>
                    <a:pt x="2488" y="11688"/>
                    <a:pt x="2402" y="11653"/>
                  </a:cubicBezTo>
                  <a:cubicBezTo>
                    <a:pt x="2388" y="11646"/>
                    <a:pt x="948" y="11064"/>
                    <a:pt x="700" y="10342"/>
                  </a:cubicBezTo>
                  <a:cubicBezTo>
                    <a:pt x="618" y="10099"/>
                    <a:pt x="915" y="9933"/>
                    <a:pt x="1612" y="9612"/>
                  </a:cubicBezTo>
                  <a:cubicBezTo>
                    <a:pt x="2238" y="9324"/>
                    <a:pt x="2946" y="8998"/>
                    <a:pt x="3259" y="8426"/>
                  </a:cubicBezTo>
                  <a:cubicBezTo>
                    <a:pt x="3903" y="7252"/>
                    <a:pt x="2747" y="5846"/>
                    <a:pt x="2317" y="5324"/>
                  </a:cubicBezTo>
                  <a:cubicBezTo>
                    <a:pt x="2141" y="5001"/>
                    <a:pt x="2991" y="2976"/>
                    <a:pt x="3902" y="1225"/>
                  </a:cubicBezTo>
                  <a:lnTo>
                    <a:pt x="19731" y="516"/>
                  </a:lnTo>
                  <a:close/>
                  <a:moveTo>
                    <a:pt x="20067" y="0"/>
                  </a:moveTo>
                  <a:cubicBezTo>
                    <a:pt x="20058" y="0"/>
                    <a:pt x="20051" y="0"/>
                    <a:pt x="20043" y="1"/>
                  </a:cubicBezTo>
                  <a:lnTo>
                    <a:pt x="3641" y="735"/>
                  </a:lnTo>
                  <a:cubicBezTo>
                    <a:pt x="3507" y="741"/>
                    <a:pt x="3390" y="804"/>
                    <a:pt x="3341" y="896"/>
                  </a:cubicBezTo>
                  <a:cubicBezTo>
                    <a:pt x="2701" y="2113"/>
                    <a:pt x="1258" y="5007"/>
                    <a:pt x="1726" y="5575"/>
                  </a:cubicBezTo>
                  <a:cubicBezTo>
                    <a:pt x="2112" y="6046"/>
                    <a:pt x="3141" y="7297"/>
                    <a:pt x="2624" y="8241"/>
                  </a:cubicBezTo>
                  <a:cubicBezTo>
                    <a:pt x="2392" y="8662"/>
                    <a:pt x="1810" y="8930"/>
                    <a:pt x="1247" y="9189"/>
                  </a:cubicBezTo>
                  <a:cubicBezTo>
                    <a:pt x="580" y="9497"/>
                    <a:pt x="-175" y="9844"/>
                    <a:pt x="36" y="10461"/>
                  </a:cubicBezTo>
                  <a:cubicBezTo>
                    <a:pt x="306" y="11251"/>
                    <a:pt x="1522" y="11848"/>
                    <a:pt x="1937" y="12033"/>
                  </a:cubicBezTo>
                  <a:cubicBezTo>
                    <a:pt x="2222" y="12959"/>
                    <a:pt x="3685" y="17626"/>
                    <a:pt x="4388" y="18346"/>
                  </a:cubicBezTo>
                  <a:cubicBezTo>
                    <a:pt x="4811" y="18776"/>
                    <a:pt x="5966" y="18890"/>
                    <a:pt x="7064" y="18890"/>
                  </a:cubicBezTo>
                  <a:cubicBezTo>
                    <a:pt x="7799" y="18890"/>
                    <a:pt x="8509" y="18840"/>
                    <a:pt x="8958" y="18799"/>
                  </a:cubicBezTo>
                  <a:lnTo>
                    <a:pt x="9219" y="21369"/>
                  </a:lnTo>
                  <a:cubicBezTo>
                    <a:pt x="9232" y="21499"/>
                    <a:pt x="9381" y="21600"/>
                    <a:pt x="9560" y="21600"/>
                  </a:cubicBezTo>
                  <a:lnTo>
                    <a:pt x="9582" y="21600"/>
                  </a:lnTo>
                  <a:lnTo>
                    <a:pt x="21093" y="21075"/>
                  </a:lnTo>
                  <a:cubicBezTo>
                    <a:pt x="21281" y="21067"/>
                    <a:pt x="21425" y="20948"/>
                    <a:pt x="21413" y="20810"/>
                  </a:cubicBezTo>
                  <a:lnTo>
                    <a:pt x="20982" y="15780"/>
                  </a:lnTo>
                  <a:lnTo>
                    <a:pt x="20406" y="243"/>
                  </a:lnTo>
                  <a:cubicBezTo>
                    <a:pt x="20404" y="175"/>
                    <a:pt x="20363" y="111"/>
                    <a:pt x="20295" y="65"/>
                  </a:cubicBezTo>
                  <a:cubicBezTo>
                    <a:pt x="20234" y="24"/>
                    <a:pt x="20151" y="0"/>
                    <a:pt x="2006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6" name="Google Shape;2163;p51"/>
            <p:cNvSpPr/>
            <p:nvPr/>
          </p:nvSpPr>
          <p:spPr>
            <a:xfrm>
              <a:off x="1837591" y="732278"/>
              <a:ext cx="295740" cy="36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54" h="21600" fill="norm" stroke="1" extrusionOk="0">
                  <a:moveTo>
                    <a:pt x="9899" y="0"/>
                  </a:moveTo>
                  <a:cubicBezTo>
                    <a:pt x="7758" y="0"/>
                    <a:pt x="6842" y="1091"/>
                    <a:pt x="5465" y="1091"/>
                  </a:cubicBezTo>
                  <a:cubicBezTo>
                    <a:pt x="4670" y="1091"/>
                    <a:pt x="4027" y="516"/>
                    <a:pt x="3182" y="516"/>
                  </a:cubicBezTo>
                  <a:cubicBezTo>
                    <a:pt x="2568" y="516"/>
                    <a:pt x="1846" y="820"/>
                    <a:pt x="881" y="1871"/>
                  </a:cubicBezTo>
                  <a:cubicBezTo>
                    <a:pt x="-1411" y="4366"/>
                    <a:pt x="1494" y="7018"/>
                    <a:pt x="1494" y="7018"/>
                  </a:cubicBezTo>
                  <a:cubicBezTo>
                    <a:pt x="2234" y="7699"/>
                    <a:pt x="2804" y="7849"/>
                    <a:pt x="3382" y="7849"/>
                  </a:cubicBezTo>
                  <a:cubicBezTo>
                    <a:pt x="3509" y="7849"/>
                    <a:pt x="3635" y="7842"/>
                    <a:pt x="3763" y="7831"/>
                  </a:cubicBezTo>
                  <a:cubicBezTo>
                    <a:pt x="3670" y="8307"/>
                    <a:pt x="3475" y="9344"/>
                    <a:pt x="3397" y="10143"/>
                  </a:cubicBezTo>
                  <a:cubicBezTo>
                    <a:pt x="3292" y="11215"/>
                    <a:pt x="5181" y="12393"/>
                    <a:pt x="5181" y="12393"/>
                  </a:cubicBezTo>
                  <a:cubicBezTo>
                    <a:pt x="5181" y="12393"/>
                    <a:pt x="5076" y="14000"/>
                    <a:pt x="5286" y="14535"/>
                  </a:cubicBezTo>
                  <a:cubicBezTo>
                    <a:pt x="5408" y="14847"/>
                    <a:pt x="5637" y="15013"/>
                    <a:pt x="5869" y="15013"/>
                  </a:cubicBezTo>
                  <a:cubicBezTo>
                    <a:pt x="6035" y="15013"/>
                    <a:pt x="6203" y="14928"/>
                    <a:pt x="6335" y="14749"/>
                  </a:cubicBezTo>
                  <a:cubicBezTo>
                    <a:pt x="6596" y="14394"/>
                    <a:pt x="6784" y="12934"/>
                    <a:pt x="7021" y="12934"/>
                  </a:cubicBezTo>
                  <a:cubicBezTo>
                    <a:pt x="7070" y="12934"/>
                    <a:pt x="7121" y="12996"/>
                    <a:pt x="7175" y="13142"/>
                  </a:cubicBezTo>
                  <a:cubicBezTo>
                    <a:pt x="7489" y="14000"/>
                    <a:pt x="8748" y="20425"/>
                    <a:pt x="9588" y="21175"/>
                  </a:cubicBezTo>
                  <a:cubicBezTo>
                    <a:pt x="9945" y="21494"/>
                    <a:pt x="10832" y="21600"/>
                    <a:pt x="11815" y="21600"/>
                  </a:cubicBezTo>
                  <a:cubicBezTo>
                    <a:pt x="13146" y="21600"/>
                    <a:pt x="14652" y="21406"/>
                    <a:pt x="15256" y="21282"/>
                  </a:cubicBezTo>
                  <a:cubicBezTo>
                    <a:pt x="16306" y="21068"/>
                    <a:pt x="18300" y="16570"/>
                    <a:pt x="19245" y="13893"/>
                  </a:cubicBezTo>
                  <a:cubicBezTo>
                    <a:pt x="20189" y="11215"/>
                    <a:pt x="19770" y="6501"/>
                    <a:pt x="18406" y="4359"/>
                  </a:cubicBezTo>
                  <a:cubicBezTo>
                    <a:pt x="17382" y="2753"/>
                    <a:pt x="15590" y="2049"/>
                    <a:pt x="14183" y="1889"/>
                  </a:cubicBezTo>
                  <a:cubicBezTo>
                    <a:pt x="14180" y="1879"/>
                    <a:pt x="14177" y="1871"/>
                    <a:pt x="14177" y="1871"/>
                  </a:cubicBezTo>
                  <a:cubicBezTo>
                    <a:pt x="14177" y="1871"/>
                    <a:pt x="12038" y="0"/>
                    <a:pt x="989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7" name="Google Shape;2164;p51"/>
            <p:cNvSpPr/>
            <p:nvPr/>
          </p:nvSpPr>
          <p:spPr>
            <a:xfrm>
              <a:off x="1833857" y="728019"/>
              <a:ext cx="303135" cy="368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2" h="21600" fill="norm" stroke="1" extrusionOk="0">
                  <a:moveTo>
                    <a:pt x="10576" y="498"/>
                  </a:moveTo>
                  <a:cubicBezTo>
                    <a:pt x="12521" y="498"/>
                    <a:pt x="14516" y="1993"/>
                    <a:pt x="14825" y="2234"/>
                  </a:cubicBezTo>
                  <a:cubicBezTo>
                    <a:pt x="14867" y="2295"/>
                    <a:pt x="14936" y="2334"/>
                    <a:pt x="15011" y="2343"/>
                  </a:cubicBezTo>
                  <a:cubicBezTo>
                    <a:pt x="15681" y="2414"/>
                    <a:pt x="17964" y="2791"/>
                    <a:pt x="19223" y="4644"/>
                  </a:cubicBezTo>
                  <a:cubicBezTo>
                    <a:pt x="20610" y="6685"/>
                    <a:pt x="21030" y="11190"/>
                    <a:pt x="20071" y="13739"/>
                  </a:cubicBezTo>
                  <a:cubicBezTo>
                    <a:pt x="18864" y="16944"/>
                    <a:pt x="16914" y="20645"/>
                    <a:pt x="16108" y="20799"/>
                  </a:cubicBezTo>
                  <a:cubicBezTo>
                    <a:pt x="15353" y="20944"/>
                    <a:pt x="13853" y="21103"/>
                    <a:pt x="12567" y="21103"/>
                  </a:cubicBezTo>
                  <a:cubicBezTo>
                    <a:pt x="11588" y="21103"/>
                    <a:pt x="10734" y="21011"/>
                    <a:pt x="10424" y="20752"/>
                  </a:cubicBezTo>
                  <a:cubicBezTo>
                    <a:pt x="9865" y="20284"/>
                    <a:pt x="8971" y="16762"/>
                    <a:pt x="8490" y="14869"/>
                  </a:cubicBezTo>
                  <a:cubicBezTo>
                    <a:pt x="8255" y="13934"/>
                    <a:pt x="8083" y="13260"/>
                    <a:pt x="7981" y="13003"/>
                  </a:cubicBezTo>
                  <a:cubicBezTo>
                    <a:pt x="7945" y="12911"/>
                    <a:pt x="7838" y="12638"/>
                    <a:pt x="7580" y="12638"/>
                  </a:cubicBezTo>
                  <a:lnTo>
                    <a:pt x="7579" y="12638"/>
                  </a:lnTo>
                  <a:cubicBezTo>
                    <a:pt x="7574" y="12638"/>
                    <a:pt x="7568" y="12638"/>
                    <a:pt x="7563" y="12637"/>
                  </a:cubicBezTo>
                  <a:cubicBezTo>
                    <a:pt x="7241" y="12651"/>
                    <a:pt x="7130" y="13039"/>
                    <a:pt x="6948" y="13683"/>
                  </a:cubicBezTo>
                  <a:cubicBezTo>
                    <a:pt x="6860" y="13997"/>
                    <a:pt x="6749" y="14389"/>
                    <a:pt x="6654" y="14509"/>
                  </a:cubicBezTo>
                  <a:cubicBezTo>
                    <a:pt x="6573" y="14613"/>
                    <a:pt x="6474" y="14668"/>
                    <a:pt x="6375" y="14668"/>
                  </a:cubicBezTo>
                  <a:cubicBezTo>
                    <a:pt x="6365" y="14668"/>
                    <a:pt x="6354" y="14667"/>
                    <a:pt x="6343" y="14665"/>
                  </a:cubicBezTo>
                  <a:cubicBezTo>
                    <a:pt x="6209" y="14649"/>
                    <a:pt x="6084" y="14534"/>
                    <a:pt x="6010" y="14357"/>
                  </a:cubicBezTo>
                  <a:cubicBezTo>
                    <a:pt x="5850" y="13972"/>
                    <a:pt x="5890" y="12794"/>
                    <a:pt x="5919" y="12373"/>
                  </a:cubicBezTo>
                  <a:cubicBezTo>
                    <a:pt x="5926" y="12280"/>
                    <a:pt x="5878" y="12191"/>
                    <a:pt x="5795" y="12144"/>
                  </a:cubicBezTo>
                  <a:cubicBezTo>
                    <a:pt x="5321" y="11866"/>
                    <a:pt x="3983" y="10911"/>
                    <a:pt x="4058" y="10184"/>
                  </a:cubicBezTo>
                  <a:cubicBezTo>
                    <a:pt x="4141" y="9396"/>
                    <a:pt x="4351" y="8359"/>
                    <a:pt x="4438" y="7950"/>
                  </a:cubicBezTo>
                  <a:cubicBezTo>
                    <a:pt x="4470" y="7794"/>
                    <a:pt x="4344" y="7652"/>
                    <a:pt x="4182" y="7652"/>
                  </a:cubicBezTo>
                  <a:cubicBezTo>
                    <a:pt x="4175" y="7652"/>
                    <a:pt x="4169" y="7652"/>
                    <a:pt x="4162" y="7653"/>
                  </a:cubicBezTo>
                  <a:cubicBezTo>
                    <a:pt x="4032" y="7662"/>
                    <a:pt x="3904" y="7669"/>
                    <a:pt x="3777" y="7669"/>
                  </a:cubicBezTo>
                  <a:cubicBezTo>
                    <a:pt x="3236" y="7669"/>
                    <a:pt x="2707" y="7538"/>
                    <a:pt x="1990" y="6921"/>
                  </a:cubicBezTo>
                  <a:cubicBezTo>
                    <a:pt x="1977" y="6908"/>
                    <a:pt x="591" y="5706"/>
                    <a:pt x="523" y="4232"/>
                  </a:cubicBezTo>
                  <a:cubicBezTo>
                    <a:pt x="490" y="3521"/>
                    <a:pt x="775" y="2854"/>
                    <a:pt x="1370" y="2248"/>
                  </a:cubicBezTo>
                  <a:cubicBezTo>
                    <a:pt x="2311" y="1286"/>
                    <a:pt x="2994" y="1005"/>
                    <a:pt x="3581" y="1005"/>
                  </a:cubicBezTo>
                  <a:cubicBezTo>
                    <a:pt x="3984" y="1005"/>
                    <a:pt x="4343" y="1138"/>
                    <a:pt x="4710" y="1274"/>
                  </a:cubicBezTo>
                  <a:cubicBezTo>
                    <a:pt x="5098" y="1416"/>
                    <a:pt x="5500" y="1564"/>
                    <a:pt x="5957" y="1564"/>
                  </a:cubicBezTo>
                  <a:cubicBezTo>
                    <a:pt x="6645" y="1564"/>
                    <a:pt x="7226" y="1339"/>
                    <a:pt x="7840" y="1101"/>
                  </a:cubicBezTo>
                  <a:cubicBezTo>
                    <a:pt x="8566" y="817"/>
                    <a:pt x="9389" y="498"/>
                    <a:pt x="10576" y="498"/>
                  </a:cubicBezTo>
                  <a:close/>
                  <a:moveTo>
                    <a:pt x="10575" y="0"/>
                  </a:moveTo>
                  <a:cubicBezTo>
                    <a:pt x="9287" y="0"/>
                    <a:pt x="8414" y="339"/>
                    <a:pt x="7643" y="639"/>
                  </a:cubicBezTo>
                  <a:cubicBezTo>
                    <a:pt x="7053" y="868"/>
                    <a:pt x="6544" y="1067"/>
                    <a:pt x="5957" y="1067"/>
                  </a:cubicBezTo>
                  <a:cubicBezTo>
                    <a:pt x="5597" y="1067"/>
                    <a:pt x="5257" y="941"/>
                    <a:pt x="4896" y="809"/>
                  </a:cubicBezTo>
                  <a:cubicBezTo>
                    <a:pt x="4492" y="659"/>
                    <a:pt x="4066" y="502"/>
                    <a:pt x="3574" y="502"/>
                  </a:cubicBezTo>
                  <a:cubicBezTo>
                    <a:pt x="2882" y="502"/>
                    <a:pt x="2059" y="816"/>
                    <a:pt x="988" y="1907"/>
                  </a:cubicBezTo>
                  <a:cubicBezTo>
                    <a:pt x="296" y="2615"/>
                    <a:pt x="-36" y="3404"/>
                    <a:pt x="3" y="4255"/>
                  </a:cubicBezTo>
                  <a:cubicBezTo>
                    <a:pt x="81" y="5936"/>
                    <a:pt x="1578" y="7237"/>
                    <a:pt x="1641" y="7291"/>
                  </a:cubicBezTo>
                  <a:cubicBezTo>
                    <a:pt x="2495" y="8026"/>
                    <a:pt x="3173" y="8169"/>
                    <a:pt x="3799" y="8169"/>
                  </a:cubicBezTo>
                  <a:cubicBezTo>
                    <a:pt x="3820" y="8169"/>
                    <a:pt x="3842" y="8168"/>
                    <a:pt x="3863" y="8168"/>
                  </a:cubicBezTo>
                  <a:cubicBezTo>
                    <a:pt x="3761" y="8677"/>
                    <a:pt x="3609" y="9484"/>
                    <a:pt x="3541" y="10135"/>
                  </a:cubicBezTo>
                  <a:cubicBezTo>
                    <a:pt x="3433" y="11171"/>
                    <a:pt x="4904" y="12184"/>
                    <a:pt x="5390" y="12489"/>
                  </a:cubicBezTo>
                  <a:cubicBezTo>
                    <a:pt x="5367" y="12916"/>
                    <a:pt x="5327" y="14065"/>
                    <a:pt x="5527" y="14543"/>
                  </a:cubicBezTo>
                  <a:cubicBezTo>
                    <a:pt x="5672" y="14890"/>
                    <a:pt x="5951" y="15120"/>
                    <a:pt x="6274" y="15161"/>
                  </a:cubicBezTo>
                  <a:cubicBezTo>
                    <a:pt x="6309" y="15166"/>
                    <a:pt x="6343" y="15167"/>
                    <a:pt x="6378" y="15167"/>
                  </a:cubicBezTo>
                  <a:cubicBezTo>
                    <a:pt x="6641" y="15167"/>
                    <a:pt x="6890" y="15041"/>
                    <a:pt x="7071" y="14810"/>
                  </a:cubicBezTo>
                  <a:cubicBezTo>
                    <a:pt x="7225" y="14613"/>
                    <a:pt x="7335" y="14224"/>
                    <a:pt x="7452" y="13814"/>
                  </a:cubicBezTo>
                  <a:cubicBezTo>
                    <a:pt x="7485" y="13693"/>
                    <a:pt x="7528" y="13544"/>
                    <a:pt x="7569" y="13410"/>
                  </a:cubicBezTo>
                  <a:cubicBezTo>
                    <a:pt x="7670" y="13750"/>
                    <a:pt x="7819" y="14334"/>
                    <a:pt x="7986" y="14987"/>
                  </a:cubicBezTo>
                  <a:cubicBezTo>
                    <a:pt x="8758" y="18033"/>
                    <a:pt x="9450" y="20598"/>
                    <a:pt x="10082" y="21126"/>
                  </a:cubicBezTo>
                  <a:cubicBezTo>
                    <a:pt x="10512" y="21487"/>
                    <a:pt x="11503" y="21600"/>
                    <a:pt x="12571" y="21600"/>
                  </a:cubicBezTo>
                  <a:cubicBezTo>
                    <a:pt x="14123" y="21600"/>
                    <a:pt x="15835" y="21361"/>
                    <a:pt x="16211" y="21288"/>
                  </a:cubicBezTo>
                  <a:cubicBezTo>
                    <a:pt x="17861" y="20972"/>
                    <a:pt x="20535" y="13977"/>
                    <a:pt x="20561" y="13907"/>
                  </a:cubicBezTo>
                  <a:cubicBezTo>
                    <a:pt x="21564" y="11242"/>
                    <a:pt x="21118" y="6519"/>
                    <a:pt x="19660" y="4373"/>
                  </a:cubicBezTo>
                  <a:cubicBezTo>
                    <a:pt x="18334" y="2421"/>
                    <a:pt x="15998" y="1962"/>
                    <a:pt x="15168" y="1859"/>
                  </a:cubicBezTo>
                  <a:cubicBezTo>
                    <a:pt x="14854" y="1610"/>
                    <a:pt x="12743" y="0"/>
                    <a:pt x="10575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8" name="Google Shape;2165;p51"/>
            <p:cNvSpPr/>
            <p:nvPr/>
          </p:nvSpPr>
          <p:spPr>
            <a:xfrm>
              <a:off x="1928855" y="940669"/>
              <a:ext cx="29984" cy="103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81" h="21600" fill="norm" stroke="1" extrusionOk="0">
                  <a:moveTo>
                    <a:pt x="10108" y="0"/>
                  </a:moveTo>
                  <a:cubicBezTo>
                    <a:pt x="8003" y="0"/>
                    <a:pt x="5232" y="581"/>
                    <a:pt x="1562" y="2047"/>
                  </a:cubicBezTo>
                  <a:cubicBezTo>
                    <a:pt x="1562" y="2047"/>
                    <a:pt x="3839" y="8406"/>
                    <a:pt x="3839" y="12494"/>
                  </a:cubicBezTo>
                  <a:cubicBezTo>
                    <a:pt x="3839" y="16583"/>
                    <a:pt x="-2985" y="18855"/>
                    <a:pt x="1562" y="20672"/>
                  </a:cubicBezTo>
                  <a:cubicBezTo>
                    <a:pt x="3119" y="21297"/>
                    <a:pt x="4552" y="21600"/>
                    <a:pt x="5890" y="21600"/>
                  </a:cubicBezTo>
                  <a:cubicBezTo>
                    <a:pt x="8457" y="21600"/>
                    <a:pt x="10695" y="20490"/>
                    <a:pt x="12941" y="18402"/>
                  </a:cubicBezTo>
                  <a:cubicBezTo>
                    <a:pt x="16353" y="15220"/>
                    <a:pt x="18615" y="9768"/>
                    <a:pt x="17488" y="6589"/>
                  </a:cubicBezTo>
                  <a:cubicBezTo>
                    <a:pt x="16658" y="4267"/>
                    <a:pt x="15821" y="0"/>
                    <a:pt x="1010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9" name="Google Shape;2166;p51"/>
            <p:cNvSpPr/>
            <p:nvPr/>
          </p:nvSpPr>
          <p:spPr>
            <a:xfrm>
              <a:off x="1925124" y="936395"/>
              <a:ext cx="37447" cy="11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8" h="21600" fill="norm" stroke="1" extrusionOk="0">
                  <a:moveTo>
                    <a:pt x="10927" y="1644"/>
                  </a:moveTo>
                  <a:cubicBezTo>
                    <a:pt x="11156" y="1644"/>
                    <a:pt x="11329" y="1658"/>
                    <a:pt x="11454" y="1675"/>
                  </a:cubicBezTo>
                  <a:cubicBezTo>
                    <a:pt x="13899" y="2022"/>
                    <a:pt x="14800" y="4856"/>
                    <a:pt x="15284" y="6381"/>
                  </a:cubicBezTo>
                  <a:lnTo>
                    <a:pt x="15492" y="7025"/>
                  </a:lnTo>
                  <a:cubicBezTo>
                    <a:pt x="16407" y="9699"/>
                    <a:pt x="14592" y="14595"/>
                    <a:pt x="11606" y="17504"/>
                  </a:cubicBezTo>
                  <a:cubicBezTo>
                    <a:pt x="9542" y="19506"/>
                    <a:pt x="8080" y="19896"/>
                    <a:pt x="7394" y="19954"/>
                  </a:cubicBezTo>
                  <a:cubicBezTo>
                    <a:pt x="7325" y="19959"/>
                    <a:pt x="7249" y="19962"/>
                    <a:pt x="7172" y="19962"/>
                  </a:cubicBezTo>
                  <a:cubicBezTo>
                    <a:pt x="6383" y="19962"/>
                    <a:pt x="5420" y="19630"/>
                    <a:pt x="4727" y="19344"/>
                  </a:cubicBezTo>
                  <a:cubicBezTo>
                    <a:pt x="3445" y="18810"/>
                    <a:pt x="3764" y="18270"/>
                    <a:pt x="5101" y="16730"/>
                  </a:cubicBezTo>
                  <a:cubicBezTo>
                    <a:pt x="6092" y="15583"/>
                    <a:pt x="7318" y="14156"/>
                    <a:pt x="7318" y="12368"/>
                  </a:cubicBezTo>
                  <a:cubicBezTo>
                    <a:pt x="7318" y="9113"/>
                    <a:pt x="5884" y="4428"/>
                    <a:pt x="5420" y="3013"/>
                  </a:cubicBezTo>
                  <a:cubicBezTo>
                    <a:pt x="8336" y="1863"/>
                    <a:pt x="10047" y="1644"/>
                    <a:pt x="10927" y="1644"/>
                  </a:cubicBezTo>
                  <a:close/>
                  <a:moveTo>
                    <a:pt x="10899" y="0"/>
                  </a:moveTo>
                  <a:cubicBezTo>
                    <a:pt x="8322" y="0"/>
                    <a:pt x="5378" y="708"/>
                    <a:pt x="1949" y="2135"/>
                  </a:cubicBezTo>
                  <a:cubicBezTo>
                    <a:pt x="1520" y="2317"/>
                    <a:pt x="1305" y="2577"/>
                    <a:pt x="1395" y="2828"/>
                  </a:cubicBezTo>
                  <a:cubicBezTo>
                    <a:pt x="1416" y="2888"/>
                    <a:pt x="3390" y="8691"/>
                    <a:pt x="3390" y="12368"/>
                  </a:cubicBezTo>
                  <a:cubicBezTo>
                    <a:pt x="3390" y="13873"/>
                    <a:pt x="2337" y="15098"/>
                    <a:pt x="1395" y="16178"/>
                  </a:cubicBezTo>
                  <a:cubicBezTo>
                    <a:pt x="120" y="17657"/>
                    <a:pt x="-1203" y="19188"/>
                    <a:pt x="1949" y="20502"/>
                  </a:cubicBezTo>
                  <a:cubicBezTo>
                    <a:pt x="3702" y="21230"/>
                    <a:pt x="5454" y="21600"/>
                    <a:pt x="7172" y="21600"/>
                  </a:cubicBezTo>
                  <a:cubicBezTo>
                    <a:pt x="7498" y="21600"/>
                    <a:pt x="7824" y="21588"/>
                    <a:pt x="8135" y="21560"/>
                  </a:cubicBezTo>
                  <a:cubicBezTo>
                    <a:pt x="10823" y="21343"/>
                    <a:pt x="13012" y="20292"/>
                    <a:pt x="15215" y="18145"/>
                  </a:cubicBezTo>
                  <a:cubicBezTo>
                    <a:pt x="18492" y="14962"/>
                    <a:pt x="20397" y="9763"/>
                    <a:pt x="19386" y="6794"/>
                  </a:cubicBezTo>
                  <a:lnTo>
                    <a:pt x="19185" y="6167"/>
                  </a:lnTo>
                  <a:cubicBezTo>
                    <a:pt x="18457" y="3899"/>
                    <a:pt x="17474" y="797"/>
                    <a:pt x="12714" y="124"/>
                  </a:cubicBezTo>
                  <a:cubicBezTo>
                    <a:pt x="12132" y="43"/>
                    <a:pt x="11523" y="0"/>
                    <a:pt x="1089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0" name="Google Shape;2167;p51"/>
            <p:cNvSpPr/>
            <p:nvPr/>
          </p:nvSpPr>
          <p:spPr>
            <a:xfrm>
              <a:off x="1707258" y="1953727"/>
              <a:ext cx="567991" cy="129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600" fill="norm" stroke="1" extrusionOk="0">
                  <a:moveTo>
                    <a:pt x="3640" y="0"/>
                  </a:moveTo>
                  <a:cubicBezTo>
                    <a:pt x="3640" y="0"/>
                    <a:pt x="2155" y="4962"/>
                    <a:pt x="1008" y="9844"/>
                  </a:cubicBezTo>
                  <a:cubicBezTo>
                    <a:pt x="-138" y="14726"/>
                    <a:pt x="6" y="21548"/>
                    <a:pt x="6" y="21548"/>
                  </a:cubicBezTo>
                  <a:lnTo>
                    <a:pt x="3024" y="21539"/>
                  </a:lnTo>
                  <a:cubicBezTo>
                    <a:pt x="3024" y="21539"/>
                    <a:pt x="6453" y="11998"/>
                    <a:pt x="7169" y="10921"/>
                  </a:cubicBezTo>
                  <a:cubicBezTo>
                    <a:pt x="7886" y="9844"/>
                    <a:pt x="10321" y="5321"/>
                    <a:pt x="10321" y="5321"/>
                  </a:cubicBezTo>
                  <a:cubicBezTo>
                    <a:pt x="10321" y="5321"/>
                    <a:pt x="11611" y="10491"/>
                    <a:pt x="12041" y="10849"/>
                  </a:cubicBezTo>
                  <a:cubicBezTo>
                    <a:pt x="12471" y="11208"/>
                    <a:pt x="18306" y="21600"/>
                    <a:pt x="18306" y="21600"/>
                  </a:cubicBezTo>
                  <a:lnTo>
                    <a:pt x="21462" y="21580"/>
                  </a:lnTo>
                  <a:lnTo>
                    <a:pt x="18344" y="10347"/>
                  </a:lnTo>
                  <a:lnTo>
                    <a:pt x="16625" y="7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1" name="Google Shape;2168;p51"/>
            <p:cNvSpPr/>
            <p:nvPr/>
          </p:nvSpPr>
          <p:spPr>
            <a:xfrm>
              <a:off x="1703535" y="1949482"/>
              <a:ext cx="575444" cy="13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fill="norm" stroke="1" extrusionOk="0">
                  <a:moveTo>
                    <a:pt x="3853" y="141"/>
                  </a:moveTo>
                  <a:lnTo>
                    <a:pt x="16424" y="148"/>
                  </a:lnTo>
                  <a:lnTo>
                    <a:pt x="18111" y="10359"/>
                  </a:lnTo>
                  <a:lnTo>
                    <a:pt x="21166" y="21440"/>
                  </a:lnTo>
                  <a:lnTo>
                    <a:pt x="18317" y="21458"/>
                  </a:lnTo>
                  <a:cubicBezTo>
                    <a:pt x="17825" y="20578"/>
                    <a:pt x="12563" y="11164"/>
                    <a:pt x="12145" y="10812"/>
                  </a:cubicBezTo>
                  <a:cubicBezTo>
                    <a:pt x="11845" y="10560"/>
                    <a:pt x="10977" y="7406"/>
                    <a:pt x="10467" y="5347"/>
                  </a:cubicBezTo>
                  <a:cubicBezTo>
                    <a:pt x="10458" y="5314"/>
                    <a:pt x="10405" y="5288"/>
                    <a:pt x="10338" y="5286"/>
                  </a:cubicBezTo>
                  <a:lnTo>
                    <a:pt x="10328" y="5286"/>
                  </a:lnTo>
                  <a:cubicBezTo>
                    <a:pt x="10265" y="5286"/>
                    <a:pt x="10210" y="5307"/>
                    <a:pt x="10193" y="5338"/>
                  </a:cubicBezTo>
                  <a:cubicBezTo>
                    <a:pt x="10170" y="5383"/>
                    <a:pt x="7782" y="9842"/>
                    <a:pt x="7085" y="10898"/>
                  </a:cubicBezTo>
                  <a:cubicBezTo>
                    <a:pt x="6403" y="11929"/>
                    <a:pt x="3318" y="20533"/>
                    <a:pt x="3008" y="21399"/>
                  </a:cubicBezTo>
                  <a:lnTo>
                    <a:pt x="283" y="21407"/>
                  </a:lnTo>
                  <a:cubicBezTo>
                    <a:pt x="272" y="20674"/>
                    <a:pt x="217" y="14387"/>
                    <a:pt x="1273" y="9859"/>
                  </a:cubicBezTo>
                  <a:cubicBezTo>
                    <a:pt x="2325" y="5351"/>
                    <a:pt x="3682" y="719"/>
                    <a:pt x="3853" y="141"/>
                  </a:cubicBezTo>
                  <a:close/>
                  <a:moveTo>
                    <a:pt x="3732" y="0"/>
                  </a:moveTo>
                  <a:cubicBezTo>
                    <a:pt x="3663" y="0"/>
                    <a:pt x="3605" y="25"/>
                    <a:pt x="3594" y="60"/>
                  </a:cubicBezTo>
                  <a:cubicBezTo>
                    <a:pt x="3579" y="109"/>
                    <a:pt x="2115" y="5046"/>
                    <a:pt x="996" y="9842"/>
                  </a:cubicBezTo>
                  <a:cubicBezTo>
                    <a:pt x="-124" y="14642"/>
                    <a:pt x="3" y="21411"/>
                    <a:pt x="5" y="21478"/>
                  </a:cubicBezTo>
                  <a:cubicBezTo>
                    <a:pt x="5" y="21517"/>
                    <a:pt x="67" y="21548"/>
                    <a:pt x="144" y="21548"/>
                  </a:cubicBezTo>
                  <a:lnTo>
                    <a:pt x="145" y="21548"/>
                  </a:lnTo>
                  <a:lnTo>
                    <a:pt x="3126" y="21540"/>
                  </a:lnTo>
                  <a:cubicBezTo>
                    <a:pt x="3193" y="21540"/>
                    <a:pt x="3250" y="21515"/>
                    <a:pt x="3262" y="21482"/>
                  </a:cubicBezTo>
                  <a:cubicBezTo>
                    <a:pt x="3296" y="21387"/>
                    <a:pt x="6653" y="11995"/>
                    <a:pt x="7349" y="10943"/>
                  </a:cubicBezTo>
                  <a:cubicBezTo>
                    <a:pt x="7934" y="10057"/>
                    <a:pt x="9701" y="6791"/>
                    <a:pt x="10278" y="5718"/>
                  </a:cubicBezTo>
                  <a:cubicBezTo>
                    <a:pt x="10588" y="6944"/>
                    <a:pt x="11530" y="10569"/>
                    <a:pt x="11906" y="10885"/>
                  </a:cubicBezTo>
                  <a:cubicBezTo>
                    <a:pt x="12234" y="11161"/>
                    <a:pt x="16086" y="17981"/>
                    <a:pt x="18077" y="21549"/>
                  </a:cubicBezTo>
                  <a:cubicBezTo>
                    <a:pt x="18094" y="21579"/>
                    <a:pt x="18149" y="21600"/>
                    <a:pt x="18211" y="21600"/>
                  </a:cubicBezTo>
                  <a:lnTo>
                    <a:pt x="18214" y="21600"/>
                  </a:lnTo>
                  <a:lnTo>
                    <a:pt x="21328" y="21580"/>
                  </a:lnTo>
                  <a:cubicBezTo>
                    <a:pt x="21412" y="21579"/>
                    <a:pt x="21476" y="21542"/>
                    <a:pt x="21465" y="21500"/>
                  </a:cubicBezTo>
                  <a:lnTo>
                    <a:pt x="18389" y="10343"/>
                  </a:lnTo>
                  <a:lnTo>
                    <a:pt x="16690" y="71"/>
                  </a:lnTo>
                  <a:cubicBezTo>
                    <a:pt x="16685" y="35"/>
                    <a:pt x="16624" y="7"/>
                    <a:pt x="16552" y="7"/>
                  </a:cubicBezTo>
                  <a:lnTo>
                    <a:pt x="373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2" name="Google Shape;2169;p51"/>
            <p:cNvSpPr/>
            <p:nvPr/>
          </p:nvSpPr>
          <p:spPr>
            <a:xfrm>
              <a:off x="1977601" y="2168341"/>
              <a:ext cx="152470" cy="107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600" fill="norm" stroke="1" extrusionOk="0">
                  <a:moveTo>
                    <a:pt x="21040" y="0"/>
                  </a:moveTo>
                  <a:cubicBezTo>
                    <a:pt x="20995" y="0"/>
                    <a:pt x="20951" y="12"/>
                    <a:pt x="20906" y="39"/>
                  </a:cubicBezTo>
                  <a:lnTo>
                    <a:pt x="5221" y="9644"/>
                  </a:lnTo>
                  <a:cubicBezTo>
                    <a:pt x="5150" y="9689"/>
                    <a:pt x="5089" y="9758"/>
                    <a:pt x="5046" y="9860"/>
                  </a:cubicBezTo>
                  <a:lnTo>
                    <a:pt x="80" y="20579"/>
                  </a:lnTo>
                  <a:cubicBezTo>
                    <a:pt x="-115" y="20999"/>
                    <a:pt x="71" y="21600"/>
                    <a:pt x="395" y="21600"/>
                  </a:cubicBezTo>
                  <a:cubicBezTo>
                    <a:pt x="519" y="21600"/>
                    <a:pt x="636" y="21501"/>
                    <a:pt x="711" y="21342"/>
                  </a:cubicBezTo>
                  <a:lnTo>
                    <a:pt x="5605" y="10773"/>
                  </a:lnTo>
                  <a:lnTo>
                    <a:pt x="21186" y="1234"/>
                  </a:lnTo>
                  <a:cubicBezTo>
                    <a:pt x="21387" y="1102"/>
                    <a:pt x="21485" y="739"/>
                    <a:pt x="21409" y="414"/>
                  </a:cubicBezTo>
                  <a:cubicBezTo>
                    <a:pt x="21350" y="156"/>
                    <a:pt x="21199" y="0"/>
                    <a:pt x="2104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3" name="Google Shape;2170;p51"/>
            <p:cNvSpPr/>
            <p:nvPr/>
          </p:nvSpPr>
          <p:spPr>
            <a:xfrm>
              <a:off x="1856124" y="2024676"/>
              <a:ext cx="10511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78" y="0"/>
                  </a:moveTo>
                  <a:cubicBezTo>
                    <a:pt x="258" y="0"/>
                    <a:pt x="0" y="4828"/>
                    <a:pt x="0" y="10775"/>
                  </a:cubicBezTo>
                  <a:cubicBezTo>
                    <a:pt x="0" y="16772"/>
                    <a:pt x="258" y="21600"/>
                    <a:pt x="578" y="21600"/>
                  </a:cubicBezTo>
                  <a:lnTo>
                    <a:pt x="21025" y="21600"/>
                  </a:lnTo>
                  <a:cubicBezTo>
                    <a:pt x="21345" y="21600"/>
                    <a:pt x="21600" y="16772"/>
                    <a:pt x="21600" y="10775"/>
                  </a:cubicBezTo>
                  <a:cubicBezTo>
                    <a:pt x="21600" y="4828"/>
                    <a:pt x="21345" y="0"/>
                    <a:pt x="2102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4" name="Google Shape;2171;p51"/>
            <p:cNvSpPr/>
            <p:nvPr/>
          </p:nvSpPr>
          <p:spPr>
            <a:xfrm>
              <a:off x="2097358" y="2024676"/>
              <a:ext cx="4481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61" y="0"/>
                  </a:moveTo>
                  <a:cubicBezTo>
                    <a:pt x="611" y="0"/>
                    <a:pt x="0" y="4828"/>
                    <a:pt x="0" y="10775"/>
                  </a:cubicBezTo>
                  <a:cubicBezTo>
                    <a:pt x="0" y="16772"/>
                    <a:pt x="611" y="21600"/>
                    <a:pt x="1361" y="21600"/>
                  </a:cubicBezTo>
                  <a:lnTo>
                    <a:pt x="20252" y="21600"/>
                  </a:lnTo>
                  <a:cubicBezTo>
                    <a:pt x="20996" y="21600"/>
                    <a:pt x="21600" y="16772"/>
                    <a:pt x="21600" y="10775"/>
                  </a:cubicBezTo>
                  <a:cubicBezTo>
                    <a:pt x="21600" y="4828"/>
                    <a:pt x="20996" y="0"/>
                    <a:pt x="2025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5" name="Google Shape;2172;p51"/>
            <p:cNvSpPr/>
            <p:nvPr/>
          </p:nvSpPr>
          <p:spPr>
            <a:xfrm>
              <a:off x="1574195" y="3248778"/>
              <a:ext cx="216303" cy="89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fill="norm" stroke="1" extrusionOk="0">
                  <a:moveTo>
                    <a:pt x="21497" y="0"/>
                  </a:moveTo>
                  <a:lnTo>
                    <a:pt x="12816" y="289"/>
                  </a:lnTo>
                  <a:lnTo>
                    <a:pt x="11439" y="5543"/>
                  </a:lnTo>
                  <a:cubicBezTo>
                    <a:pt x="11439" y="5543"/>
                    <a:pt x="3" y="18386"/>
                    <a:pt x="3" y="19554"/>
                  </a:cubicBezTo>
                  <a:cubicBezTo>
                    <a:pt x="3" y="20721"/>
                    <a:pt x="-103" y="21600"/>
                    <a:pt x="851" y="21600"/>
                  </a:cubicBezTo>
                  <a:lnTo>
                    <a:pt x="15567" y="21600"/>
                  </a:lnTo>
                  <a:lnTo>
                    <a:pt x="17156" y="20139"/>
                  </a:lnTo>
                  <a:lnTo>
                    <a:pt x="17156" y="21600"/>
                  </a:lnTo>
                  <a:lnTo>
                    <a:pt x="21391" y="21600"/>
                  </a:lnTo>
                  <a:lnTo>
                    <a:pt x="2149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6" name="Google Shape;2173;p51"/>
            <p:cNvSpPr/>
            <p:nvPr/>
          </p:nvSpPr>
          <p:spPr>
            <a:xfrm>
              <a:off x="2063196" y="3248778"/>
              <a:ext cx="216303" cy="89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fill="norm" stroke="1" extrusionOk="0">
                  <a:moveTo>
                    <a:pt x="21497" y="0"/>
                  </a:moveTo>
                  <a:lnTo>
                    <a:pt x="12816" y="289"/>
                  </a:lnTo>
                  <a:lnTo>
                    <a:pt x="11439" y="5543"/>
                  </a:lnTo>
                  <a:cubicBezTo>
                    <a:pt x="11439" y="5543"/>
                    <a:pt x="3" y="18386"/>
                    <a:pt x="3" y="19554"/>
                  </a:cubicBezTo>
                  <a:cubicBezTo>
                    <a:pt x="3" y="20721"/>
                    <a:pt x="-103" y="21600"/>
                    <a:pt x="851" y="21600"/>
                  </a:cubicBezTo>
                  <a:lnTo>
                    <a:pt x="15567" y="21600"/>
                  </a:lnTo>
                  <a:lnTo>
                    <a:pt x="17156" y="20139"/>
                  </a:lnTo>
                  <a:lnTo>
                    <a:pt x="17156" y="21600"/>
                  </a:lnTo>
                  <a:lnTo>
                    <a:pt x="21391" y="21600"/>
                  </a:lnTo>
                  <a:lnTo>
                    <a:pt x="2149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7" name="Google Shape;2174;p51"/>
            <p:cNvSpPr/>
            <p:nvPr/>
          </p:nvSpPr>
          <p:spPr>
            <a:xfrm>
              <a:off x="1880590" y="1161657"/>
              <a:ext cx="232552" cy="8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63" y="0"/>
                  </a:moveTo>
                  <a:cubicBezTo>
                    <a:pt x="7835" y="0"/>
                    <a:pt x="5144" y="884"/>
                    <a:pt x="3210" y="3689"/>
                  </a:cubicBezTo>
                  <a:lnTo>
                    <a:pt x="0" y="21600"/>
                  </a:lnTo>
                  <a:cubicBezTo>
                    <a:pt x="0" y="21600"/>
                    <a:pt x="8026" y="14436"/>
                    <a:pt x="12404" y="14436"/>
                  </a:cubicBezTo>
                  <a:cubicBezTo>
                    <a:pt x="16784" y="14436"/>
                    <a:pt x="21600" y="17125"/>
                    <a:pt x="21600" y="17125"/>
                  </a:cubicBezTo>
                  <a:lnTo>
                    <a:pt x="19291" y="2606"/>
                  </a:lnTo>
                  <a:cubicBezTo>
                    <a:pt x="19291" y="2606"/>
                    <a:pt x="14970" y="0"/>
                    <a:pt x="1046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8" name="Google Shape;2175;p51"/>
            <p:cNvSpPr/>
            <p:nvPr/>
          </p:nvSpPr>
          <p:spPr>
            <a:xfrm>
              <a:off x="1876843" y="1157324"/>
              <a:ext cx="240037" cy="94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600" fill="norm" stroke="1" extrusionOk="0">
                  <a:moveTo>
                    <a:pt x="10380" y="1966"/>
                  </a:moveTo>
                  <a:cubicBezTo>
                    <a:pt x="14173" y="1966"/>
                    <a:pt x="17855" y="3796"/>
                    <a:pt x="18663" y="4220"/>
                  </a:cubicBezTo>
                  <a:lnTo>
                    <a:pt x="20524" y="15294"/>
                  </a:lnTo>
                  <a:cubicBezTo>
                    <a:pt x="19097" y="14630"/>
                    <a:pt x="15538" y="13146"/>
                    <a:pt x="12266" y="13146"/>
                  </a:cubicBezTo>
                  <a:cubicBezTo>
                    <a:pt x="8794" y="13146"/>
                    <a:pt x="3082" y="17428"/>
                    <a:pt x="1010" y="19076"/>
                  </a:cubicBezTo>
                  <a:lnTo>
                    <a:pt x="3662" y="5092"/>
                  </a:lnTo>
                  <a:lnTo>
                    <a:pt x="3662" y="5089"/>
                  </a:lnTo>
                  <a:cubicBezTo>
                    <a:pt x="5457" y="2722"/>
                    <a:pt x="7941" y="1966"/>
                    <a:pt x="10380" y="1966"/>
                  </a:cubicBezTo>
                  <a:close/>
                  <a:moveTo>
                    <a:pt x="10422" y="0"/>
                  </a:moveTo>
                  <a:cubicBezTo>
                    <a:pt x="7851" y="0"/>
                    <a:pt x="5204" y="828"/>
                    <a:pt x="3280" y="3464"/>
                  </a:cubicBezTo>
                  <a:cubicBezTo>
                    <a:pt x="3216" y="3553"/>
                    <a:pt x="3163" y="3697"/>
                    <a:pt x="3129" y="3875"/>
                  </a:cubicBezTo>
                  <a:lnTo>
                    <a:pt x="41" y="20167"/>
                  </a:lnTo>
                  <a:cubicBezTo>
                    <a:pt x="-80" y="20810"/>
                    <a:pt x="82" y="21597"/>
                    <a:pt x="335" y="21600"/>
                  </a:cubicBezTo>
                  <a:cubicBezTo>
                    <a:pt x="366" y="21600"/>
                    <a:pt x="397" y="21586"/>
                    <a:pt x="428" y="21562"/>
                  </a:cubicBezTo>
                  <a:cubicBezTo>
                    <a:pt x="505" y="21497"/>
                    <a:pt x="8150" y="15085"/>
                    <a:pt x="12266" y="15085"/>
                  </a:cubicBezTo>
                  <a:cubicBezTo>
                    <a:pt x="16396" y="15085"/>
                    <a:pt x="21004" y="17486"/>
                    <a:pt x="21050" y="17513"/>
                  </a:cubicBezTo>
                  <a:cubicBezTo>
                    <a:pt x="21070" y="17523"/>
                    <a:pt x="21090" y="17530"/>
                    <a:pt x="21110" y="17530"/>
                  </a:cubicBezTo>
                  <a:cubicBezTo>
                    <a:pt x="21349" y="17530"/>
                    <a:pt x="21520" y="16792"/>
                    <a:pt x="21409" y="16135"/>
                  </a:cubicBezTo>
                  <a:lnTo>
                    <a:pt x="19190" y="2927"/>
                  </a:lnTo>
                  <a:cubicBezTo>
                    <a:pt x="19144" y="2654"/>
                    <a:pt x="19056" y="2462"/>
                    <a:pt x="18955" y="2404"/>
                  </a:cubicBezTo>
                  <a:cubicBezTo>
                    <a:pt x="18687" y="2250"/>
                    <a:pt x="14656" y="0"/>
                    <a:pt x="1042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9" name="Google Shape;2176;p51"/>
            <p:cNvSpPr/>
            <p:nvPr/>
          </p:nvSpPr>
          <p:spPr>
            <a:xfrm>
              <a:off x="2077233" y="1282004"/>
              <a:ext cx="268666" cy="59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4" h="21600" fill="norm" stroke="1" extrusionOk="0">
                  <a:moveTo>
                    <a:pt x="12701" y="0"/>
                  </a:moveTo>
                  <a:cubicBezTo>
                    <a:pt x="9627" y="132"/>
                    <a:pt x="7564" y="11132"/>
                    <a:pt x="7564" y="11132"/>
                  </a:cubicBezTo>
                  <a:lnTo>
                    <a:pt x="9509" y="16252"/>
                  </a:lnTo>
                  <a:lnTo>
                    <a:pt x="432" y="18528"/>
                  </a:lnTo>
                  <a:lnTo>
                    <a:pt x="0" y="21600"/>
                  </a:lnTo>
                  <a:lnTo>
                    <a:pt x="18075" y="20294"/>
                  </a:lnTo>
                  <a:cubicBezTo>
                    <a:pt x="20198" y="20140"/>
                    <a:pt x="21600" y="19053"/>
                    <a:pt x="21088" y="17959"/>
                  </a:cubicBezTo>
                  <a:lnTo>
                    <a:pt x="1270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0" name="Google Shape;2177;p51"/>
            <p:cNvSpPr/>
            <p:nvPr/>
          </p:nvSpPr>
          <p:spPr>
            <a:xfrm>
              <a:off x="2073501" y="1277730"/>
              <a:ext cx="276109" cy="59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fill="norm" stroke="1" extrusionOk="0">
                  <a:moveTo>
                    <a:pt x="12582" y="345"/>
                  </a:moveTo>
                  <a:lnTo>
                    <a:pt x="20765" y="17895"/>
                  </a:lnTo>
                  <a:cubicBezTo>
                    <a:pt x="20985" y="18367"/>
                    <a:pt x="20815" y="18868"/>
                    <a:pt x="20296" y="19270"/>
                  </a:cubicBezTo>
                  <a:cubicBezTo>
                    <a:pt x="19777" y="19673"/>
                    <a:pt x="18958" y="19941"/>
                    <a:pt x="18042" y="20007"/>
                  </a:cubicBezTo>
                  <a:lnTo>
                    <a:pt x="606" y="21269"/>
                  </a:lnTo>
                  <a:lnTo>
                    <a:pt x="993" y="18519"/>
                  </a:lnTo>
                  <a:lnTo>
                    <a:pt x="9775" y="16313"/>
                  </a:lnTo>
                  <a:cubicBezTo>
                    <a:pt x="9895" y="16284"/>
                    <a:pt x="9962" y="16214"/>
                    <a:pt x="9935" y="16145"/>
                  </a:cubicBezTo>
                  <a:lnTo>
                    <a:pt x="8029" y="11120"/>
                  </a:lnTo>
                  <a:cubicBezTo>
                    <a:pt x="8778" y="7135"/>
                    <a:pt x="10639" y="897"/>
                    <a:pt x="12582" y="345"/>
                  </a:cubicBezTo>
                  <a:close/>
                  <a:moveTo>
                    <a:pt x="12788" y="0"/>
                  </a:moveTo>
                  <a:cubicBezTo>
                    <a:pt x="12782" y="0"/>
                    <a:pt x="12774" y="1"/>
                    <a:pt x="12767" y="1"/>
                  </a:cubicBezTo>
                  <a:cubicBezTo>
                    <a:pt x="9657" y="135"/>
                    <a:pt x="7790" y="9280"/>
                    <a:pt x="7446" y="11113"/>
                  </a:cubicBezTo>
                  <a:cubicBezTo>
                    <a:pt x="7444" y="11128"/>
                    <a:pt x="7445" y="11143"/>
                    <a:pt x="7451" y="11158"/>
                  </a:cubicBezTo>
                  <a:lnTo>
                    <a:pt x="9321" y="16089"/>
                  </a:lnTo>
                  <a:lnTo>
                    <a:pt x="591" y="18280"/>
                  </a:lnTo>
                  <a:cubicBezTo>
                    <a:pt x="496" y="18304"/>
                    <a:pt x="434" y="18352"/>
                    <a:pt x="426" y="18407"/>
                  </a:cubicBezTo>
                  <a:lnTo>
                    <a:pt x="0" y="21435"/>
                  </a:lnTo>
                  <a:cubicBezTo>
                    <a:pt x="-12" y="21524"/>
                    <a:pt x="121" y="21599"/>
                    <a:pt x="289" y="21600"/>
                  </a:cubicBezTo>
                  <a:cubicBezTo>
                    <a:pt x="303" y="21599"/>
                    <a:pt x="316" y="21599"/>
                    <a:pt x="328" y="21598"/>
                  </a:cubicBezTo>
                  <a:lnTo>
                    <a:pt x="18120" y="20311"/>
                  </a:lnTo>
                  <a:cubicBezTo>
                    <a:pt x="19199" y="20233"/>
                    <a:pt x="20164" y="19918"/>
                    <a:pt x="20775" y="19443"/>
                  </a:cubicBezTo>
                  <a:cubicBezTo>
                    <a:pt x="21388" y="18968"/>
                    <a:pt x="21588" y="18378"/>
                    <a:pt x="21328" y="17821"/>
                  </a:cubicBezTo>
                  <a:lnTo>
                    <a:pt x="13074" y="117"/>
                  </a:lnTo>
                  <a:cubicBezTo>
                    <a:pt x="13040" y="48"/>
                    <a:pt x="12922" y="0"/>
                    <a:pt x="1278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1" name="Google Shape;2178;p51"/>
            <p:cNvSpPr/>
            <p:nvPr/>
          </p:nvSpPr>
          <p:spPr>
            <a:xfrm>
              <a:off x="1755064" y="1214775"/>
              <a:ext cx="483197" cy="750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fill="norm" stroke="1" extrusionOk="0">
                  <a:moveTo>
                    <a:pt x="10971" y="0"/>
                  </a:moveTo>
                  <a:cubicBezTo>
                    <a:pt x="9338" y="0"/>
                    <a:pt x="7649" y="128"/>
                    <a:pt x="6062" y="372"/>
                  </a:cubicBezTo>
                  <a:cubicBezTo>
                    <a:pt x="4617" y="593"/>
                    <a:pt x="3257" y="910"/>
                    <a:pt x="2100" y="1314"/>
                  </a:cubicBezTo>
                  <a:cubicBezTo>
                    <a:pt x="630" y="1828"/>
                    <a:pt x="0" y="1982"/>
                    <a:pt x="0" y="1982"/>
                  </a:cubicBezTo>
                  <a:cubicBezTo>
                    <a:pt x="0" y="1982"/>
                    <a:pt x="1812" y="19209"/>
                    <a:pt x="1812" y="20083"/>
                  </a:cubicBezTo>
                  <a:cubicBezTo>
                    <a:pt x="1812" y="20956"/>
                    <a:pt x="1742" y="21007"/>
                    <a:pt x="2162" y="21264"/>
                  </a:cubicBezTo>
                  <a:cubicBezTo>
                    <a:pt x="2517" y="21482"/>
                    <a:pt x="4130" y="21600"/>
                    <a:pt x="6954" y="21600"/>
                  </a:cubicBezTo>
                  <a:cubicBezTo>
                    <a:pt x="7465" y="21600"/>
                    <a:pt x="8016" y="21596"/>
                    <a:pt x="8606" y="21588"/>
                  </a:cubicBezTo>
                  <a:cubicBezTo>
                    <a:pt x="10211" y="21567"/>
                    <a:pt x="11742" y="21561"/>
                    <a:pt x="13008" y="21561"/>
                  </a:cubicBezTo>
                  <a:cubicBezTo>
                    <a:pt x="14780" y="21561"/>
                    <a:pt x="16032" y="21573"/>
                    <a:pt x="16236" y="21573"/>
                  </a:cubicBezTo>
                  <a:cubicBezTo>
                    <a:pt x="16586" y="21573"/>
                    <a:pt x="17216" y="21418"/>
                    <a:pt x="17636" y="20956"/>
                  </a:cubicBezTo>
                  <a:cubicBezTo>
                    <a:pt x="18056" y="20494"/>
                    <a:pt x="21461" y="2140"/>
                    <a:pt x="21531" y="1935"/>
                  </a:cubicBezTo>
                  <a:cubicBezTo>
                    <a:pt x="21600" y="1728"/>
                    <a:pt x="16241" y="540"/>
                    <a:pt x="15746" y="436"/>
                  </a:cubicBezTo>
                  <a:cubicBezTo>
                    <a:pt x="14338" y="141"/>
                    <a:pt x="12685" y="0"/>
                    <a:pt x="1097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2" name="Google Shape;2179;p51"/>
            <p:cNvSpPr/>
            <p:nvPr/>
          </p:nvSpPr>
          <p:spPr>
            <a:xfrm>
              <a:off x="1751318" y="1210471"/>
              <a:ext cx="490817" cy="759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600" fill="norm" stroke="1" extrusionOk="0">
                  <a:moveTo>
                    <a:pt x="10958" y="241"/>
                  </a:moveTo>
                  <a:cubicBezTo>
                    <a:pt x="12654" y="241"/>
                    <a:pt x="14261" y="384"/>
                    <a:pt x="15617" y="670"/>
                  </a:cubicBezTo>
                  <a:cubicBezTo>
                    <a:pt x="16574" y="872"/>
                    <a:pt x="20675" y="1811"/>
                    <a:pt x="21182" y="2066"/>
                  </a:cubicBezTo>
                  <a:cubicBezTo>
                    <a:pt x="21140" y="2267"/>
                    <a:pt x="21005" y="2973"/>
                    <a:pt x="20688" y="4639"/>
                  </a:cubicBezTo>
                  <a:cubicBezTo>
                    <a:pt x="19796" y="9332"/>
                    <a:pt x="17706" y="20320"/>
                    <a:pt x="17386" y="20775"/>
                  </a:cubicBezTo>
                  <a:cubicBezTo>
                    <a:pt x="16989" y="21215"/>
                    <a:pt x="16400" y="21331"/>
                    <a:pt x="16144" y="21331"/>
                  </a:cubicBezTo>
                  <a:lnTo>
                    <a:pt x="15803" y="21329"/>
                  </a:lnTo>
                  <a:cubicBezTo>
                    <a:pt x="15305" y="21326"/>
                    <a:pt x="14286" y="21319"/>
                    <a:pt x="12977" y="21319"/>
                  </a:cubicBezTo>
                  <a:cubicBezTo>
                    <a:pt x="11727" y="21319"/>
                    <a:pt x="10211" y="21326"/>
                    <a:pt x="8632" y="21347"/>
                  </a:cubicBezTo>
                  <a:cubicBezTo>
                    <a:pt x="8036" y="21355"/>
                    <a:pt x="7496" y="21358"/>
                    <a:pt x="7007" y="21358"/>
                  </a:cubicBezTo>
                  <a:cubicBezTo>
                    <a:pt x="3330" y="21358"/>
                    <a:pt x="2557" y="21152"/>
                    <a:pt x="2398" y="21055"/>
                  </a:cubicBezTo>
                  <a:cubicBezTo>
                    <a:pt x="2102" y="20873"/>
                    <a:pt x="2103" y="20852"/>
                    <a:pt x="2110" y="20299"/>
                  </a:cubicBezTo>
                  <a:cubicBezTo>
                    <a:pt x="2111" y="20206"/>
                    <a:pt x="2112" y="20101"/>
                    <a:pt x="2112" y="19979"/>
                  </a:cubicBezTo>
                  <a:cubicBezTo>
                    <a:pt x="2112" y="19144"/>
                    <a:pt x="493" y="3655"/>
                    <a:pt x="338" y="2165"/>
                  </a:cubicBezTo>
                  <a:cubicBezTo>
                    <a:pt x="582" y="2098"/>
                    <a:pt x="1203" y="1917"/>
                    <a:pt x="2303" y="1531"/>
                  </a:cubicBezTo>
                  <a:cubicBezTo>
                    <a:pt x="3407" y="1143"/>
                    <a:pt x="4707" y="832"/>
                    <a:pt x="6163" y="608"/>
                  </a:cubicBezTo>
                  <a:cubicBezTo>
                    <a:pt x="7753" y="363"/>
                    <a:pt x="9394" y="241"/>
                    <a:pt x="10958" y="241"/>
                  </a:cubicBezTo>
                  <a:close/>
                  <a:moveTo>
                    <a:pt x="10958" y="0"/>
                  </a:moveTo>
                  <a:cubicBezTo>
                    <a:pt x="9370" y="0"/>
                    <a:pt x="7707" y="123"/>
                    <a:pt x="6097" y="372"/>
                  </a:cubicBezTo>
                  <a:cubicBezTo>
                    <a:pt x="4615" y="599"/>
                    <a:pt x="3290" y="917"/>
                    <a:pt x="2161" y="1312"/>
                  </a:cubicBezTo>
                  <a:cubicBezTo>
                    <a:pt x="744" y="1810"/>
                    <a:pt x="118" y="1966"/>
                    <a:pt x="113" y="1968"/>
                  </a:cubicBezTo>
                  <a:cubicBezTo>
                    <a:pt x="41" y="1985"/>
                    <a:pt x="-5" y="2037"/>
                    <a:pt x="1" y="2092"/>
                  </a:cubicBezTo>
                  <a:cubicBezTo>
                    <a:pt x="19" y="2262"/>
                    <a:pt x="1784" y="19130"/>
                    <a:pt x="1784" y="19979"/>
                  </a:cubicBezTo>
                  <a:cubicBezTo>
                    <a:pt x="1784" y="20100"/>
                    <a:pt x="1783" y="20205"/>
                    <a:pt x="1782" y="20296"/>
                  </a:cubicBezTo>
                  <a:cubicBezTo>
                    <a:pt x="1774" y="20867"/>
                    <a:pt x="1772" y="20985"/>
                    <a:pt x="2188" y="21240"/>
                  </a:cubicBezTo>
                  <a:cubicBezTo>
                    <a:pt x="2577" y="21480"/>
                    <a:pt x="4196" y="21600"/>
                    <a:pt x="7008" y="21600"/>
                  </a:cubicBezTo>
                  <a:cubicBezTo>
                    <a:pt x="7513" y="21600"/>
                    <a:pt x="8057" y="21597"/>
                    <a:pt x="8638" y="21588"/>
                  </a:cubicBezTo>
                  <a:cubicBezTo>
                    <a:pt x="10215" y="21568"/>
                    <a:pt x="11728" y="21561"/>
                    <a:pt x="12977" y="21561"/>
                  </a:cubicBezTo>
                  <a:cubicBezTo>
                    <a:pt x="14285" y="21561"/>
                    <a:pt x="15303" y="21568"/>
                    <a:pt x="15800" y="21571"/>
                  </a:cubicBezTo>
                  <a:lnTo>
                    <a:pt x="16144" y="21573"/>
                  </a:lnTo>
                  <a:cubicBezTo>
                    <a:pt x="16484" y="21573"/>
                    <a:pt x="17185" y="21434"/>
                    <a:pt x="17659" y="20910"/>
                  </a:cubicBezTo>
                  <a:cubicBezTo>
                    <a:pt x="17939" y="20599"/>
                    <a:pt x="19202" y="14194"/>
                    <a:pt x="21012" y="4673"/>
                  </a:cubicBezTo>
                  <a:cubicBezTo>
                    <a:pt x="21293" y="3197"/>
                    <a:pt x="21495" y="2130"/>
                    <a:pt x="21515" y="2064"/>
                  </a:cubicBezTo>
                  <a:cubicBezTo>
                    <a:pt x="21561" y="1926"/>
                    <a:pt x="21595" y="1826"/>
                    <a:pt x="18768" y="1141"/>
                  </a:cubicBezTo>
                  <a:cubicBezTo>
                    <a:pt x="17380" y="806"/>
                    <a:pt x="15948" y="488"/>
                    <a:pt x="15708" y="437"/>
                  </a:cubicBezTo>
                  <a:cubicBezTo>
                    <a:pt x="14324" y="146"/>
                    <a:pt x="12686" y="0"/>
                    <a:pt x="1095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3" name="Google Shape;2180;p51"/>
            <p:cNvSpPr/>
            <p:nvPr/>
          </p:nvSpPr>
          <p:spPr>
            <a:xfrm>
              <a:off x="2048240" y="1689489"/>
              <a:ext cx="39339" cy="36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600" fill="norm" stroke="1" extrusionOk="0">
                  <a:moveTo>
                    <a:pt x="19151" y="0"/>
                  </a:moveTo>
                  <a:cubicBezTo>
                    <a:pt x="18618" y="0"/>
                    <a:pt x="18086" y="265"/>
                    <a:pt x="17688" y="785"/>
                  </a:cubicBezTo>
                  <a:cubicBezTo>
                    <a:pt x="12434" y="6724"/>
                    <a:pt x="6817" y="12141"/>
                    <a:pt x="895" y="17012"/>
                  </a:cubicBezTo>
                  <a:cubicBezTo>
                    <a:pt x="164" y="17621"/>
                    <a:pt x="-170" y="18759"/>
                    <a:pt x="86" y="19809"/>
                  </a:cubicBezTo>
                  <a:cubicBezTo>
                    <a:pt x="334" y="20868"/>
                    <a:pt x="1122" y="21591"/>
                    <a:pt x="2003" y="21600"/>
                  </a:cubicBezTo>
                  <a:cubicBezTo>
                    <a:pt x="2393" y="21600"/>
                    <a:pt x="2777" y="21459"/>
                    <a:pt x="3110" y="21194"/>
                  </a:cubicBezTo>
                  <a:cubicBezTo>
                    <a:pt x="9210" y="16182"/>
                    <a:pt x="14983" y="10597"/>
                    <a:pt x="20393" y="4474"/>
                  </a:cubicBezTo>
                  <a:cubicBezTo>
                    <a:pt x="21316" y="3582"/>
                    <a:pt x="21430" y="1897"/>
                    <a:pt x="20642" y="821"/>
                  </a:cubicBezTo>
                  <a:cubicBezTo>
                    <a:pt x="20244" y="274"/>
                    <a:pt x="19697" y="0"/>
                    <a:pt x="1915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4" name="Google Shape;2181;p51"/>
            <p:cNvSpPr/>
            <p:nvPr/>
          </p:nvSpPr>
          <p:spPr>
            <a:xfrm>
              <a:off x="2109819" y="1456743"/>
              <a:ext cx="93068" cy="205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600" fill="norm" stroke="1" extrusionOk="0">
                  <a:moveTo>
                    <a:pt x="20400" y="0"/>
                  </a:moveTo>
                  <a:cubicBezTo>
                    <a:pt x="20005" y="0"/>
                    <a:pt x="19650" y="143"/>
                    <a:pt x="19565" y="353"/>
                  </a:cubicBezTo>
                  <a:cubicBezTo>
                    <a:pt x="19514" y="466"/>
                    <a:pt x="14442" y="11872"/>
                    <a:pt x="198" y="20866"/>
                  </a:cubicBezTo>
                  <a:cubicBezTo>
                    <a:pt x="-263" y="21158"/>
                    <a:pt x="132" y="21598"/>
                    <a:pt x="855" y="21600"/>
                  </a:cubicBezTo>
                  <a:cubicBezTo>
                    <a:pt x="1111" y="21600"/>
                    <a:pt x="1352" y="21540"/>
                    <a:pt x="1512" y="21438"/>
                  </a:cubicBezTo>
                  <a:cubicBezTo>
                    <a:pt x="16027" y="12273"/>
                    <a:pt x="21177" y="666"/>
                    <a:pt x="21229" y="550"/>
                  </a:cubicBezTo>
                  <a:cubicBezTo>
                    <a:pt x="21337" y="309"/>
                    <a:pt x="21051" y="66"/>
                    <a:pt x="20590" y="11"/>
                  </a:cubicBezTo>
                  <a:cubicBezTo>
                    <a:pt x="20526" y="3"/>
                    <a:pt x="20463" y="0"/>
                    <a:pt x="204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5" name="Google Shape;2182;p51"/>
            <p:cNvSpPr/>
            <p:nvPr/>
          </p:nvSpPr>
          <p:spPr>
            <a:xfrm>
              <a:off x="2205263" y="1724115"/>
              <a:ext cx="86591" cy="49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600" fill="norm" stroke="1" extrusionOk="0">
                  <a:moveTo>
                    <a:pt x="930" y="0"/>
                  </a:moveTo>
                  <a:cubicBezTo>
                    <a:pt x="743" y="0"/>
                    <a:pt x="554" y="112"/>
                    <a:pt x="390" y="348"/>
                  </a:cubicBezTo>
                  <a:cubicBezTo>
                    <a:pt x="-9" y="920"/>
                    <a:pt x="-120" y="2018"/>
                    <a:pt x="142" y="2859"/>
                  </a:cubicBezTo>
                  <a:cubicBezTo>
                    <a:pt x="384" y="3536"/>
                    <a:pt x="6261" y="19694"/>
                    <a:pt x="20499" y="21593"/>
                  </a:cubicBezTo>
                  <a:cubicBezTo>
                    <a:pt x="20525" y="21600"/>
                    <a:pt x="20541" y="21600"/>
                    <a:pt x="20561" y="21600"/>
                  </a:cubicBezTo>
                  <a:lnTo>
                    <a:pt x="20567" y="21600"/>
                  </a:lnTo>
                  <a:cubicBezTo>
                    <a:pt x="21055" y="21567"/>
                    <a:pt x="21447" y="20778"/>
                    <a:pt x="21460" y="19799"/>
                  </a:cubicBezTo>
                  <a:cubicBezTo>
                    <a:pt x="21480" y="18806"/>
                    <a:pt x="21110" y="17972"/>
                    <a:pt x="20626" y="17873"/>
                  </a:cubicBezTo>
                  <a:cubicBezTo>
                    <a:pt x="7311" y="16098"/>
                    <a:pt x="1705" y="841"/>
                    <a:pt x="1649" y="690"/>
                  </a:cubicBezTo>
                  <a:cubicBezTo>
                    <a:pt x="1466" y="237"/>
                    <a:pt x="1201" y="0"/>
                    <a:pt x="93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6" name="Google Shape;2183;p51"/>
            <p:cNvSpPr/>
            <p:nvPr/>
          </p:nvSpPr>
          <p:spPr>
            <a:xfrm>
              <a:off x="2194085" y="1722631"/>
              <a:ext cx="54581" cy="69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600" fill="norm" stroke="1" extrusionOk="0">
                  <a:moveTo>
                    <a:pt x="1469" y="0"/>
                  </a:moveTo>
                  <a:cubicBezTo>
                    <a:pt x="1350" y="0"/>
                    <a:pt x="1231" y="14"/>
                    <a:pt x="1112" y="42"/>
                  </a:cubicBezTo>
                  <a:cubicBezTo>
                    <a:pt x="353" y="213"/>
                    <a:pt x="-122" y="885"/>
                    <a:pt x="28" y="1576"/>
                  </a:cubicBezTo>
                  <a:cubicBezTo>
                    <a:pt x="172" y="2099"/>
                    <a:pt x="3767" y="14510"/>
                    <a:pt x="19252" y="21461"/>
                  </a:cubicBezTo>
                  <a:cubicBezTo>
                    <a:pt x="19458" y="21549"/>
                    <a:pt x="19681" y="21595"/>
                    <a:pt x="19903" y="21600"/>
                  </a:cubicBezTo>
                  <a:cubicBezTo>
                    <a:pt x="20579" y="21595"/>
                    <a:pt x="21168" y="21174"/>
                    <a:pt x="21323" y="20580"/>
                  </a:cubicBezTo>
                  <a:cubicBezTo>
                    <a:pt x="21478" y="19997"/>
                    <a:pt x="21163" y="19385"/>
                    <a:pt x="20564" y="19107"/>
                  </a:cubicBezTo>
                  <a:cubicBezTo>
                    <a:pt x="6334" y="12726"/>
                    <a:pt x="2900" y="1052"/>
                    <a:pt x="2874" y="941"/>
                  </a:cubicBezTo>
                  <a:cubicBezTo>
                    <a:pt x="2683" y="371"/>
                    <a:pt x="2099" y="0"/>
                    <a:pt x="146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7" name="Google Shape;2184;p51"/>
            <p:cNvSpPr/>
            <p:nvPr/>
          </p:nvSpPr>
          <p:spPr>
            <a:xfrm>
              <a:off x="1269956" y="1050684"/>
              <a:ext cx="508692" cy="508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5" h="21600" fill="norm" stroke="1" extrusionOk="0">
                  <a:moveTo>
                    <a:pt x="1749" y="0"/>
                  </a:moveTo>
                  <a:lnTo>
                    <a:pt x="0" y="1719"/>
                  </a:lnTo>
                  <a:lnTo>
                    <a:pt x="8075" y="20042"/>
                  </a:lnTo>
                  <a:cubicBezTo>
                    <a:pt x="8504" y="21014"/>
                    <a:pt x="9351" y="21600"/>
                    <a:pt x="10251" y="21600"/>
                  </a:cubicBezTo>
                  <a:cubicBezTo>
                    <a:pt x="10426" y="21600"/>
                    <a:pt x="10603" y="21578"/>
                    <a:pt x="10779" y="21533"/>
                  </a:cubicBezTo>
                  <a:lnTo>
                    <a:pt x="20413" y="19029"/>
                  </a:lnTo>
                  <a:cubicBezTo>
                    <a:pt x="20413" y="19029"/>
                    <a:pt x="21600" y="15191"/>
                    <a:pt x="19840" y="9888"/>
                  </a:cubicBezTo>
                  <a:lnTo>
                    <a:pt x="10761" y="13234"/>
                  </a:lnTo>
                  <a:lnTo>
                    <a:pt x="174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8" name="Google Shape;2185;p51"/>
            <p:cNvSpPr/>
            <p:nvPr/>
          </p:nvSpPr>
          <p:spPr>
            <a:xfrm>
              <a:off x="1266212" y="1046425"/>
              <a:ext cx="516319" cy="51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6" h="21600" fill="norm" stroke="1" extrusionOk="0">
                  <a:moveTo>
                    <a:pt x="1854" y="429"/>
                  </a:moveTo>
                  <a:lnTo>
                    <a:pt x="10641" y="13305"/>
                  </a:lnTo>
                  <a:cubicBezTo>
                    <a:pt x="10670" y="13348"/>
                    <a:pt x="10714" y="13372"/>
                    <a:pt x="10758" y="13372"/>
                  </a:cubicBezTo>
                  <a:cubicBezTo>
                    <a:pt x="10774" y="13372"/>
                    <a:pt x="10789" y="13369"/>
                    <a:pt x="10803" y="13364"/>
                  </a:cubicBezTo>
                  <a:lnTo>
                    <a:pt x="19618" y="10121"/>
                  </a:lnTo>
                  <a:cubicBezTo>
                    <a:pt x="21096" y="14693"/>
                    <a:pt x="20312" y="18147"/>
                    <a:pt x="20156" y="18742"/>
                  </a:cubicBezTo>
                  <a:lnTo>
                    <a:pt x="10744" y="21183"/>
                  </a:lnTo>
                  <a:cubicBezTo>
                    <a:pt x="10582" y="21225"/>
                    <a:pt x="10418" y="21246"/>
                    <a:pt x="10257" y="21246"/>
                  </a:cubicBezTo>
                  <a:cubicBezTo>
                    <a:pt x="9425" y="21246"/>
                    <a:pt x="8640" y="20704"/>
                    <a:pt x="8245" y="19809"/>
                  </a:cubicBezTo>
                  <a:lnTo>
                    <a:pt x="340" y="1913"/>
                  </a:lnTo>
                  <a:lnTo>
                    <a:pt x="1854" y="429"/>
                  </a:lnTo>
                  <a:close/>
                  <a:moveTo>
                    <a:pt x="1877" y="0"/>
                  </a:moveTo>
                  <a:cubicBezTo>
                    <a:pt x="1841" y="0"/>
                    <a:pt x="1806" y="14"/>
                    <a:pt x="1779" y="41"/>
                  </a:cubicBezTo>
                  <a:lnTo>
                    <a:pt x="54" y="1733"/>
                  </a:lnTo>
                  <a:cubicBezTo>
                    <a:pt x="-1" y="1786"/>
                    <a:pt x="-16" y="1877"/>
                    <a:pt x="16" y="1951"/>
                  </a:cubicBezTo>
                  <a:lnTo>
                    <a:pt x="7977" y="19972"/>
                  </a:lnTo>
                  <a:cubicBezTo>
                    <a:pt x="8425" y="20987"/>
                    <a:pt x="9315" y="21600"/>
                    <a:pt x="10258" y="21600"/>
                  </a:cubicBezTo>
                  <a:cubicBezTo>
                    <a:pt x="10443" y="21600"/>
                    <a:pt x="10627" y="21577"/>
                    <a:pt x="10808" y="21530"/>
                  </a:cubicBezTo>
                  <a:lnTo>
                    <a:pt x="20305" y="19067"/>
                  </a:lnTo>
                  <a:cubicBezTo>
                    <a:pt x="20356" y="19055"/>
                    <a:pt x="20397" y="19012"/>
                    <a:pt x="20415" y="18955"/>
                  </a:cubicBezTo>
                  <a:cubicBezTo>
                    <a:pt x="20464" y="18798"/>
                    <a:pt x="21584" y="15057"/>
                    <a:pt x="19849" y="9838"/>
                  </a:cubicBezTo>
                  <a:cubicBezTo>
                    <a:pt x="19825" y="9769"/>
                    <a:pt x="19768" y="9726"/>
                    <a:pt x="19708" y="9726"/>
                  </a:cubicBezTo>
                  <a:cubicBezTo>
                    <a:pt x="19693" y="9726"/>
                    <a:pt x="19678" y="9728"/>
                    <a:pt x="19663" y="9733"/>
                  </a:cubicBezTo>
                  <a:lnTo>
                    <a:pt x="10812" y="12989"/>
                  </a:lnTo>
                  <a:lnTo>
                    <a:pt x="1993" y="66"/>
                  </a:lnTo>
                  <a:cubicBezTo>
                    <a:pt x="1967" y="29"/>
                    <a:pt x="1930" y="6"/>
                    <a:pt x="1890" y="1"/>
                  </a:cubicBezTo>
                  <a:cubicBezTo>
                    <a:pt x="1885" y="1"/>
                    <a:pt x="1881" y="0"/>
                    <a:pt x="187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9" name="Google Shape;2186;p51"/>
            <p:cNvSpPr/>
            <p:nvPr/>
          </p:nvSpPr>
          <p:spPr>
            <a:xfrm>
              <a:off x="1502875" y="1368879"/>
              <a:ext cx="26791" cy="76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4" h="21600" fill="norm" stroke="1" extrusionOk="0">
                  <a:moveTo>
                    <a:pt x="16845" y="0"/>
                  </a:moveTo>
                  <a:cubicBezTo>
                    <a:pt x="16063" y="0"/>
                    <a:pt x="15282" y="152"/>
                    <a:pt x="14742" y="435"/>
                  </a:cubicBezTo>
                  <a:cubicBezTo>
                    <a:pt x="14076" y="824"/>
                    <a:pt x="-1668" y="10157"/>
                    <a:pt x="146" y="20497"/>
                  </a:cubicBezTo>
                  <a:cubicBezTo>
                    <a:pt x="252" y="21118"/>
                    <a:pt x="1438" y="21600"/>
                    <a:pt x="2857" y="21600"/>
                  </a:cubicBezTo>
                  <a:lnTo>
                    <a:pt x="3078" y="21600"/>
                  </a:lnTo>
                  <a:cubicBezTo>
                    <a:pt x="4583" y="21545"/>
                    <a:pt x="5702" y="20970"/>
                    <a:pt x="5596" y="20311"/>
                  </a:cubicBezTo>
                  <a:cubicBezTo>
                    <a:pt x="3947" y="10889"/>
                    <a:pt x="18958" y="1961"/>
                    <a:pt x="19122" y="1868"/>
                  </a:cubicBezTo>
                  <a:cubicBezTo>
                    <a:pt x="19932" y="1340"/>
                    <a:pt x="19652" y="626"/>
                    <a:pt x="18485" y="241"/>
                  </a:cubicBezTo>
                  <a:cubicBezTo>
                    <a:pt x="17993" y="80"/>
                    <a:pt x="17424" y="0"/>
                    <a:pt x="1684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0" name="Google Shape;2187;p51"/>
            <p:cNvSpPr/>
            <p:nvPr/>
          </p:nvSpPr>
          <p:spPr>
            <a:xfrm>
              <a:off x="1483459" y="1396232"/>
              <a:ext cx="17463" cy="8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879" h="21600" fill="norm" stroke="1" extrusionOk="0">
                  <a:moveTo>
                    <a:pt x="5514" y="0"/>
                  </a:moveTo>
                  <a:cubicBezTo>
                    <a:pt x="4109" y="0"/>
                    <a:pt x="2816" y="307"/>
                    <a:pt x="2433" y="773"/>
                  </a:cubicBezTo>
                  <a:cubicBezTo>
                    <a:pt x="2096" y="1284"/>
                    <a:pt x="-5876" y="13418"/>
                    <a:pt x="9000" y="21115"/>
                  </a:cubicBezTo>
                  <a:cubicBezTo>
                    <a:pt x="9585" y="21419"/>
                    <a:pt x="10608" y="21600"/>
                    <a:pt x="11687" y="21600"/>
                  </a:cubicBezTo>
                  <a:cubicBezTo>
                    <a:pt x="14206" y="21596"/>
                    <a:pt x="15724" y="20686"/>
                    <a:pt x="14375" y="19987"/>
                  </a:cubicBezTo>
                  <a:cubicBezTo>
                    <a:pt x="938" y="13030"/>
                    <a:pt x="8573" y="1343"/>
                    <a:pt x="8663" y="1225"/>
                  </a:cubicBezTo>
                  <a:cubicBezTo>
                    <a:pt x="8944" y="677"/>
                    <a:pt x="7864" y="148"/>
                    <a:pt x="6200" y="22"/>
                  </a:cubicBezTo>
                  <a:cubicBezTo>
                    <a:pt x="5975" y="7"/>
                    <a:pt x="5739" y="0"/>
                    <a:pt x="551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1" name="Google Shape;2188;p51"/>
            <p:cNvSpPr/>
            <p:nvPr/>
          </p:nvSpPr>
          <p:spPr>
            <a:xfrm>
              <a:off x="1765162" y="1494564"/>
              <a:ext cx="106015" cy="10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fill="norm" stroke="1" extrusionOk="0">
                  <a:moveTo>
                    <a:pt x="757" y="0"/>
                  </a:moveTo>
                  <a:cubicBezTo>
                    <a:pt x="584" y="0"/>
                    <a:pt x="410" y="67"/>
                    <a:pt x="266" y="206"/>
                  </a:cubicBezTo>
                  <a:cubicBezTo>
                    <a:pt x="-70" y="531"/>
                    <a:pt x="-89" y="1108"/>
                    <a:pt x="215" y="1466"/>
                  </a:cubicBezTo>
                  <a:cubicBezTo>
                    <a:pt x="675" y="2080"/>
                    <a:pt x="11567" y="16509"/>
                    <a:pt x="20360" y="21509"/>
                  </a:cubicBezTo>
                  <a:cubicBezTo>
                    <a:pt x="20464" y="21567"/>
                    <a:pt x="20579" y="21600"/>
                    <a:pt x="20699" y="21600"/>
                  </a:cubicBezTo>
                  <a:cubicBezTo>
                    <a:pt x="21046" y="21597"/>
                    <a:pt x="21351" y="21324"/>
                    <a:pt x="21431" y="20938"/>
                  </a:cubicBezTo>
                  <a:cubicBezTo>
                    <a:pt x="21511" y="20550"/>
                    <a:pt x="21348" y="20149"/>
                    <a:pt x="21036" y="19967"/>
                  </a:cubicBezTo>
                  <a:cubicBezTo>
                    <a:pt x="12520" y="15128"/>
                    <a:pt x="1478" y="495"/>
                    <a:pt x="1366" y="346"/>
                  </a:cubicBezTo>
                  <a:cubicBezTo>
                    <a:pt x="1217" y="118"/>
                    <a:pt x="987" y="0"/>
                    <a:pt x="75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2" name="Google Shape;2189;p51"/>
            <p:cNvSpPr/>
            <p:nvPr/>
          </p:nvSpPr>
          <p:spPr>
            <a:xfrm>
              <a:off x="1779617" y="1532835"/>
              <a:ext cx="101175" cy="128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600" fill="norm" stroke="1" extrusionOk="0">
                  <a:moveTo>
                    <a:pt x="795" y="0"/>
                  </a:moveTo>
                  <a:cubicBezTo>
                    <a:pt x="689" y="0"/>
                    <a:pt x="582" y="20"/>
                    <a:pt x="479" y="60"/>
                  </a:cubicBezTo>
                  <a:cubicBezTo>
                    <a:pt x="93" y="212"/>
                    <a:pt x="-97" y="607"/>
                    <a:pt x="48" y="965"/>
                  </a:cubicBezTo>
                  <a:cubicBezTo>
                    <a:pt x="325" y="1537"/>
                    <a:pt x="6938" y="15043"/>
                    <a:pt x="20270" y="21517"/>
                  </a:cubicBezTo>
                  <a:cubicBezTo>
                    <a:pt x="20387" y="21570"/>
                    <a:pt x="20516" y="21600"/>
                    <a:pt x="20650" y="21600"/>
                  </a:cubicBezTo>
                  <a:lnTo>
                    <a:pt x="20647" y="21597"/>
                  </a:lnTo>
                  <a:cubicBezTo>
                    <a:pt x="21008" y="21597"/>
                    <a:pt x="21324" y="21373"/>
                    <a:pt x="21411" y="21058"/>
                  </a:cubicBezTo>
                  <a:cubicBezTo>
                    <a:pt x="21503" y="20741"/>
                    <a:pt x="21341" y="20413"/>
                    <a:pt x="21025" y="20257"/>
                  </a:cubicBezTo>
                  <a:cubicBezTo>
                    <a:pt x="8180" y="14025"/>
                    <a:pt x="1572" y="534"/>
                    <a:pt x="1505" y="398"/>
                  </a:cubicBezTo>
                  <a:cubicBezTo>
                    <a:pt x="1365" y="146"/>
                    <a:pt x="1086" y="0"/>
                    <a:pt x="79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3" name="Google Shape;2190;p51"/>
            <p:cNvSpPr/>
            <p:nvPr/>
          </p:nvSpPr>
          <p:spPr>
            <a:xfrm>
              <a:off x="1285226" y="1095163"/>
              <a:ext cx="54854" cy="43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600" fill="norm" stroke="1" extrusionOk="0">
                  <a:moveTo>
                    <a:pt x="19832" y="0"/>
                  </a:moveTo>
                  <a:cubicBezTo>
                    <a:pt x="19586" y="0"/>
                    <a:pt x="19335" y="89"/>
                    <a:pt x="19104" y="283"/>
                  </a:cubicBezTo>
                  <a:lnTo>
                    <a:pt x="660" y="17713"/>
                  </a:lnTo>
                  <a:cubicBezTo>
                    <a:pt x="122" y="18227"/>
                    <a:pt x="-124" y="19188"/>
                    <a:pt x="60" y="20081"/>
                  </a:cubicBezTo>
                  <a:cubicBezTo>
                    <a:pt x="245" y="20975"/>
                    <a:pt x="808" y="21585"/>
                    <a:pt x="1454" y="21600"/>
                  </a:cubicBezTo>
                  <a:cubicBezTo>
                    <a:pt x="1730" y="21600"/>
                    <a:pt x="2007" y="21473"/>
                    <a:pt x="2237" y="21257"/>
                  </a:cubicBezTo>
                  <a:lnTo>
                    <a:pt x="20692" y="3820"/>
                  </a:lnTo>
                  <a:cubicBezTo>
                    <a:pt x="21317" y="3157"/>
                    <a:pt x="21476" y="1899"/>
                    <a:pt x="21056" y="960"/>
                  </a:cubicBezTo>
                  <a:cubicBezTo>
                    <a:pt x="20774" y="343"/>
                    <a:pt x="20308" y="0"/>
                    <a:pt x="1983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4" name="Google Shape;2191;p51"/>
            <p:cNvSpPr/>
            <p:nvPr/>
          </p:nvSpPr>
          <p:spPr>
            <a:xfrm>
              <a:off x="1201899" y="854320"/>
              <a:ext cx="135368" cy="236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09" h="21600" fill="norm" stroke="1" extrusionOk="0">
                  <a:moveTo>
                    <a:pt x="3633" y="0"/>
                  </a:moveTo>
                  <a:cubicBezTo>
                    <a:pt x="2392" y="0"/>
                    <a:pt x="1151" y="533"/>
                    <a:pt x="1897" y="1421"/>
                  </a:cubicBezTo>
                  <a:cubicBezTo>
                    <a:pt x="2640" y="2310"/>
                    <a:pt x="6364" y="6572"/>
                    <a:pt x="6364" y="6572"/>
                  </a:cubicBezTo>
                  <a:lnTo>
                    <a:pt x="7110" y="8347"/>
                  </a:lnTo>
                  <a:cubicBezTo>
                    <a:pt x="7110" y="8347"/>
                    <a:pt x="2889" y="8525"/>
                    <a:pt x="2392" y="9057"/>
                  </a:cubicBezTo>
                  <a:cubicBezTo>
                    <a:pt x="1897" y="9590"/>
                    <a:pt x="2143" y="11189"/>
                    <a:pt x="903" y="12254"/>
                  </a:cubicBezTo>
                  <a:cubicBezTo>
                    <a:pt x="-338" y="13320"/>
                    <a:pt x="-89" y="14385"/>
                    <a:pt x="408" y="15452"/>
                  </a:cubicBezTo>
                  <a:cubicBezTo>
                    <a:pt x="903" y="16517"/>
                    <a:pt x="2392" y="18293"/>
                    <a:pt x="3384" y="18293"/>
                  </a:cubicBezTo>
                  <a:cubicBezTo>
                    <a:pt x="4378" y="18293"/>
                    <a:pt x="5124" y="17938"/>
                    <a:pt x="5124" y="17938"/>
                  </a:cubicBezTo>
                  <a:lnTo>
                    <a:pt x="9859" y="21600"/>
                  </a:lnTo>
                  <a:lnTo>
                    <a:pt x="16055" y="17906"/>
                  </a:lnTo>
                  <a:cubicBezTo>
                    <a:pt x="16055" y="17906"/>
                    <a:pt x="18284" y="15984"/>
                    <a:pt x="18284" y="14209"/>
                  </a:cubicBezTo>
                  <a:cubicBezTo>
                    <a:pt x="18284" y="12432"/>
                    <a:pt x="16544" y="10302"/>
                    <a:pt x="17290" y="8879"/>
                  </a:cubicBezTo>
                  <a:cubicBezTo>
                    <a:pt x="18035" y="7460"/>
                    <a:pt x="21262" y="5685"/>
                    <a:pt x="18530" y="5150"/>
                  </a:cubicBezTo>
                  <a:cubicBezTo>
                    <a:pt x="18041" y="5054"/>
                    <a:pt x="17569" y="5011"/>
                    <a:pt x="17119" y="5011"/>
                  </a:cubicBezTo>
                  <a:cubicBezTo>
                    <a:pt x="15062" y="5011"/>
                    <a:pt x="13520" y="5939"/>
                    <a:pt x="13315" y="7104"/>
                  </a:cubicBezTo>
                  <a:cubicBezTo>
                    <a:pt x="13130" y="8174"/>
                    <a:pt x="13223" y="8539"/>
                    <a:pt x="13281" y="8654"/>
                  </a:cubicBezTo>
                  <a:cubicBezTo>
                    <a:pt x="12946" y="8178"/>
                    <a:pt x="10213" y="4351"/>
                    <a:pt x="8351" y="3019"/>
                  </a:cubicBezTo>
                  <a:cubicBezTo>
                    <a:pt x="6364" y="1599"/>
                    <a:pt x="4875" y="0"/>
                    <a:pt x="363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5" name="Google Shape;2192;p51"/>
            <p:cNvSpPr/>
            <p:nvPr/>
          </p:nvSpPr>
          <p:spPr>
            <a:xfrm>
              <a:off x="1198132" y="850061"/>
              <a:ext cx="142879" cy="245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fill="norm" stroke="1" extrusionOk="0">
                  <a:moveTo>
                    <a:pt x="4233" y="750"/>
                  </a:moveTo>
                  <a:cubicBezTo>
                    <a:pt x="4879" y="750"/>
                    <a:pt x="5940" y="1559"/>
                    <a:pt x="6966" y="2342"/>
                  </a:cubicBezTo>
                  <a:cubicBezTo>
                    <a:pt x="7479" y="2731"/>
                    <a:pt x="8029" y="3150"/>
                    <a:pt x="8621" y="3555"/>
                  </a:cubicBezTo>
                  <a:cubicBezTo>
                    <a:pt x="10414" y="4776"/>
                    <a:pt x="13110" y="8358"/>
                    <a:pt x="13500" y="8881"/>
                  </a:cubicBezTo>
                  <a:cubicBezTo>
                    <a:pt x="13532" y="8940"/>
                    <a:pt x="13585" y="8995"/>
                    <a:pt x="13649" y="9042"/>
                  </a:cubicBezTo>
                  <a:cubicBezTo>
                    <a:pt x="13755" y="9112"/>
                    <a:pt x="13894" y="9149"/>
                    <a:pt x="14034" y="9149"/>
                  </a:cubicBezTo>
                  <a:cubicBezTo>
                    <a:pt x="14146" y="9149"/>
                    <a:pt x="14258" y="9125"/>
                    <a:pt x="14355" y="9077"/>
                  </a:cubicBezTo>
                  <a:cubicBezTo>
                    <a:pt x="14572" y="8972"/>
                    <a:pt x="14646" y="8772"/>
                    <a:pt x="14529" y="8609"/>
                  </a:cubicBezTo>
                  <a:cubicBezTo>
                    <a:pt x="14524" y="8605"/>
                    <a:pt x="14520" y="8597"/>
                    <a:pt x="14512" y="8589"/>
                  </a:cubicBezTo>
                  <a:cubicBezTo>
                    <a:pt x="14489" y="8523"/>
                    <a:pt x="14411" y="8214"/>
                    <a:pt x="14582" y="7281"/>
                  </a:cubicBezTo>
                  <a:cubicBezTo>
                    <a:pt x="14675" y="6768"/>
                    <a:pt x="15108" y="6310"/>
                    <a:pt x="15797" y="5995"/>
                  </a:cubicBezTo>
                  <a:cubicBezTo>
                    <a:pt x="16388" y="5727"/>
                    <a:pt x="17118" y="5588"/>
                    <a:pt x="17894" y="5588"/>
                  </a:cubicBezTo>
                  <a:cubicBezTo>
                    <a:pt x="18312" y="5588"/>
                    <a:pt x="18742" y="5628"/>
                    <a:pt x="19174" y="5708"/>
                  </a:cubicBezTo>
                  <a:cubicBezTo>
                    <a:pt x="19553" y="5780"/>
                    <a:pt x="19791" y="5873"/>
                    <a:pt x="19843" y="5976"/>
                  </a:cubicBezTo>
                  <a:cubicBezTo>
                    <a:pt x="19987" y="6247"/>
                    <a:pt x="19321" y="6886"/>
                    <a:pt x="18786" y="7401"/>
                  </a:cubicBezTo>
                  <a:cubicBezTo>
                    <a:pt x="18306" y="7864"/>
                    <a:pt x="17807" y="8346"/>
                    <a:pt x="17547" y="8817"/>
                  </a:cubicBezTo>
                  <a:cubicBezTo>
                    <a:pt x="17046" y="9725"/>
                    <a:pt x="17491" y="10844"/>
                    <a:pt x="17921" y="11925"/>
                  </a:cubicBezTo>
                  <a:cubicBezTo>
                    <a:pt x="18215" y="12660"/>
                    <a:pt x="18515" y="13422"/>
                    <a:pt x="18515" y="14091"/>
                  </a:cubicBezTo>
                  <a:cubicBezTo>
                    <a:pt x="18515" y="15547"/>
                    <a:pt x="16676" y="17176"/>
                    <a:pt x="16417" y="17397"/>
                  </a:cubicBezTo>
                  <a:lnTo>
                    <a:pt x="10586" y="20713"/>
                  </a:lnTo>
                  <a:lnTo>
                    <a:pt x="6145" y="17438"/>
                  </a:lnTo>
                  <a:cubicBezTo>
                    <a:pt x="6041" y="17361"/>
                    <a:pt x="5894" y="17317"/>
                    <a:pt x="5741" y="17317"/>
                  </a:cubicBezTo>
                  <a:cubicBezTo>
                    <a:pt x="5632" y="17317"/>
                    <a:pt x="5526" y="17339"/>
                    <a:pt x="5435" y="17381"/>
                  </a:cubicBezTo>
                  <a:cubicBezTo>
                    <a:pt x="5429" y="17383"/>
                    <a:pt x="4796" y="17661"/>
                    <a:pt x="3979" y="17661"/>
                  </a:cubicBezTo>
                  <a:cubicBezTo>
                    <a:pt x="3462" y="17661"/>
                    <a:pt x="2059" y="16351"/>
                    <a:pt x="1484" y="15172"/>
                  </a:cubicBezTo>
                  <a:cubicBezTo>
                    <a:pt x="967" y="14116"/>
                    <a:pt x="855" y="13290"/>
                    <a:pt x="1888" y="12445"/>
                  </a:cubicBezTo>
                  <a:cubicBezTo>
                    <a:pt x="2763" y="11729"/>
                    <a:pt x="2982" y="10803"/>
                    <a:pt x="3145" y="10127"/>
                  </a:cubicBezTo>
                  <a:cubicBezTo>
                    <a:pt x="3224" y="9797"/>
                    <a:pt x="3306" y="9453"/>
                    <a:pt x="3420" y="9339"/>
                  </a:cubicBezTo>
                  <a:cubicBezTo>
                    <a:pt x="3716" y="9133"/>
                    <a:pt x="5716" y="8890"/>
                    <a:pt x="7783" y="8807"/>
                  </a:cubicBezTo>
                  <a:cubicBezTo>
                    <a:pt x="8137" y="8793"/>
                    <a:pt x="8377" y="8557"/>
                    <a:pt x="8277" y="8326"/>
                  </a:cubicBezTo>
                  <a:lnTo>
                    <a:pt x="7524" y="6613"/>
                  </a:lnTo>
                  <a:cubicBezTo>
                    <a:pt x="7508" y="6581"/>
                    <a:pt x="7491" y="6549"/>
                    <a:pt x="7464" y="6520"/>
                  </a:cubicBezTo>
                  <a:cubicBezTo>
                    <a:pt x="7425" y="6481"/>
                    <a:pt x="3687" y="2399"/>
                    <a:pt x="2944" y="1555"/>
                  </a:cubicBezTo>
                  <a:cubicBezTo>
                    <a:pt x="2707" y="1286"/>
                    <a:pt x="2812" y="1159"/>
                    <a:pt x="2847" y="1118"/>
                  </a:cubicBezTo>
                  <a:cubicBezTo>
                    <a:pt x="3025" y="906"/>
                    <a:pt x="3607" y="750"/>
                    <a:pt x="4233" y="750"/>
                  </a:cubicBezTo>
                  <a:close/>
                  <a:moveTo>
                    <a:pt x="4231" y="0"/>
                  </a:moveTo>
                  <a:cubicBezTo>
                    <a:pt x="3185" y="0"/>
                    <a:pt x="2270" y="292"/>
                    <a:pt x="1892" y="746"/>
                  </a:cubicBezTo>
                  <a:cubicBezTo>
                    <a:pt x="1720" y="952"/>
                    <a:pt x="1509" y="1380"/>
                    <a:pt x="2001" y="1939"/>
                  </a:cubicBezTo>
                  <a:cubicBezTo>
                    <a:pt x="2709" y="2742"/>
                    <a:pt x="6089" y="6433"/>
                    <a:pt x="6494" y="6874"/>
                  </a:cubicBezTo>
                  <a:lnTo>
                    <a:pt x="7030" y="8091"/>
                  </a:lnTo>
                  <a:cubicBezTo>
                    <a:pt x="5323" y="8183"/>
                    <a:pt x="3015" y="8401"/>
                    <a:pt x="2518" y="8910"/>
                  </a:cubicBezTo>
                  <a:cubicBezTo>
                    <a:pt x="2260" y="9174"/>
                    <a:pt x="2169" y="9560"/>
                    <a:pt x="2061" y="10005"/>
                  </a:cubicBezTo>
                  <a:cubicBezTo>
                    <a:pt x="1914" y="10630"/>
                    <a:pt x="1728" y="11405"/>
                    <a:pt x="1044" y="11964"/>
                  </a:cubicBezTo>
                  <a:cubicBezTo>
                    <a:pt x="-390" y="13139"/>
                    <a:pt x="-94" y="14314"/>
                    <a:pt x="442" y="15410"/>
                  </a:cubicBezTo>
                  <a:cubicBezTo>
                    <a:pt x="818" y="16178"/>
                    <a:pt x="2419" y="18409"/>
                    <a:pt x="3979" y="18409"/>
                  </a:cubicBezTo>
                  <a:cubicBezTo>
                    <a:pt x="4668" y="18409"/>
                    <a:pt x="5253" y="18272"/>
                    <a:pt x="5625" y="18157"/>
                  </a:cubicBezTo>
                  <a:lnTo>
                    <a:pt x="10131" y="21481"/>
                  </a:lnTo>
                  <a:cubicBezTo>
                    <a:pt x="10236" y="21558"/>
                    <a:pt x="10383" y="21600"/>
                    <a:pt x="10536" y="21600"/>
                  </a:cubicBezTo>
                  <a:cubicBezTo>
                    <a:pt x="10664" y="21600"/>
                    <a:pt x="10786" y="21570"/>
                    <a:pt x="10884" y="21513"/>
                  </a:cubicBezTo>
                  <a:lnTo>
                    <a:pt x="17162" y="17947"/>
                  </a:lnTo>
                  <a:cubicBezTo>
                    <a:pt x="17187" y="17931"/>
                    <a:pt x="17209" y="17916"/>
                    <a:pt x="17230" y="17898"/>
                  </a:cubicBezTo>
                  <a:cubicBezTo>
                    <a:pt x="17329" y="17819"/>
                    <a:pt x="19613" y="15919"/>
                    <a:pt x="19613" y="14090"/>
                  </a:cubicBezTo>
                  <a:cubicBezTo>
                    <a:pt x="19613" y="13320"/>
                    <a:pt x="19292" y="12511"/>
                    <a:pt x="18980" y="11727"/>
                  </a:cubicBezTo>
                  <a:cubicBezTo>
                    <a:pt x="18577" y="10716"/>
                    <a:pt x="18198" y="9761"/>
                    <a:pt x="18573" y="9079"/>
                  </a:cubicBezTo>
                  <a:cubicBezTo>
                    <a:pt x="18782" y="8697"/>
                    <a:pt x="19239" y="8257"/>
                    <a:pt x="19683" y="7831"/>
                  </a:cubicBezTo>
                  <a:cubicBezTo>
                    <a:pt x="20469" y="7075"/>
                    <a:pt x="21210" y="6359"/>
                    <a:pt x="20877" y="5723"/>
                  </a:cubicBezTo>
                  <a:cubicBezTo>
                    <a:pt x="20691" y="5374"/>
                    <a:pt x="20217" y="5126"/>
                    <a:pt x="19460" y="4985"/>
                  </a:cubicBezTo>
                  <a:cubicBezTo>
                    <a:pt x="18933" y="4887"/>
                    <a:pt x="18405" y="4838"/>
                    <a:pt x="17892" y="4838"/>
                  </a:cubicBezTo>
                  <a:cubicBezTo>
                    <a:pt x="16897" y="4838"/>
                    <a:pt x="15956" y="5020"/>
                    <a:pt x="15186" y="5373"/>
                  </a:cubicBezTo>
                  <a:cubicBezTo>
                    <a:pt x="14241" y="5803"/>
                    <a:pt x="13622" y="6465"/>
                    <a:pt x="13492" y="7185"/>
                  </a:cubicBezTo>
                  <a:cubicBezTo>
                    <a:pt x="13488" y="7208"/>
                    <a:pt x="13484" y="7228"/>
                    <a:pt x="13480" y="7249"/>
                  </a:cubicBezTo>
                  <a:cubicBezTo>
                    <a:pt x="12408" y="5904"/>
                    <a:pt x="10716" y="3922"/>
                    <a:pt x="9396" y="3024"/>
                  </a:cubicBezTo>
                  <a:cubicBezTo>
                    <a:pt x="8821" y="2630"/>
                    <a:pt x="8284" y="2222"/>
                    <a:pt x="7783" y="1840"/>
                  </a:cubicBezTo>
                  <a:cubicBezTo>
                    <a:pt x="6434" y="812"/>
                    <a:pt x="5369" y="0"/>
                    <a:pt x="423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6" name="Google Shape;2193;p51"/>
            <p:cNvSpPr/>
            <p:nvPr/>
          </p:nvSpPr>
          <p:spPr>
            <a:xfrm>
              <a:off x="1216490" y="1017766"/>
              <a:ext cx="24505" cy="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8" h="21600" fill="norm" stroke="1" extrusionOk="0">
                  <a:moveTo>
                    <a:pt x="3118" y="0"/>
                  </a:moveTo>
                  <a:cubicBezTo>
                    <a:pt x="2526" y="0"/>
                    <a:pt x="1923" y="138"/>
                    <a:pt x="1397" y="414"/>
                  </a:cubicBezTo>
                  <a:cubicBezTo>
                    <a:pt x="16" y="1140"/>
                    <a:pt x="-411" y="2573"/>
                    <a:pt x="433" y="3695"/>
                  </a:cubicBezTo>
                  <a:lnTo>
                    <a:pt x="14668" y="20504"/>
                  </a:lnTo>
                  <a:cubicBezTo>
                    <a:pt x="15238" y="21186"/>
                    <a:pt x="16214" y="21600"/>
                    <a:pt x="17244" y="21600"/>
                  </a:cubicBezTo>
                  <a:cubicBezTo>
                    <a:pt x="19721" y="21591"/>
                    <a:pt x="21189" y="19416"/>
                    <a:pt x="19830" y="17793"/>
                  </a:cubicBezTo>
                  <a:lnTo>
                    <a:pt x="5605" y="976"/>
                  </a:lnTo>
                  <a:cubicBezTo>
                    <a:pt x="4992" y="345"/>
                    <a:pt x="4060" y="0"/>
                    <a:pt x="3118" y="0"/>
                  </a:cubicBezTo>
                  <a:close/>
                  <a:moveTo>
                    <a:pt x="17244" y="21600"/>
                  </a:moveTo>
                  <a:cubicBezTo>
                    <a:pt x="17244" y="21600"/>
                    <a:pt x="17244" y="21600"/>
                    <a:pt x="17244" y="21600"/>
                  </a:cubicBezTo>
                  <a:lnTo>
                    <a:pt x="17255" y="21600"/>
                  </a:lnTo>
                  <a:cubicBezTo>
                    <a:pt x="17255" y="21600"/>
                    <a:pt x="17255" y="21600"/>
                    <a:pt x="17244" y="2160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78" name="Slide Number Placeholder 1"/>
          <p:cNvSpPr txBox="1"/>
          <p:nvPr>
            <p:ph type="sldNum" sz="quarter" idx="4294967295"/>
          </p:nvPr>
        </p:nvSpPr>
        <p:spPr>
          <a:xfrm>
            <a:off x="8958004" y="4860037"/>
            <a:ext cx="185996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2795;p57"/>
          <p:cNvSpPr txBox="1"/>
          <p:nvPr>
            <p:ph type="title"/>
          </p:nvPr>
        </p:nvSpPr>
        <p:spPr>
          <a:xfrm>
            <a:off x="524897" y="98390"/>
            <a:ext cx="6084000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Data Ingestion &amp; Processing Patterns</a:t>
            </a:r>
          </a:p>
        </p:txBody>
      </p:sp>
      <p:sp>
        <p:nvSpPr>
          <p:cNvPr id="581" name="Google Shape;2796;p57"/>
          <p:cNvSpPr/>
          <p:nvPr/>
        </p:nvSpPr>
        <p:spPr>
          <a:xfrm>
            <a:off x="1648124" y="2571761"/>
            <a:ext cx="927319" cy="539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93" y="0"/>
                </a:moveTo>
                <a:cubicBezTo>
                  <a:pt x="4994" y="0"/>
                  <a:pt x="2563" y="4178"/>
                  <a:pt x="2563" y="9332"/>
                </a:cubicBezTo>
                <a:cubicBezTo>
                  <a:pt x="2563" y="9447"/>
                  <a:pt x="2566" y="9560"/>
                  <a:pt x="2568" y="9675"/>
                </a:cubicBezTo>
                <a:cubicBezTo>
                  <a:pt x="1086" y="10400"/>
                  <a:pt x="0" y="12739"/>
                  <a:pt x="0" y="15518"/>
                </a:cubicBezTo>
                <a:cubicBezTo>
                  <a:pt x="0" y="18591"/>
                  <a:pt x="1328" y="21125"/>
                  <a:pt x="3051" y="21535"/>
                </a:cubicBezTo>
                <a:lnTo>
                  <a:pt x="3051" y="21600"/>
                </a:lnTo>
                <a:lnTo>
                  <a:pt x="19037" y="21600"/>
                </a:lnTo>
                <a:cubicBezTo>
                  <a:pt x="20453" y="21600"/>
                  <a:pt x="21600" y="19628"/>
                  <a:pt x="21600" y="17196"/>
                </a:cubicBezTo>
                <a:cubicBezTo>
                  <a:pt x="21600" y="14864"/>
                  <a:pt x="20545" y="12961"/>
                  <a:pt x="19211" y="12807"/>
                </a:cubicBezTo>
                <a:cubicBezTo>
                  <a:pt x="19255" y="12394"/>
                  <a:pt x="19282" y="11969"/>
                  <a:pt x="19282" y="11534"/>
                </a:cubicBezTo>
                <a:cubicBezTo>
                  <a:pt x="19282" y="7712"/>
                  <a:pt x="17479" y="4613"/>
                  <a:pt x="15254" y="4613"/>
                </a:cubicBezTo>
                <a:cubicBezTo>
                  <a:pt x="15252" y="4613"/>
                  <a:pt x="15250" y="4613"/>
                  <a:pt x="15248" y="4613"/>
                </a:cubicBezTo>
                <a:cubicBezTo>
                  <a:pt x="14453" y="4613"/>
                  <a:pt x="13676" y="5020"/>
                  <a:pt x="13016" y="5782"/>
                </a:cubicBezTo>
                <a:cubicBezTo>
                  <a:pt x="12203" y="2389"/>
                  <a:pt x="10261" y="0"/>
                  <a:pt x="7993" y="0"/>
                </a:cubicBezTo>
                <a:close/>
              </a:path>
            </a:pathLst>
          </a:custGeom>
          <a:solidFill>
            <a:schemeClr val="accent4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82" name="Google Shape;2797;p57"/>
          <p:cNvSpPr txBox="1"/>
          <p:nvPr>
            <p:ph type="body" sz="quarter" idx="4294967295"/>
          </p:nvPr>
        </p:nvSpPr>
        <p:spPr>
          <a:xfrm>
            <a:off x="920076" y="3848363"/>
            <a:ext cx="2383426" cy="645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ctr" defTabSz="393192">
              <a:spcBef>
                <a:spcPts val="600"/>
              </a:spcBef>
              <a:buSzTx/>
              <a:buNone/>
              <a:defRPr sz="645"/>
            </a:pPr>
            <a:r>
              <a:t>Start/end locations, distance, duration.</a:t>
            </a:r>
          </a:p>
          <a:p>
            <a:pPr marL="0" indent="0" algn="ctr" defTabSz="196596">
              <a:buClrTx/>
              <a:buSzTx/>
              <a:buFontTx/>
              <a:buNone/>
              <a:defRPr sz="645">
                <a:latin typeface="+mn-lt"/>
                <a:ea typeface="+mn-ea"/>
                <a:cs typeface="+mn-cs"/>
                <a:sym typeface="Helvetica"/>
              </a:defRPr>
            </a:pPr>
            <a:r>
              <a:t>Processed via Pub/Sub → Cloud Functions → BigQuery</a:t>
            </a:r>
          </a:p>
          <a:p>
            <a:pPr marL="0" indent="0" algn="ctr" defTabSz="196596">
              <a:buClrTx/>
              <a:buSzTx/>
              <a:buFontTx/>
              <a:buNone/>
              <a:defRPr sz="645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0" indent="0" algn="ctr" defTabSz="196596">
              <a:buClrTx/>
              <a:buSzTx/>
              <a:buFontTx/>
              <a:buNone/>
              <a:defRPr sz="645">
                <a:latin typeface="+mn-lt"/>
                <a:ea typeface="+mn-ea"/>
                <a:cs typeface="+mn-cs"/>
                <a:sym typeface="Helvetica"/>
              </a:defRPr>
            </a:pPr>
            <a:r>
              <a:t>~500MB daily data volume across fleet</a:t>
            </a:r>
          </a:p>
        </p:txBody>
      </p:sp>
      <p:sp>
        <p:nvSpPr>
          <p:cNvPr id="583" name="Google Shape;2798;p57"/>
          <p:cNvSpPr txBox="1"/>
          <p:nvPr/>
        </p:nvSpPr>
        <p:spPr>
          <a:xfrm>
            <a:off x="1375900" y="3483976"/>
            <a:ext cx="1471801" cy="5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>
              <a:defRPr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Trip Data</a:t>
            </a:r>
          </a:p>
        </p:txBody>
      </p:sp>
      <p:sp>
        <p:nvSpPr>
          <p:cNvPr id="584" name="Google Shape;2799;p57"/>
          <p:cNvSpPr/>
          <p:nvPr/>
        </p:nvSpPr>
        <p:spPr>
          <a:xfrm>
            <a:off x="3173636" y="2571761"/>
            <a:ext cx="927319" cy="539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93" y="0"/>
                </a:moveTo>
                <a:cubicBezTo>
                  <a:pt x="4994" y="0"/>
                  <a:pt x="2563" y="4178"/>
                  <a:pt x="2563" y="9332"/>
                </a:cubicBezTo>
                <a:cubicBezTo>
                  <a:pt x="2563" y="9447"/>
                  <a:pt x="2566" y="9560"/>
                  <a:pt x="2568" y="9675"/>
                </a:cubicBezTo>
                <a:cubicBezTo>
                  <a:pt x="1086" y="10400"/>
                  <a:pt x="0" y="12739"/>
                  <a:pt x="0" y="15518"/>
                </a:cubicBezTo>
                <a:cubicBezTo>
                  <a:pt x="0" y="18591"/>
                  <a:pt x="1328" y="21125"/>
                  <a:pt x="3051" y="21535"/>
                </a:cubicBezTo>
                <a:lnTo>
                  <a:pt x="3051" y="21600"/>
                </a:lnTo>
                <a:lnTo>
                  <a:pt x="19037" y="21600"/>
                </a:lnTo>
                <a:cubicBezTo>
                  <a:pt x="20453" y="21600"/>
                  <a:pt x="21600" y="19628"/>
                  <a:pt x="21600" y="17196"/>
                </a:cubicBezTo>
                <a:cubicBezTo>
                  <a:pt x="21600" y="14864"/>
                  <a:pt x="20545" y="12961"/>
                  <a:pt x="19211" y="12807"/>
                </a:cubicBezTo>
                <a:cubicBezTo>
                  <a:pt x="19255" y="12394"/>
                  <a:pt x="19282" y="11969"/>
                  <a:pt x="19282" y="11534"/>
                </a:cubicBezTo>
                <a:cubicBezTo>
                  <a:pt x="19282" y="7712"/>
                  <a:pt x="17479" y="4613"/>
                  <a:pt x="15254" y="4613"/>
                </a:cubicBezTo>
                <a:cubicBezTo>
                  <a:pt x="15252" y="4613"/>
                  <a:pt x="15250" y="4613"/>
                  <a:pt x="15248" y="4613"/>
                </a:cubicBezTo>
                <a:cubicBezTo>
                  <a:pt x="14453" y="4613"/>
                  <a:pt x="13676" y="5020"/>
                  <a:pt x="13016" y="5782"/>
                </a:cubicBezTo>
                <a:cubicBezTo>
                  <a:pt x="12203" y="2389"/>
                  <a:pt x="10261" y="0"/>
                  <a:pt x="7993" y="0"/>
                </a:cubicBezTo>
                <a:close/>
              </a:path>
            </a:pathLst>
          </a:custGeom>
          <a:solidFill>
            <a:schemeClr val="accent4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85" name="Google Shape;2800;p57"/>
          <p:cNvSpPr/>
          <p:nvPr/>
        </p:nvSpPr>
        <p:spPr>
          <a:xfrm>
            <a:off x="4699136" y="2571761"/>
            <a:ext cx="927319" cy="539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93" y="0"/>
                </a:moveTo>
                <a:cubicBezTo>
                  <a:pt x="4994" y="0"/>
                  <a:pt x="2563" y="4178"/>
                  <a:pt x="2563" y="9332"/>
                </a:cubicBezTo>
                <a:cubicBezTo>
                  <a:pt x="2563" y="9447"/>
                  <a:pt x="2566" y="9560"/>
                  <a:pt x="2568" y="9675"/>
                </a:cubicBezTo>
                <a:cubicBezTo>
                  <a:pt x="1086" y="10400"/>
                  <a:pt x="0" y="12739"/>
                  <a:pt x="0" y="15518"/>
                </a:cubicBezTo>
                <a:cubicBezTo>
                  <a:pt x="0" y="18591"/>
                  <a:pt x="1328" y="21125"/>
                  <a:pt x="3051" y="21535"/>
                </a:cubicBezTo>
                <a:lnTo>
                  <a:pt x="3051" y="21600"/>
                </a:lnTo>
                <a:lnTo>
                  <a:pt x="19037" y="21600"/>
                </a:lnTo>
                <a:cubicBezTo>
                  <a:pt x="20453" y="21600"/>
                  <a:pt x="21600" y="19628"/>
                  <a:pt x="21600" y="17196"/>
                </a:cubicBezTo>
                <a:cubicBezTo>
                  <a:pt x="21600" y="14864"/>
                  <a:pt x="20545" y="12961"/>
                  <a:pt x="19211" y="12807"/>
                </a:cubicBezTo>
                <a:cubicBezTo>
                  <a:pt x="19255" y="12394"/>
                  <a:pt x="19282" y="11969"/>
                  <a:pt x="19282" y="11534"/>
                </a:cubicBezTo>
                <a:cubicBezTo>
                  <a:pt x="19282" y="7712"/>
                  <a:pt x="17479" y="4613"/>
                  <a:pt x="15254" y="4613"/>
                </a:cubicBezTo>
                <a:cubicBezTo>
                  <a:pt x="15252" y="4613"/>
                  <a:pt x="15250" y="4613"/>
                  <a:pt x="15248" y="4613"/>
                </a:cubicBezTo>
                <a:cubicBezTo>
                  <a:pt x="14453" y="4613"/>
                  <a:pt x="13676" y="5020"/>
                  <a:pt x="13016" y="5782"/>
                </a:cubicBezTo>
                <a:cubicBezTo>
                  <a:pt x="12203" y="2389"/>
                  <a:pt x="10261" y="0"/>
                  <a:pt x="7993" y="0"/>
                </a:cubicBezTo>
                <a:close/>
              </a:path>
            </a:pathLst>
          </a:custGeom>
          <a:solidFill>
            <a:schemeClr val="accent4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86" name="Google Shape;2801;p57"/>
          <p:cNvSpPr/>
          <p:nvPr/>
        </p:nvSpPr>
        <p:spPr>
          <a:xfrm>
            <a:off x="6224637" y="2571761"/>
            <a:ext cx="927318" cy="539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93" y="0"/>
                </a:moveTo>
                <a:cubicBezTo>
                  <a:pt x="4994" y="0"/>
                  <a:pt x="2563" y="4178"/>
                  <a:pt x="2563" y="9332"/>
                </a:cubicBezTo>
                <a:cubicBezTo>
                  <a:pt x="2563" y="9447"/>
                  <a:pt x="2566" y="9560"/>
                  <a:pt x="2568" y="9675"/>
                </a:cubicBezTo>
                <a:cubicBezTo>
                  <a:pt x="1086" y="10400"/>
                  <a:pt x="0" y="12739"/>
                  <a:pt x="0" y="15518"/>
                </a:cubicBezTo>
                <a:cubicBezTo>
                  <a:pt x="0" y="18591"/>
                  <a:pt x="1328" y="21125"/>
                  <a:pt x="3051" y="21535"/>
                </a:cubicBezTo>
                <a:lnTo>
                  <a:pt x="3051" y="21600"/>
                </a:lnTo>
                <a:lnTo>
                  <a:pt x="19037" y="21600"/>
                </a:lnTo>
                <a:cubicBezTo>
                  <a:pt x="20453" y="21600"/>
                  <a:pt x="21600" y="19628"/>
                  <a:pt x="21600" y="17196"/>
                </a:cubicBezTo>
                <a:cubicBezTo>
                  <a:pt x="21600" y="14864"/>
                  <a:pt x="20545" y="12961"/>
                  <a:pt x="19211" y="12807"/>
                </a:cubicBezTo>
                <a:cubicBezTo>
                  <a:pt x="19255" y="12394"/>
                  <a:pt x="19282" y="11969"/>
                  <a:pt x="19282" y="11534"/>
                </a:cubicBezTo>
                <a:cubicBezTo>
                  <a:pt x="19282" y="7712"/>
                  <a:pt x="17479" y="4613"/>
                  <a:pt x="15254" y="4613"/>
                </a:cubicBezTo>
                <a:cubicBezTo>
                  <a:pt x="15252" y="4613"/>
                  <a:pt x="15250" y="4613"/>
                  <a:pt x="15248" y="4613"/>
                </a:cubicBezTo>
                <a:cubicBezTo>
                  <a:pt x="14453" y="4613"/>
                  <a:pt x="13676" y="5020"/>
                  <a:pt x="13016" y="5782"/>
                </a:cubicBezTo>
                <a:cubicBezTo>
                  <a:pt x="12203" y="2389"/>
                  <a:pt x="10261" y="0"/>
                  <a:pt x="7993" y="0"/>
                </a:cubicBezTo>
                <a:close/>
              </a:path>
            </a:pathLst>
          </a:custGeom>
          <a:solidFill>
            <a:schemeClr val="accent4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87" name="Google Shape;2802;p57"/>
          <p:cNvSpPr txBox="1"/>
          <p:nvPr/>
        </p:nvSpPr>
        <p:spPr>
          <a:xfrm>
            <a:off x="4038400" y="3876402"/>
            <a:ext cx="2535298" cy="64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algn="ctr" defTabSz="365760">
              <a:defRPr sz="6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Real-time vehicle tracking, traffic conditions.</a:t>
            </a:r>
          </a:p>
          <a:p>
            <a:pPr algn="ctr" defTabSz="182880">
              <a:defRPr sz="600"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ctr" defTabSz="182880">
              <a:defRPr sz="600">
                <a:latin typeface="+mn-lt"/>
                <a:ea typeface="+mn-ea"/>
                <a:cs typeface="+mn-cs"/>
                <a:sym typeface="Helvetica"/>
              </a:defRPr>
            </a:pPr>
            <a:r>
              <a:t>Streamed via Cloud IoT Core → Pub/Sub → Real-time analytics</a:t>
            </a:r>
          </a:p>
          <a:p>
            <a:pPr algn="ctr" defTabSz="182880">
              <a:defRPr sz="600"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ctr" defTabSz="182880">
              <a:defRPr sz="600">
                <a:latin typeface="+mn-lt"/>
                <a:ea typeface="+mn-ea"/>
                <a:cs typeface="+mn-cs"/>
                <a:sym typeface="Helvetica"/>
              </a:defRPr>
            </a:pPr>
            <a:r>
              <a:t>High-frequency data (5-10 sec intervals) requiring scalable ingestion</a:t>
            </a:r>
          </a:p>
        </p:txBody>
      </p:sp>
      <p:sp>
        <p:nvSpPr>
          <p:cNvPr id="588" name="Google Shape;2803;p57"/>
          <p:cNvSpPr txBox="1"/>
          <p:nvPr/>
        </p:nvSpPr>
        <p:spPr>
          <a:xfrm>
            <a:off x="4426887" y="3483976"/>
            <a:ext cx="1471801" cy="5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>
              <a:defRPr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GPS Data</a:t>
            </a:r>
          </a:p>
        </p:txBody>
      </p:sp>
      <p:sp>
        <p:nvSpPr>
          <p:cNvPr id="589" name="Google Shape;2804;p57"/>
          <p:cNvSpPr txBox="1"/>
          <p:nvPr/>
        </p:nvSpPr>
        <p:spPr>
          <a:xfrm>
            <a:off x="2600701" y="1559025"/>
            <a:ext cx="2383426" cy="775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algn="ctr" defTabSz="393192">
              <a:spcBef>
                <a:spcPts val="600"/>
              </a:spcBef>
              <a:defRPr sz="645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Fares, transaction logs, payment methods.</a:t>
            </a:r>
          </a:p>
          <a:p>
            <a:pPr algn="ctr" defTabSz="196596">
              <a:defRPr sz="645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Processed with CMEK encryption for PCI-DSS compliance</a:t>
            </a:r>
          </a:p>
          <a:p>
            <a:pPr algn="ctr" defTabSz="196596">
              <a:defRPr sz="645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ctr" defTabSz="196596">
              <a:defRPr sz="645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Secured via service-specific IAM roles and data governance</a:t>
            </a:r>
          </a:p>
        </p:txBody>
      </p:sp>
      <p:sp>
        <p:nvSpPr>
          <p:cNvPr id="590" name="Google Shape;2805;p57"/>
          <p:cNvSpPr txBox="1"/>
          <p:nvPr/>
        </p:nvSpPr>
        <p:spPr>
          <a:xfrm>
            <a:off x="2738411" y="1186382"/>
            <a:ext cx="1797751" cy="5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>
              <a:defRPr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Payment Info</a:t>
            </a:r>
          </a:p>
        </p:txBody>
      </p:sp>
      <p:sp>
        <p:nvSpPr>
          <p:cNvPr id="591" name="Google Shape;2806;p57"/>
          <p:cNvSpPr txBox="1"/>
          <p:nvPr/>
        </p:nvSpPr>
        <p:spPr>
          <a:xfrm>
            <a:off x="5639081" y="1559025"/>
            <a:ext cx="2098430" cy="64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algn="ctr" defTabSz="393192">
              <a:spcBef>
                <a:spcPts val="600"/>
              </a:spcBef>
              <a:defRPr sz="645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Service quality assessment.</a:t>
            </a:r>
          </a:p>
          <a:p>
            <a:pPr algn="ctr" defTabSz="196596">
              <a:defRPr sz="645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Inputs to ML models for performance optimisation</a:t>
            </a:r>
          </a:p>
          <a:p>
            <a:pPr algn="ctr" defTabSz="196596">
              <a:defRPr sz="645">
                <a:solidFill>
                  <a:schemeClr val="accent1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ctr" defTabSz="196596">
              <a:defRPr sz="645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Triggers operational alerts via Cloud Functions</a:t>
            </a:r>
          </a:p>
        </p:txBody>
      </p:sp>
      <p:sp>
        <p:nvSpPr>
          <p:cNvPr id="592" name="Google Shape;2807;p57"/>
          <p:cNvSpPr txBox="1"/>
          <p:nvPr/>
        </p:nvSpPr>
        <p:spPr>
          <a:xfrm>
            <a:off x="5362126" y="1186382"/>
            <a:ext cx="2652340" cy="5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 defTabSz="822959">
              <a:defRPr sz="1619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Driver Ratings &amp; Feedback</a:t>
            </a:r>
          </a:p>
        </p:txBody>
      </p:sp>
      <p:sp>
        <p:nvSpPr>
          <p:cNvPr id="593" name="Google Shape;2808;p57"/>
          <p:cNvSpPr/>
          <p:nvPr/>
        </p:nvSpPr>
        <p:spPr>
          <a:xfrm flipH="1" flipV="1">
            <a:off x="2102199" y="2947275"/>
            <a:ext cx="8992" cy="502607"/>
          </a:xfrm>
          <a:prstGeom prst="line">
            <a:avLst/>
          </a:prstGeom>
          <a:ln w="19050">
            <a:solidFill>
              <a:schemeClr val="accent4">
                <a:lumOff val="44000"/>
              </a:schemeClr>
            </a:solidFill>
            <a:head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594" name="Google Shape;2809;p57"/>
          <p:cNvSpPr/>
          <p:nvPr/>
        </p:nvSpPr>
        <p:spPr>
          <a:xfrm>
            <a:off x="3649917" y="2238425"/>
            <a:ext cx="1" cy="541601"/>
          </a:xfrm>
          <a:prstGeom prst="line">
            <a:avLst/>
          </a:prstGeom>
          <a:ln w="19050">
            <a:solidFill>
              <a:schemeClr val="accent4">
                <a:lumOff val="44000"/>
              </a:schemeClr>
            </a:solidFill>
            <a:head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595" name="Google Shape;2810;p57"/>
          <p:cNvSpPr/>
          <p:nvPr/>
        </p:nvSpPr>
        <p:spPr>
          <a:xfrm flipV="1">
            <a:off x="5164056" y="2951476"/>
            <a:ext cx="1" cy="498401"/>
          </a:xfrm>
          <a:prstGeom prst="line">
            <a:avLst/>
          </a:prstGeom>
          <a:ln w="19050">
            <a:solidFill>
              <a:schemeClr val="accent4">
                <a:lumOff val="44000"/>
              </a:schemeClr>
            </a:solidFill>
            <a:head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596" name="Google Shape;2811;p57"/>
          <p:cNvSpPr/>
          <p:nvPr/>
        </p:nvSpPr>
        <p:spPr>
          <a:xfrm>
            <a:off x="6688311" y="2238425"/>
            <a:ext cx="1" cy="541601"/>
          </a:xfrm>
          <a:prstGeom prst="line">
            <a:avLst/>
          </a:prstGeom>
          <a:ln w="19050">
            <a:solidFill>
              <a:schemeClr val="accent4">
                <a:lumOff val="44000"/>
              </a:schemeClr>
            </a:solidFill>
            <a:head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597" name="Slide Number Placeholder 1"/>
          <p:cNvSpPr txBox="1"/>
          <p:nvPr>
            <p:ph type="sldNum" sz="quarter" idx="4294967295"/>
          </p:nvPr>
        </p:nvSpPr>
        <p:spPr>
          <a:xfrm>
            <a:off x="8958004" y="4860037"/>
            <a:ext cx="185996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Box 4"/>
          <p:cNvSpPr txBox="1"/>
          <p:nvPr/>
        </p:nvSpPr>
        <p:spPr>
          <a:xfrm>
            <a:off x="6746212" y="1442244"/>
            <a:ext cx="2477084" cy="273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i="1" sz="900">
                <a:latin typeface="DM Sans"/>
                <a:ea typeface="DM Sans"/>
                <a:cs typeface="DM Sans"/>
                <a:sym typeface="DM Sans"/>
              </a:defRPr>
            </a:pPr>
            <a:r>
              <a:t>Key Points:</a:t>
            </a:r>
          </a:p>
          <a:p>
            <a:pPr>
              <a:defRPr b="1" i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rPr b="1" i="0"/>
              <a:t>Complete Data Lifecycle:</a:t>
            </a:r>
            <a:r>
              <a:rPr b="1"/>
              <a:t> </a:t>
            </a:r>
            <a:r>
              <a:rPr i="0"/>
              <a:t>From taxi collection to analytics insights</a:t>
            </a:r>
            <a:endParaRPr i="0"/>
          </a:p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rPr b="1" i="0"/>
              <a:t>Event-Driven Design: </a:t>
            </a:r>
            <a:r>
              <a:rPr i="0"/>
              <a:t>Real-time processing via Pub/Sub messaging</a:t>
            </a:r>
            <a:endParaRPr i="0"/>
          </a:p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rPr b="1" i="0"/>
              <a:t>Layered Security: </a:t>
            </a:r>
            <a:r>
              <a:rPr i="0"/>
              <a:t>Defense-in-depth across all components</a:t>
            </a:r>
            <a:endParaRPr i="0"/>
          </a:p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rPr b="1" i="0"/>
              <a:t>API-First Approach: </a:t>
            </a:r>
            <a:r>
              <a:rPr i="0"/>
              <a:t>Flexible integration for mobile and IoT devices</a:t>
            </a:r>
            <a:endParaRPr i="0"/>
          </a:p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endParaRPr i="0"/>
          </a:p>
          <a:p>
            <a:pPr marL="285750" indent="-285750">
              <a:buClr>
                <a:srgbClr val="000000"/>
              </a:buClr>
              <a:buSzPct val="100000"/>
              <a:buChar char="▪"/>
              <a:defRPr b="1" i="1" sz="900">
                <a:latin typeface="DM Sans"/>
                <a:ea typeface="DM Sans"/>
                <a:cs typeface="DM Sans"/>
                <a:sym typeface="DM Sans"/>
              </a:defRPr>
            </a:pPr>
            <a:r>
              <a:rPr i="0"/>
              <a:t>Intelligence Layer: </a:t>
            </a:r>
            <a:r>
              <a:rPr b="0" i="0"/>
              <a:t>ML-powered optimization and business insights</a:t>
            </a:r>
            <a:endParaRPr b="0" i="0"/>
          </a:p>
          <a:p>
            <a:pPr>
              <a:defRPr i="1" sz="1300">
                <a:latin typeface="DM Sans"/>
                <a:ea typeface="DM Sans"/>
                <a:cs typeface="DM Sans"/>
                <a:sym typeface="DM Sans"/>
              </a:defRPr>
            </a:pPr>
            <a:endParaRPr i="0"/>
          </a:p>
        </p:txBody>
      </p:sp>
      <p:sp>
        <p:nvSpPr>
          <p:cNvPr id="600" name="Slide Number Placeholder 1"/>
          <p:cNvSpPr txBox="1"/>
          <p:nvPr>
            <p:ph type="sldNum" sz="quarter" idx="4294967295"/>
          </p:nvPr>
        </p:nvSpPr>
        <p:spPr>
          <a:xfrm>
            <a:off x="8958004" y="4860037"/>
            <a:ext cx="185996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01" name="High-Level Architecture"/>
          <p:cNvSpPr txBox="1"/>
          <p:nvPr/>
        </p:nvSpPr>
        <p:spPr>
          <a:xfrm>
            <a:off x="685480" y="155850"/>
            <a:ext cx="325542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High-Level Architecture</a:t>
            </a:r>
          </a:p>
        </p:txBody>
      </p:sp>
      <p:pic>
        <p:nvPicPr>
          <p:cNvPr id="602" name="Final-Architectures.drawio.txt-High-Level-Architecture.drawio.svg" descr="Final-Architectures.drawio.txt-High-Level-Architecture.drawio.svg"/>
          <p:cNvPicPr>
            <a:picLocks noChangeAspect="1"/>
          </p:cNvPicPr>
          <p:nvPr/>
        </p:nvPicPr>
        <p:blipFill>
          <a:blip r:embed="rId2">
            <a:extLst/>
          </a:blip>
          <a:srcRect l="109" t="7446" r="0" b="0"/>
          <a:stretch>
            <a:fillRect/>
          </a:stretch>
        </p:blipFill>
        <p:spPr>
          <a:xfrm>
            <a:off x="-64599" y="536059"/>
            <a:ext cx="7543305" cy="4545237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View high-resolution diagram here, and download drawio source file here"/>
          <p:cNvSpPr txBox="1"/>
          <p:nvPr/>
        </p:nvSpPr>
        <p:spPr>
          <a:xfrm>
            <a:off x="2383741" y="4794549"/>
            <a:ext cx="379360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t>View high-resolution diagram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here</a:t>
            </a:r>
            <a:r>
              <a:t>, and download drawio source file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extBox 4"/>
          <p:cNvSpPr txBox="1"/>
          <p:nvPr/>
        </p:nvSpPr>
        <p:spPr>
          <a:xfrm>
            <a:off x="6670012" y="1289844"/>
            <a:ext cx="2477084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i="1" sz="900">
                <a:latin typeface="DM Sans"/>
                <a:ea typeface="DM Sans"/>
                <a:cs typeface="DM Sans"/>
                <a:sym typeface="DM Sans"/>
              </a:defRPr>
            </a:pPr>
            <a:r>
              <a:t>Key Points:</a:t>
            </a:r>
          </a:p>
          <a:p>
            <a:pPr>
              <a:defRPr b="1" i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rPr b="1" i="0"/>
              <a:t>Event-Driven Core</a:t>
            </a:r>
            <a:r>
              <a:rPr b="1"/>
              <a:t>: </a:t>
            </a:r>
            <a:r>
              <a:rPr i="0"/>
              <a:t>Pub/Sub messaging enables real-time processing across all services</a:t>
            </a:r>
            <a:endParaRPr i="0"/>
          </a:p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rPr b="1" i="0"/>
              <a:t>Service Specialization:</a:t>
            </a:r>
            <a:r>
              <a:rPr b="1"/>
              <a:t> </a:t>
            </a:r>
            <a:r>
              <a:rPr i="0"/>
              <a:t>Dedicated microservices for trip, payment, and telemetry workflows</a:t>
            </a:r>
            <a:endParaRPr i="0"/>
          </a:p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rPr b="1" i="0"/>
              <a:t>Data Pipeline Integration:</a:t>
            </a:r>
            <a:r>
              <a:rPr b="1"/>
              <a:t> </a:t>
            </a:r>
            <a:r>
              <a:rPr i="0"/>
              <a:t>Seamless flow from operational systems to analytics</a:t>
            </a:r>
            <a:endParaRPr i="0"/>
          </a:p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285750" indent="-285750">
              <a:buClr>
                <a:srgbClr val="000000"/>
              </a:buClr>
              <a:buSzPct val="100000"/>
              <a:buChar char="▪"/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rPr b="1" i="0"/>
              <a:t>ML Feedback Loop:</a:t>
            </a:r>
            <a:r>
              <a:rPr b="1"/>
              <a:t> </a:t>
            </a:r>
            <a:r>
              <a:rPr i="0"/>
              <a:t>Continuous intelligence from data collection to prediction deployment</a:t>
            </a:r>
            <a:endParaRPr i="0"/>
          </a:p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endParaRPr i="0"/>
          </a:p>
          <a:p>
            <a:pPr marL="285750" indent="-285750">
              <a:buClr>
                <a:srgbClr val="000000"/>
              </a:buClr>
              <a:buSzPct val="100000"/>
              <a:buChar char="▪"/>
              <a:defRPr b="1" i="1" sz="900">
                <a:latin typeface="DM Sans"/>
                <a:ea typeface="DM Sans"/>
                <a:cs typeface="DM Sans"/>
                <a:sym typeface="DM Sans"/>
              </a:defRPr>
            </a:pPr>
            <a:r>
              <a:rPr i="0"/>
              <a:t>Defense-in-Depth:</a:t>
            </a:r>
            <a:r>
              <a:rPr b="0"/>
              <a:t> </a:t>
            </a:r>
            <a:r>
              <a:rPr b="0" i="0"/>
              <a:t>Security controls implemented at each architectural layer</a:t>
            </a:r>
          </a:p>
        </p:txBody>
      </p:sp>
      <p:sp>
        <p:nvSpPr>
          <p:cNvPr id="606" name="Slide Number Placeholder 1"/>
          <p:cNvSpPr txBox="1"/>
          <p:nvPr>
            <p:ph type="sldNum" sz="quarter" idx="4294967295"/>
          </p:nvPr>
        </p:nvSpPr>
        <p:spPr>
          <a:xfrm>
            <a:off x="8958004" y="4860037"/>
            <a:ext cx="185996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07" name="Detailed System Architecture"/>
          <p:cNvSpPr txBox="1"/>
          <p:nvPr/>
        </p:nvSpPr>
        <p:spPr>
          <a:xfrm>
            <a:off x="647380" y="155850"/>
            <a:ext cx="401757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Detailed System Architecture</a:t>
            </a:r>
          </a:p>
        </p:txBody>
      </p:sp>
      <p:pic>
        <p:nvPicPr>
          <p:cNvPr id="608" name="Final-Architectures.drawio.txt-Low-Level-Architecture.drawio.png" descr="Final-Architectures.drawio.txt-Low-Level-Architecture.drawio.png"/>
          <p:cNvPicPr>
            <a:picLocks noChangeAspect="1"/>
          </p:cNvPicPr>
          <p:nvPr/>
        </p:nvPicPr>
        <p:blipFill>
          <a:blip r:embed="rId2">
            <a:extLst/>
          </a:blip>
          <a:srcRect l="0" t="6417" r="0" b="0"/>
          <a:stretch>
            <a:fillRect/>
          </a:stretch>
        </p:blipFill>
        <p:spPr>
          <a:xfrm>
            <a:off x="-22983" y="559279"/>
            <a:ext cx="6865563" cy="4678896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View high-resolution diagram here, and download drawio source file here"/>
          <p:cNvSpPr txBox="1"/>
          <p:nvPr/>
        </p:nvSpPr>
        <p:spPr>
          <a:xfrm>
            <a:off x="1262913" y="4908061"/>
            <a:ext cx="379360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t>View high-resolution diagram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here</a:t>
            </a:r>
            <a:r>
              <a:t>, and download drawio source file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330;p32"/>
          <p:cNvSpPr/>
          <p:nvPr/>
        </p:nvSpPr>
        <p:spPr>
          <a:xfrm>
            <a:off x="3612843" y="2406037"/>
            <a:ext cx="12701" cy="35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2" h="21600" fill="norm" stroke="1" extrusionOk="0">
                <a:moveTo>
                  <a:pt x="16386" y="0"/>
                </a:moveTo>
                <a:cubicBezTo>
                  <a:pt x="14670" y="0"/>
                  <a:pt x="13018" y="344"/>
                  <a:pt x="12241" y="928"/>
                </a:cubicBezTo>
                <a:cubicBezTo>
                  <a:pt x="3983" y="6769"/>
                  <a:pt x="0" y="12999"/>
                  <a:pt x="0" y="19997"/>
                </a:cubicBezTo>
                <a:cubicBezTo>
                  <a:pt x="0" y="20890"/>
                  <a:pt x="2040" y="21600"/>
                  <a:pt x="4534" y="21600"/>
                </a:cubicBezTo>
                <a:cubicBezTo>
                  <a:pt x="7060" y="21600"/>
                  <a:pt x="9067" y="20890"/>
                  <a:pt x="9067" y="19997"/>
                </a:cubicBezTo>
                <a:cubicBezTo>
                  <a:pt x="9067" y="13526"/>
                  <a:pt x="12759" y="7754"/>
                  <a:pt x="20402" y="2359"/>
                </a:cubicBezTo>
                <a:cubicBezTo>
                  <a:pt x="21600" y="1558"/>
                  <a:pt x="20693" y="573"/>
                  <a:pt x="18426" y="172"/>
                </a:cubicBezTo>
                <a:cubicBezTo>
                  <a:pt x="17779" y="57"/>
                  <a:pt x="17066" y="0"/>
                  <a:pt x="16386" y="0"/>
                </a:cubicBezTo>
                <a:close/>
              </a:path>
            </a:pathLst>
          </a:custGeom>
          <a:solidFill>
            <a:schemeClr val="accent4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615" name="Google Shape;1070;p24"/>
          <p:cNvGrpSpPr/>
          <p:nvPr/>
        </p:nvGrpSpPr>
        <p:grpSpPr>
          <a:xfrm>
            <a:off x="1250932" y="2060780"/>
            <a:ext cx="2246245" cy="351497"/>
            <a:chOff x="0" y="0"/>
            <a:chExt cx="2246243" cy="351495"/>
          </a:xfrm>
        </p:grpSpPr>
        <p:sp>
          <p:nvSpPr>
            <p:cNvPr id="612" name="Google Shape;1071;p24"/>
            <p:cNvSpPr/>
            <p:nvPr/>
          </p:nvSpPr>
          <p:spPr>
            <a:xfrm>
              <a:off x="21155" y="22724"/>
              <a:ext cx="2200311" cy="294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8625"/>
                  </a:lnTo>
                  <a:cubicBezTo>
                    <a:pt x="0" y="6743"/>
                    <a:pt x="365" y="5221"/>
                    <a:pt x="810" y="5221"/>
                  </a:cubicBezTo>
                  <a:lnTo>
                    <a:pt x="21198" y="5221"/>
                  </a:lnTo>
                  <a:cubicBezTo>
                    <a:pt x="21423" y="5221"/>
                    <a:pt x="21600" y="4481"/>
                    <a:pt x="21600" y="3540"/>
                  </a:cubicBez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11906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3" name="Google Shape;1072;p24"/>
            <p:cNvSpPr/>
            <p:nvPr/>
          </p:nvSpPr>
          <p:spPr>
            <a:xfrm>
              <a:off x="2201232" y="0"/>
              <a:ext cx="45012" cy="4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8" h="21600" fill="norm" stroke="1" extrusionOk="0">
                  <a:moveTo>
                    <a:pt x="8481" y="0"/>
                  </a:moveTo>
                  <a:cubicBezTo>
                    <a:pt x="1348" y="0"/>
                    <a:pt x="-3061" y="11423"/>
                    <a:pt x="2544" y="18424"/>
                  </a:cubicBezTo>
                  <a:cubicBezTo>
                    <a:pt x="4317" y="20644"/>
                    <a:pt x="6435" y="21600"/>
                    <a:pt x="8510" y="21600"/>
                  </a:cubicBezTo>
                  <a:cubicBezTo>
                    <a:pt x="13669" y="21600"/>
                    <a:pt x="18539" y="15627"/>
                    <a:pt x="16954" y="8120"/>
                  </a:cubicBezTo>
                  <a:cubicBezTo>
                    <a:pt x="16262" y="4241"/>
                    <a:pt x="13870" y="1245"/>
                    <a:pt x="10772" y="379"/>
                  </a:cubicBezTo>
                  <a:cubicBezTo>
                    <a:pt x="9994" y="126"/>
                    <a:pt x="9216" y="0"/>
                    <a:pt x="848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4" name="Google Shape;1073;p24"/>
            <p:cNvSpPr/>
            <p:nvPr/>
          </p:nvSpPr>
          <p:spPr>
            <a:xfrm>
              <a:off x="0" y="306359"/>
              <a:ext cx="45118" cy="45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79" h="21600" fill="norm" stroke="1" extrusionOk="0">
                  <a:moveTo>
                    <a:pt x="7960" y="0"/>
                  </a:moveTo>
                  <a:cubicBezTo>
                    <a:pt x="1703" y="0"/>
                    <a:pt x="-2860" y="9802"/>
                    <a:pt x="2113" y="18722"/>
                  </a:cubicBezTo>
                  <a:cubicBezTo>
                    <a:pt x="4058" y="20719"/>
                    <a:pt x="6068" y="21600"/>
                    <a:pt x="7920" y="21600"/>
                  </a:cubicBezTo>
                  <a:cubicBezTo>
                    <a:pt x="14177" y="21600"/>
                    <a:pt x="18740" y="11780"/>
                    <a:pt x="13767" y="2878"/>
                  </a:cubicBezTo>
                  <a:cubicBezTo>
                    <a:pt x="11822" y="863"/>
                    <a:pt x="9812" y="0"/>
                    <a:pt x="79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19" name="Google Shape;1074;p24"/>
          <p:cNvGrpSpPr/>
          <p:nvPr/>
        </p:nvGrpSpPr>
        <p:grpSpPr>
          <a:xfrm>
            <a:off x="2851679" y="2060780"/>
            <a:ext cx="1202330" cy="351497"/>
            <a:chOff x="0" y="0"/>
            <a:chExt cx="1202329" cy="351495"/>
          </a:xfrm>
        </p:grpSpPr>
        <p:sp>
          <p:nvSpPr>
            <p:cNvPr id="616" name="Google Shape;1075;p24"/>
            <p:cNvSpPr/>
            <p:nvPr/>
          </p:nvSpPr>
          <p:spPr>
            <a:xfrm>
              <a:off x="21781" y="22724"/>
              <a:ext cx="1155955" cy="294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14877"/>
                  </a:lnTo>
                  <a:cubicBezTo>
                    <a:pt x="0" y="13018"/>
                    <a:pt x="874" y="11494"/>
                    <a:pt x="1962" y="11494"/>
                  </a:cubicBezTo>
                  <a:lnTo>
                    <a:pt x="20608" y="11494"/>
                  </a:lnTo>
                  <a:cubicBezTo>
                    <a:pt x="21152" y="11494"/>
                    <a:pt x="21600" y="10733"/>
                    <a:pt x="21600" y="9815"/>
                  </a:cubicBez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11906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7" name="Google Shape;1076;p24"/>
            <p:cNvSpPr/>
            <p:nvPr/>
          </p:nvSpPr>
          <p:spPr>
            <a:xfrm>
              <a:off x="-1" y="306359"/>
              <a:ext cx="44952" cy="45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8" h="21600" fill="norm" stroke="1" extrusionOk="0">
                  <a:moveTo>
                    <a:pt x="7960" y="0"/>
                  </a:moveTo>
                  <a:cubicBezTo>
                    <a:pt x="1713" y="0"/>
                    <a:pt x="-2820" y="9802"/>
                    <a:pt x="2058" y="18722"/>
                  </a:cubicBezTo>
                  <a:cubicBezTo>
                    <a:pt x="4026" y="20719"/>
                    <a:pt x="6033" y="21600"/>
                    <a:pt x="7907" y="21600"/>
                  </a:cubicBezTo>
                  <a:cubicBezTo>
                    <a:pt x="14181" y="21600"/>
                    <a:pt x="18780" y="11780"/>
                    <a:pt x="13769" y="2878"/>
                  </a:cubicBezTo>
                  <a:cubicBezTo>
                    <a:pt x="11815" y="863"/>
                    <a:pt x="9808" y="0"/>
                    <a:pt x="79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8" name="Google Shape;1077;p24"/>
            <p:cNvSpPr/>
            <p:nvPr/>
          </p:nvSpPr>
          <p:spPr>
            <a:xfrm>
              <a:off x="1157677" y="0"/>
              <a:ext cx="44653" cy="4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8" h="21600" fill="norm" stroke="1" extrusionOk="0">
                  <a:moveTo>
                    <a:pt x="8424" y="0"/>
                  </a:moveTo>
                  <a:cubicBezTo>
                    <a:pt x="1249" y="0"/>
                    <a:pt x="-3051" y="11423"/>
                    <a:pt x="2600" y="18424"/>
                  </a:cubicBezTo>
                  <a:cubicBezTo>
                    <a:pt x="4328" y="20644"/>
                    <a:pt x="6434" y="21600"/>
                    <a:pt x="8497" y="21600"/>
                  </a:cubicBezTo>
                  <a:cubicBezTo>
                    <a:pt x="13639" y="21600"/>
                    <a:pt x="18549" y="15627"/>
                    <a:pt x="16951" y="8120"/>
                  </a:cubicBezTo>
                  <a:cubicBezTo>
                    <a:pt x="16254" y="4241"/>
                    <a:pt x="13843" y="1245"/>
                    <a:pt x="10720" y="379"/>
                  </a:cubicBezTo>
                  <a:cubicBezTo>
                    <a:pt x="9935" y="126"/>
                    <a:pt x="9165" y="0"/>
                    <a:pt x="842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23" name="Google Shape;1078;p24"/>
          <p:cNvGrpSpPr/>
          <p:nvPr/>
        </p:nvGrpSpPr>
        <p:grpSpPr>
          <a:xfrm>
            <a:off x="4450764" y="2060880"/>
            <a:ext cx="46095" cy="351497"/>
            <a:chOff x="0" y="0"/>
            <a:chExt cx="46094" cy="351495"/>
          </a:xfrm>
        </p:grpSpPr>
        <p:sp>
          <p:nvSpPr>
            <p:cNvPr id="620" name="Google Shape;1079;p24"/>
            <p:cNvSpPr/>
            <p:nvPr/>
          </p:nvSpPr>
          <p:spPr>
            <a:xfrm flipV="1">
              <a:off x="23455" y="22724"/>
              <a:ext cx="1" cy="29444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11906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1" name="Google Shape;1080;p24"/>
            <p:cNvSpPr/>
            <p:nvPr/>
          </p:nvSpPr>
          <p:spPr>
            <a:xfrm>
              <a:off x="-1" y="306359"/>
              <a:ext cx="45136" cy="45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75" h="21600" fill="norm" stroke="1" extrusionOk="0">
                  <a:moveTo>
                    <a:pt x="7960" y="0"/>
                  </a:moveTo>
                  <a:cubicBezTo>
                    <a:pt x="1708" y="0"/>
                    <a:pt x="-2866" y="9802"/>
                    <a:pt x="2118" y="18722"/>
                  </a:cubicBezTo>
                  <a:cubicBezTo>
                    <a:pt x="4061" y="20719"/>
                    <a:pt x="6070" y="21600"/>
                    <a:pt x="7921" y="21600"/>
                  </a:cubicBezTo>
                  <a:cubicBezTo>
                    <a:pt x="14173" y="21600"/>
                    <a:pt x="18734" y="11780"/>
                    <a:pt x="13764" y="2878"/>
                  </a:cubicBezTo>
                  <a:cubicBezTo>
                    <a:pt x="11820" y="863"/>
                    <a:pt x="9811" y="0"/>
                    <a:pt x="79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2" name="Google Shape;1081;p24"/>
            <p:cNvSpPr/>
            <p:nvPr/>
          </p:nvSpPr>
          <p:spPr>
            <a:xfrm>
              <a:off x="1085" y="0"/>
              <a:ext cx="45010" cy="4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61" h="21600" fill="norm" stroke="1" extrusionOk="0">
                  <a:moveTo>
                    <a:pt x="8398" y="0"/>
                  </a:moveTo>
                  <a:cubicBezTo>
                    <a:pt x="1251" y="0"/>
                    <a:pt x="-3040" y="11423"/>
                    <a:pt x="2585" y="18424"/>
                  </a:cubicBezTo>
                  <a:cubicBezTo>
                    <a:pt x="4368" y="20644"/>
                    <a:pt x="6484" y="21600"/>
                    <a:pt x="8557" y="21600"/>
                  </a:cubicBezTo>
                  <a:cubicBezTo>
                    <a:pt x="13718" y="21600"/>
                    <a:pt x="18560" y="15627"/>
                    <a:pt x="17096" y="8120"/>
                  </a:cubicBezTo>
                  <a:cubicBezTo>
                    <a:pt x="16226" y="4241"/>
                    <a:pt x="13805" y="1245"/>
                    <a:pt x="10703" y="379"/>
                  </a:cubicBezTo>
                  <a:cubicBezTo>
                    <a:pt x="9906" y="126"/>
                    <a:pt x="9137" y="0"/>
                    <a:pt x="839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27" name="Google Shape;1082;p24"/>
          <p:cNvGrpSpPr/>
          <p:nvPr/>
        </p:nvGrpSpPr>
        <p:grpSpPr>
          <a:xfrm>
            <a:off x="4927556" y="2060780"/>
            <a:ext cx="1167852" cy="351497"/>
            <a:chOff x="0" y="0"/>
            <a:chExt cx="1167851" cy="351495"/>
          </a:xfrm>
        </p:grpSpPr>
        <p:sp>
          <p:nvSpPr>
            <p:cNvPr id="624" name="Google Shape;1083;p24"/>
            <p:cNvSpPr/>
            <p:nvPr/>
          </p:nvSpPr>
          <p:spPr>
            <a:xfrm>
              <a:off x="20816" y="22724"/>
              <a:ext cx="1124335" cy="294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14877"/>
                  </a:lnTo>
                  <a:cubicBezTo>
                    <a:pt x="21600" y="13018"/>
                    <a:pt x="20735" y="11494"/>
                    <a:pt x="19663" y="11494"/>
                  </a:cubicBezTo>
                  <a:lnTo>
                    <a:pt x="963" y="11494"/>
                  </a:lnTo>
                  <a:cubicBezTo>
                    <a:pt x="422" y="11494"/>
                    <a:pt x="0" y="10733"/>
                    <a:pt x="0" y="9815"/>
                  </a:cubicBez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11906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5" name="Google Shape;1084;p24"/>
            <p:cNvSpPr/>
            <p:nvPr/>
          </p:nvSpPr>
          <p:spPr>
            <a:xfrm>
              <a:off x="1122733" y="306359"/>
              <a:ext cx="45119" cy="45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79" h="21600" fill="norm" stroke="1" extrusionOk="0">
                  <a:moveTo>
                    <a:pt x="7960" y="0"/>
                  </a:moveTo>
                  <a:cubicBezTo>
                    <a:pt x="1703" y="0"/>
                    <a:pt x="-2860" y="9802"/>
                    <a:pt x="2113" y="18722"/>
                  </a:cubicBezTo>
                  <a:cubicBezTo>
                    <a:pt x="4058" y="20719"/>
                    <a:pt x="6068" y="21600"/>
                    <a:pt x="7920" y="21600"/>
                  </a:cubicBezTo>
                  <a:cubicBezTo>
                    <a:pt x="14177" y="21600"/>
                    <a:pt x="18740" y="11780"/>
                    <a:pt x="13767" y="2878"/>
                  </a:cubicBezTo>
                  <a:cubicBezTo>
                    <a:pt x="11822" y="863"/>
                    <a:pt x="9812" y="0"/>
                    <a:pt x="79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6" name="Google Shape;1085;p24"/>
            <p:cNvSpPr/>
            <p:nvPr/>
          </p:nvSpPr>
          <p:spPr>
            <a:xfrm>
              <a:off x="0" y="0"/>
              <a:ext cx="44984" cy="4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52" h="21600" fill="norm" stroke="1" extrusionOk="0">
                  <a:moveTo>
                    <a:pt x="8398" y="0"/>
                  </a:moveTo>
                  <a:cubicBezTo>
                    <a:pt x="1251" y="0"/>
                    <a:pt x="-3040" y="11423"/>
                    <a:pt x="2585" y="18424"/>
                  </a:cubicBezTo>
                  <a:cubicBezTo>
                    <a:pt x="4368" y="20644"/>
                    <a:pt x="6484" y="21600"/>
                    <a:pt x="8557" y="21600"/>
                  </a:cubicBezTo>
                  <a:cubicBezTo>
                    <a:pt x="13718" y="21600"/>
                    <a:pt x="18560" y="15627"/>
                    <a:pt x="17081" y="8120"/>
                  </a:cubicBezTo>
                  <a:cubicBezTo>
                    <a:pt x="16226" y="4241"/>
                    <a:pt x="13805" y="1245"/>
                    <a:pt x="10703" y="379"/>
                  </a:cubicBezTo>
                  <a:cubicBezTo>
                    <a:pt x="9906" y="126"/>
                    <a:pt x="9137" y="0"/>
                    <a:pt x="839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31" name="Google Shape;1086;p24"/>
          <p:cNvGrpSpPr/>
          <p:nvPr/>
        </p:nvGrpSpPr>
        <p:grpSpPr>
          <a:xfrm>
            <a:off x="5456889" y="2060780"/>
            <a:ext cx="2237807" cy="351497"/>
            <a:chOff x="0" y="0"/>
            <a:chExt cx="2237806" cy="351495"/>
          </a:xfrm>
        </p:grpSpPr>
        <p:sp>
          <p:nvSpPr>
            <p:cNvPr id="628" name="Google Shape;1087;p24"/>
            <p:cNvSpPr/>
            <p:nvPr/>
          </p:nvSpPr>
          <p:spPr>
            <a:xfrm>
              <a:off x="22973" y="22724"/>
              <a:ext cx="2194174" cy="294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8625"/>
                  </a:lnTo>
                  <a:cubicBezTo>
                    <a:pt x="21600" y="6743"/>
                    <a:pt x="21231" y="5221"/>
                    <a:pt x="20780" y="5221"/>
                  </a:cubicBezTo>
                  <a:lnTo>
                    <a:pt x="407" y="5221"/>
                  </a:lnTo>
                  <a:cubicBezTo>
                    <a:pt x="179" y="5221"/>
                    <a:pt x="0" y="4481"/>
                    <a:pt x="0" y="3540"/>
                  </a:cubicBez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11906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9" name="Google Shape;1088;p24"/>
            <p:cNvSpPr/>
            <p:nvPr/>
          </p:nvSpPr>
          <p:spPr>
            <a:xfrm>
              <a:off x="2192671" y="306359"/>
              <a:ext cx="45136" cy="45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75" h="21600" fill="norm" stroke="1" extrusionOk="0">
                  <a:moveTo>
                    <a:pt x="7960" y="0"/>
                  </a:moveTo>
                  <a:cubicBezTo>
                    <a:pt x="1708" y="0"/>
                    <a:pt x="-2866" y="9802"/>
                    <a:pt x="2118" y="18722"/>
                  </a:cubicBezTo>
                  <a:cubicBezTo>
                    <a:pt x="4061" y="20719"/>
                    <a:pt x="6070" y="21600"/>
                    <a:pt x="7921" y="21600"/>
                  </a:cubicBezTo>
                  <a:cubicBezTo>
                    <a:pt x="14173" y="21600"/>
                    <a:pt x="18734" y="11780"/>
                    <a:pt x="13764" y="2878"/>
                  </a:cubicBezTo>
                  <a:cubicBezTo>
                    <a:pt x="11820" y="863"/>
                    <a:pt x="9811" y="0"/>
                    <a:pt x="79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0" name="Google Shape;1089;p24"/>
            <p:cNvSpPr/>
            <p:nvPr/>
          </p:nvSpPr>
          <p:spPr>
            <a:xfrm>
              <a:off x="-1" y="0"/>
              <a:ext cx="45010" cy="4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49" h="21600" fill="norm" stroke="1" extrusionOk="0">
                  <a:moveTo>
                    <a:pt x="8388" y="0"/>
                  </a:moveTo>
                  <a:cubicBezTo>
                    <a:pt x="1246" y="0"/>
                    <a:pt x="-3042" y="11423"/>
                    <a:pt x="2593" y="18424"/>
                  </a:cubicBezTo>
                  <a:cubicBezTo>
                    <a:pt x="4361" y="20644"/>
                    <a:pt x="6490" y="21600"/>
                    <a:pt x="8548" y="21600"/>
                  </a:cubicBezTo>
                  <a:cubicBezTo>
                    <a:pt x="13705" y="21600"/>
                    <a:pt x="18558" y="15627"/>
                    <a:pt x="17080" y="8120"/>
                  </a:cubicBezTo>
                  <a:cubicBezTo>
                    <a:pt x="16211" y="4241"/>
                    <a:pt x="13806" y="1245"/>
                    <a:pt x="10692" y="379"/>
                  </a:cubicBezTo>
                  <a:cubicBezTo>
                    <a:pt x="9909" y="126"/>
                    <a:pt x="9127" y="0"/>
                    <a:pt x="838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37" name="Google Shape;1090;p24"/>
          <p:cNvGrpSpPr/>
          <p:nvPr/>
        </p:nvGrpSpPr>
        <p:grpSpPr>
          <a:xfrm>
            <a:off x="4232261" y="2485701"/>
            <a:ext cx="482373" cy="568287"/>
            <a:chOff x="0" y="0"/>
            <a:chExt cx="482371" cy="568285"/>
          </a:xfrm>
        </p:grpSpPr>
        <p:sp>
          <p:nvSpPr>
            <p:cNvPr id="632" name="Google Shape;1091;p24"/>
            <p:cNvSpPr/>
            <p:nvPr/>
          </p:nvSpPr>
          <p:spPr>
            <a:xfrm>
              <a:off x="0" y="-1"/>
              <a:ext cx="482372" cy="56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2" y="0"/>
                  </a:moveTo>
                  <a:cubicBezTo>
                    <a:pt x="10665" y="0"/>
                    <a:pt x="10540" y="13"/>
                    <a:pt x="10421" y="39"/>
                  </a:cubicBezTo>
                  <a:lnTo>
                    <a:pt x="1282" y="1807"/>
                  </a:lnTo>
                  <a:cubicBezTo>
                    <a:pt x="1271" y="1807"/>
                    <a:pt x="1257" y="1807"/>
                    <a:pt x="1245" y="1807"/>
                  </a:cubicBezTo>
                  <a:cubicBezTo>
                    <a:pt x="581" y="1807"/>
                    <a:pt x="20" y="2244"/>
                    <a:pt x="0" y="2811"/>
                  </a:cubicBezTo>
                  <a:lnTo>
                    <a:pt x="0" y="7522"/>
                  </a:lnTo>
                  <a:cubicBezTo>
                    <a:pt x="0" y="9394"/>
                    <a:pt x="321" y="11246"/>
                    <a:pt x="983" y="13033"/>
                  </a:cubicBezTo>
                  <a:cubicBezTo>
                    <a:pt x="1903" y="15550"/>
                    <a:pt x="3548" y="17947"/>
                    <a:pt x="6112" y="19632"/>
                  </a:cubicBezTo>
                  <a:cubicBezTo>
                    <a:pt x="7474" y="20533"/>
                    <a:pt x="9017" y="21197"/>
                    <a:pt x="10700" y="21587"/>
                  </a:cubicBezTo>
                  <a:cubicBezTo>
                    <a:pt x="10740" y="21596"/>
                    <a:pt x="10791" y="21600"/>
                    <a:pt x="10841" y="21600"/>
                  </a:cubicBezTo>
                  <a:cubicBezTo>
                    <a:pt x="10890" y="21600"/>
                    <a:pt x="10941" y="21596"/>
                    <a:pt x="10981" y="21587"/>
                  </a:cubicBezTo>
                  <a:cubicBezTo>
                    <a:pt x="18855" y="19700"/>
                    <a:pt x="21600" y="12913"/>
                    <a:pt x="21600" y="7522"/>
                  </a:cubicBezTo>
                  <a:lnTo>
                    <a:pt x="21600" y="2811"/>
                  </a:lnTo>
                  <a:cubicBezTo>
                    <a:pt x="21561" y="2244"/>
                    <a:pt x="21001" y="1807"/>
                    <a:pt x="20355" y="1807"/>
                  </a:cubicBezTo>
                  <a:cubicBezTo>
                    <a:pt x="20343" y="1807"/>
                    <a:pt x="20331" y="1807"/>
                    <a:pt x="20318" y="1807"/>
                  </a:cubicBezTo>
                  <a:lnTo>
                    <a:pt x="11181" y="39"/>
                  </a:lnTo>
                  <a:cubicBezTo>
                    <a:pt x="11052" y="13"/>
                    <a:pt x="10920" y="0"/>
                    <a:pt x="1079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3" name="Google Shape;1092;p24"/>
            <p:cNvSpPr/>
            <p:nvPr/>
          </p:nvSpPr>
          <p:spPr>
            <a:xfrm>
              <a:off x="27773" y="35478"/>
              <a:ext cx="426412" cy="50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1" y="0"/>
                  </a:moveTo>
                  <a:lnTo>
                    <a:pt x="1087" y="1584"/>
                  </a:lnTo>
                  <a:cubicBezTo>
                    <a:pt x="1074" y="1584"/>
                    <a:pt x="1060" y="1584"/>
                    <a:pt x="1047" y="1584"/>
                  </a:cubicBezTo>
                  <a:cubicBezTo>
                    <a:pt x="497" y="1584"/>
                    <a:pt x="21" y="1963"/>
                    <a:pt x="0" y="2434"/>
                  </a:cubicBezTo>
                  <a:lnTo>
                    <a:pt x="0" y="7304"/>
                  </a:lnTo>
                  <a:cubicBezTo>
                    <a:pt x="0" y="12732"/>
                    <a:pt x="2856" y="19745"/>
                    <a:pt x="10811" y="21600"/>
                  </a:cubicBezTo>
                  <a:lnTo>
                    <a:pt x="10901" y="21600"/>
                  </a:lnTo>
                  <a:cubicBezTo>
                    <a:pt x="18836" y="19745"/>
                    <a:pt x="21600" y="12732"/>
                    <a:pt x="21600" y="7304"/>
                  </a:cubicBezTo>
                  <a:lnTo>
                    <a:pt x="21600" y="2434"/>
                  </a:lnTo>
                  <a:cubicBezTo>
                    <a:pt x="21579" y="1963"/>
                    <a:pt x="21124" y="1584"/>
                    <a:pt x="20576" y="1584"/>
                  </a:cubicBezTo>
                  <a:cubicBezTo>
                    <a:pt x="20562" y="1584"/>
                    <a:pt x="20549" y="1584"/>
                    <a:pt x="20536" y="1584"/>
                  </a:cubicBezTo>
                  <a:lnTo>
                    <a:pt x="10811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4" name="Google Shape;1093;p24"/>
            <p:cNvSpPr/>
            <p:nvPr/>
          </p:nvSpPr>
          <p:spPr>
            <a:xfrm>
              <a:off x="34012" y="43521"/>
              <a:ext cx="413935" cy="48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02" y="1576"/>
                  </a:moveTo>
                  <a:cubicBezTo>
                    <a:pt x="21086" y="1556"/>
                    <a:pt x="21576" y="1935"/>
                    <a:pt x="21600" y="2414"/>
                  </a:cubicBezTo>
                  <a:lnTo>
                    <a:pt x="21600" y="7300"/>
                  </a:lnTo>
                  <a:cubicBezTo>
                    <a:pt x="21600" y="12724"/>
                    <a:pt x="18821" y="19744"/>
                    <a:pt x="10904" y="21600"/>
                  </a:cubicBezTo>
                  <a:cubicBezTo>
                    <a:pt x="10859" y="21600"/>
                    <a:pt x="10835" y="21600"/>
                    <a:pt x="10812" y="21600"/>
                  </a:cubicBezTo>
                  <a:cubicBezTo>
                    <a:pt x="2873" y="19744"/>
                    <a:pt x="0" y="12724"/>
                    <a:pt x="0" y="7300"/>
                  </a:cubicBezTo>
                  <a:lnTo>
                    <a:pt x="0" y="2414"/>
                  </a:lnTo>
                  <a:cubicBezTo>
                    <a:pt x="24" y="1935"/>
                    <a:pt x="514" y="1556"/>
                    <a:pt x="1098" y="1576"/>
                  </a:cubicBezTo>
                  <a:lnTo>
                    <a:pt x="1078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5" name="Google Shape;1094;p24"/>
            <p:cNvSpPr/>
            <p:nvPr/>
          </p:nvSpPr>
          <p:spPr>
            <a:xfrm>
              <a:off x="176299" y="141986"/>
              <a:ext cx="129773" cy="129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3" y="0"/>
                  </a:moveTo>
                  <a:cubicBezTo>
                    <a:pt x="4842" y="0"/>
                    <a:pt x="0" y="4843"/>
                    <a:pt x="0" y="10800"/>
                  </a:cubicBezTo>
                  <a:cubicBezTo>
                    <a:pt x="0" y="16763"/>
                    <a:pt x="4842" y="21600"/>
                    <a:pt x="10803" y="21600"/>
                  </a:cubicBezTo>
                  <a:cubicBezTo>
                    <a:pt x="16758" y="21600"/>
                    <a:pt x="21600" y="16763"/>
                    <a:pt x="21600" y="10800"/>
                  </a:cubicBezTo>
                  <a:cubicBezTo>
                    <a:pt x="21600" y="4843"/>
                    <a:pt x="16758" y="0"/>
                    <a:pt x="1080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6" name="Google Shape;1095;p24"/>
            <p:cNvSpPr/>
            <p:nvPr/>
          </p:nvSpPr>
          <p:spPr>
            <a:xfrm>
              <a:off x="119338" y="268602"/>
              <a:ext cx="243324" cy="100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600" fill="norm" stroke="1" extrusionOk="0">
                  <a:moveTo>
                    <a:pt x="6366" y="0"/>
                  </a:moveTo>
                  <a:cubicBezTo>
                    <a:pt x="3517" y="2891"/>
                    <a:pt x="1244" y="8488"/>
                    <a:pt x="128" y="15720"/>
                  </a:cubicBezTo>
                  <a:cubicBezTo>
                    <a:pt x="-334" y="18514"/>
                    <a:pt x="513" y="21600"/>
                    <a:pt x="1745" y="21600"/>
                  </a:cubicBezTo>
                  <a:lnTo>
                    <a:pt x="19226" y="21600"/>
                  </a:lnTo>
                  <a:cubicBezTo>
                    <a:pt x="20458" y="21600"/>
                    <a:pt x="21266" y="18514"/>
                    <a:pt x="20804" y="15720"/>
                  </a:cubicBezTo>
                  <a:cubicBezTo>
                    <a:pt x="19685" y="8488"/>
                    <a:pt x="17454" y="2891"/>
                    <a:pt x="14605" y="0"/>
                  </a:cubicBezTo>
                  <a:cubicBezTo>
                    <a:pt x="13392" y="2365"/>
                    <a:pt x="11937" y="3547"/>
                    <a:pt x="10485" y="3547"/>
                  </a:cubicBezTo>
                  <a:cubicBezTo>
                    <a:pt x="9030" y="3547"/>
                    <a:pt x="7578" y="2365"/>
                    <a:pt x="636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45" name="Google Shape;1096;p24"/>
          <p:cNvGrpSpPr/>
          <p:nvPr/>
        </p:nvGrpSpPr>
        <p:grpSpPr>
          <a:xfrm>
            <a:off x="2633515" y="2485701"/>
            <a:ext cx="481471" cy="566971"/>
            <a:chOff x="37" y="0"/>
            <a:chExt cx="481469" cy="566969"/>
          </a:xfrm>
        </p:grpSpPr>
        <p:sp>
          <p:nvSpPr>
            <p:cNvPr id="638" name="Google Shape;1097;p24"/>
            <p:cNvSpPr/>
            <p:nvPr/>
          </p:nvSpPr>
          <p:spPr>
            <a:xfrm>
              <a:off x="37" y="0"/>
              <a:ext cx="481470" cy="56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9" y="0"/>
                  </a:moveTo>
                  <a:cubicBezTo>
                    <a:pt x="10685" y="0"/>
                    <a:pt x="10558" y="13"/>
                    <a:pt x="10438" y="39"/>
                  </a:cubicBezTo>
                  <a:lnTo>
                    <a:pt x="1305" y="1811"/>
                  </a:lnTo>
                  <a:cubicBezTo>
                    <a:pt x="1280" y="1811"/>
                    <a:pt x="1256" y="1810"/>
                    <a:pt x="1231" y="1810"/>
                  </a:cubicBezTo>
                  <a:cubicBezTo>
                    <a:pt x="563" y="1810"/>
                    <a:pt x="39" y="2258"/>
                    <a:pt x="0" y="2818"/>
                  </a:cubicBezTo>
                  <a:lnTo>
                    <a:pt x="0" y="7523"/>
                  </a:lnTo>
                  <a:cubicBezTo>
                    <a:pt x="0" y="9398"/>
                    <a:pt x="341" y="11255"/>
                    <a:pt x="983" y="13046"/>
                  </a:cubicBezTo>
                  <a:cubicBezTo>
                    <a:pt x="1927" y="15552"/>
                    <a:pt x="3553" y="17939"/>
                    <a:pt x="6102" y="19626"/>
                  </a:cubicBezTo>
                  <a:cubicBezTo>
                    <a:pt x="7468" y="20529"/>
                    <a:pt x="9032" y="21195"/>
                    <a:pt x="10700" y="21587"/>
                  </a:cubicBezTo>
                  <a:cubicBezTo>
                    <a:pt x="10749" y="21596"/>
                    <a:pt x="10799" y="21600"/>
                    <a:pt x="10850" y="21600"/>
                  </a:cubicBezTo>
                  <a:cubicBezTo>
                    <a:pt x="10900" y="21600"/>
                    <a:pt x="10951" y="21596"/>
                    <a:pt x="11000" y="21587"/>
                  </a:cubicBezTo>
                  <a:cubicBezTo>
                    <a:pt x="18850" y="19711"/>
                    <a:pt x="21600" y="12926"/>
                    <a:pt x="21600" y="7523"/>
                  </a:cubicBezTo>
                  <a:lnTo>
                    <a:pt x="21600" y="2818"/>
                  </a:lnTo>
                  <a:cubicBezTo>
                    <a:pt x="21561" y="2258"/>
                    <a:pt x="21037" y="1810"/>
                    <a:pt x="20386" y="1810"/>
                  </a:cubicBezTo>
                  <a:cubicBezTo>
                    <a:pt x="20362" y="1810"/>
                    <a:pt x="20339" y="1811"/>
                    <a:pt x="20315" y="1811"/>
                  </a:cubicBezTo>
                  <a:lnTo>
                    <a:pt x="11180" y="39"/>
                  </a:lnTo>
                  <a:cubicBezTo>
                    <a:pt x="11060" y="13"/>
                    <a:pt x="10936" y="0"/>
                    <a:pt x="1080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9" name="Google Shape;1098;p24"/>
            <p:cNvSpPr/>
            <p:nvPr/>
          </p:nvSpPr>
          <p:spPr>
            <a:xfrm>
              <a:off x="27772" y="35478"/>
              <a:ext cx="425999" cy="499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0"/>
                  </a:moveTo>
                  <a:lnTo>
                    <a:pt x="1088" y="1587"/>
                  </a:lnTo>
                  <a:cubicBezTo>
                    <a:pt x="1075" y="1587"/>
                    <a:pt x="1060" y="1587"/>
                    <a:pt x="1046" y="1587"/>
                  </a:cubicBezTo>
                  <a:cubicBezTo>
                    <a:pt x="497" y="1587"/>
                    <a:pt x="44" y="1948"/>
                    <a:pt x="0" y="2438"/>
                  </a:cubicBezTo>
                  <a:lnTo>
                    <a:pt x="0" y="7317"/>
                  </a:lnTo>
                  <a:cubicBezTo>
                    <a:pt x="0" y="12735"/>
                    <a:pt x="2858" y="19742"/>
                    <a:pt x="10799" y="21600"/>
                  </a:cubicBezTo>
                  <a:lnTo>
                    <a:pt x="10891" y="21600"/>
                  </a:lnTo>
                  <a:cubicBezTo>
                    <a:pt x="18831" y="19761"/>
                    <a:pt x="21600" y="12735"/>
                    <a:pt x="21600" y="7317"/>
                  </a:cubicBezTo>
                  <a:lnTo>
                    <a:pt x="21600" y="2438"/>
                  </a:lnTo>
                  <a:cubicBezTo>
                    <a:pt x="21577" y="1948"/>
                    <a:pt x="21103" y="1587"/>
                    <a:pt x="20554" y="1587"/>
                  </a:cubicBezTo>
                  <a:cubicBezTo>
                    <a:pt x="20539" y="1587"/>
                    <a:pt x="20525" y="1587"/>
                    <a:pt x="20510" y="1587"/>
                  </a:cubicBezTo>
                  <a:lnTo>
                    <a:pt x="10799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0" name="Google Shape;1099;p24"/>
            <p:cNvSpPr/>
            <p:nvPr/>
          </p:nvSpPr>
          <p:spPr>
            <a:xfrm>
              <a:off x="34462" y="43069"/>
              <a:ext cx="412582" cy="484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fill="norm" stroke="1" extrusionOk="0">
                  <a:moveTo>
                    <a:pt x="20522" y="1578"/>
                  </a:moveTo>
                  <a:cubicBezTo>
                    <a:pt x="21084" y="1558"/>
                    <a:pt x="21576" y="1937"/>
                    <a:pt x="21600" y="2436"/>
                  </a:cubicBezTo>
                  <a:lnTo>
                    <a:pt x="21600" y="7307"/>
                  </a:lnTo>
                  <a:cubicBezTo>
                    <a:pt x="21600" y="12737"/>
                    <a:pt x="18836" y="19744"/>
                    <a:pt x="10894" y="21580"/>
                  </a:cubicBezTo>
                  <a:cubicBezTo>
                    <a:pt x="10871" y="21600"/>
                    <a:pt x="10824" y="21600"/>
                    <a:pt x="10800" y="21580"/>
                  </a:cubicBezTo>
                  <a:cubicBezTo>
                    <a:pt x="2859" y="19744"/>
                    <a:pt x="0" y="12737"/>
                    <a:pt x="0" y="7307"/>
                  </a:cubicBezTo>
                  <a:lnTo>
                    <a:pt x="0" y="2436"/>
                  </a:lnTo>
                  <a:cubicBezTo>
                    <a:pt x="24" y="1957"/>
                    <a:pt x="516" y="1578"/>
                    <a:pt x="1078" y="1598"/>
                  </a:cubicBez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1" name="Google Shape;1100;p24"/>
            <p:cNvSpPr/>
            <p:nvPr/>
          </p:nvSpPr>
          <p:spPr>
            <a:xfrm>
              <a:off x="139205" y="241768"/>
              <a:ext cx="203134" cy="135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282" y="0"/>
                  </a:moveTo>
                  <a:cubicBezTo>
                    <a:pt x="999" y="0"/>
                    <a:pt x="0" y="1497"/>
                    <a:pt x="0" y="3347"/>
                  </a:cubicBezTo>
                  <a:lnTo>
                    <a:pt x="0" y="18181"/>
                  </a:lnTo>
                  <a:cubicBezTo>
                    <a:pt x="0" y="20103"/>
                    <a:pt x="999" y="21600"/>
                    <a:pt x="2282" y="21600"/>
                  </a:cubicBezTo>
                  <a:lnTo>
                    <a:pt x="19362" y="21600"/>
                  </a:lnTo>
                  <a:cubicBezTo>
                    <a:pt x="20601" y="21600"/>
                    <a:pt x="21600" y="20103"/>
                    <a:pt x="21600" y="18181"/>
                  </a:cubicBezTo>
                  <a:lnTo>
                    <a:pt x="21600" y="3347"/>
                  </a:lnTo>
                  <a:cubicBezTo>
                    <a:pt x="21600" y="1497"/>
                    <a:pt x="20601" y="0"/>
                    <a:pt x="19362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2" name="Google Shape;1101;p24"/>
            <p:cNvSpPr/>
            <p:nvPr/>
          </p:nvSpPr>
          <p:spPr>
            <a:xfrm>
              <a:off x="174983" y="167016"/>
              <a:ext cx="131540" cy="74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51" y="0"/>
                    <a:pt x="0" y="8405"/>
                    <a:pt x="0" y="19015"/>
                  </a:cubicBezTo>
                  <a:lnTo>
                    <a:pt x="0" y="21600"/>
                  </a:lnTo>
                  <a:lnTo>
                    <a:pt x="3012" y="21600"/>
                  </a:lnTo>
                  <a:lnTo>
                    <a:pt x="3012" y="19015"/>
                  </a:lnTo>
                  <a:cubicBezTo>
                    <a:pt x="3012" y="11381"/>
                    <a:pt x="6468" y="5180"/>
                    <a:pt x="10800" y="5180"/>
                  </a:cubicBezTo>
                  <a:cubicBezTo>
                    <a:pt x="15139" y="5180"/>
                    <a:pt x="18588" y="11381"/>
                    <a:pt x="18588" y="19015"/>
                  </a:cubicBezTo>
                  <a:lnTo>
                    <a:pt x="18588" y="21600"/>
                  </a:lnTo>
                  <a:lnTo>
                    <a:pt x="21600" y="21600"/>
                  </a:lnTo>
                  <a:lnTo>
                    <a:pt x="21600" y="19015"/>
                  </a:lnTo>
                  <a:cubicBezTo>
                    <a:pt x="21600" y="8405"/>
                    <a:pt x="16755" y="0"/>
                    <a:pt x="1080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3" name="Google Shape;1102;p24"/>
            <p:cNvSpPr/>
            <p:nvPr/>
          </p:nvSpPr>
          <p:spPr>
            <a:xfrm>
              <a:off x="305206" y="268151"/>
              <a:ext cx="51452" cy="109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2401" y="21600"/>
                  </a:lnTo>
                  <a:cubicBezTo>
                    <a:pt x="17466" y="21600"/>
                    <a:pt x="21600" y="19652"/>
                    <a:pt x="21600" y="17354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4" name="Google Shape;1103;p24"/>
            <p:cNvSpPr/>
            <p:nvPr/>
          </p:nvSpPr>
          <p:spPr>
            <a:xfrm>
              <a:off x="277020" y="211326"/>
              <a:ext cx="107825" cy="69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62" name="Google Shape;1104;p24"/>
          <p:cNvGrpSpPr/>
          <p:nvPr/>
        </p:nvGrpSpPr>
        <p:grpSpPr>
          <a:xfrm>
            <a:off x="5831884" y="2485701"/>
            <a:ext cx="481020" cy="566971"/>
            <a:chOff x="37" y="0"/>
            <a:chExt cx="481018" cy="566969"/>
          </a:xfrm>
        </p:grpSpPr>
        <p:sp>
          <p:nvSpPr>
            <p:cNvPr id="646" name="Google Shape;1105;p24"/>
            <p:cNvSpPr/>
            <p:nvPr/>
          </p:nvSpPr>
          <p:spPr>
            <a:xfrm>
              <a:off x="37" y="0"/>
              <a:ext cx="481020" cy="56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10669" y="0"/>
                    <a:pt x="10539" y="13"/>
                    <a:pt x="10408" y="39"/>
                  </a:cubicBezTo>
                  <a:lnTo>
                    <a:pt x="1286" y="1811"/>
                  </a:lnTo>
                  <a:cubicBezTo>
                    <a:pt x="1262" y="1811"/>
                    <a:pt x="1239" y="1810"/>
                    <a:pt x="1215" y="1810"/>
                  </a:cubicBezTo>
                  <a:cubicBezTo>
                    <a:pt x="562" y="1810"/>
                    <a:pt x="19" y="2258"/>
                    <a:pt x="0" y="2818"/>
                  </a:cubicBezTo>
                  <a:lnTo>
                    <a:pt x="0" y="7523"/>
                  </a:lnTo>
                  <a:cubicBezTo>
                    <a:pt x="0" y="9398"/>
                    <a:pt x="321" y="11255"/>
                    <a:pt x="984" y="13046"/>
                  </a:cubicBezTo>
                  <a:cubicBezTo>
                    <a:pt x="1909" y="15552"/>
                    <a:pt x="3556" y="17939"/>
                    <a:pt x="6108" y="19626"/>
                  </a:cubicBezTo>
                  <a:cubicBezTo>
                    <a:pt x="7475" y="20529"/>
                    <a:pt x="9022" y="21195"/>
                    <a:pt x="10689" y="21587"/>
                  </a:cubicBezTo>
                  <a:cubicBezTo>
                    <a:pt x="10740" y="21596"/>
                    <a:pt x="10789" y="21600"/>
                    <a:pt x="10840" y="21600"/>
                  </a:cubicBezTo>
                  <a:cubicBezTo>
                    <a:pt x="10890" y="21600"/>
                    <a:pt x="10941" y="21596"/>
                    <a:pt x="10992" y="21587"/>
                  </a:cubicBezTo>
                  <a:cubicBezTo>
                    <a:pt x="18868" y="19711"/>
                    <a:pt x="21600" y="12926"/>
                    <a:pt x="21600" y="7523"/>
                  </a:cubicBezTo>
                  <a:lnTo>
                    <a:pt x="21600" y="2818"/>
                  </a:lnTo>
                  <a:cubicBezTo>
                    <a:pt x="21581" y="2258"/>
                    <a:pt x="21038" y="1810"/>
                    <a:pt x="20385" y="1810"/>
                  </a:cubicBezTo>
                  <a:cubicBezTo>
                    <a:pt x="20361" y="1810"/>
                    <a:pt x="20338" y="1811"/>
                    <a:pt x="20314" y="1811"/>
                  </a:cubicBezTo>
                  <a:lnTo>
                    <a:pt x="11172" y="39"/>
                  </a:lnTo>
                  <a:cubicBezTo>
                    <a:pt x="11051" y="13"/>
                    <a:pt x="10926" y="0"/>
                    <a:pt x="1079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7" name="Google Shape;1106;p24"/>
            <p:cNvSpPr/>
            <p:nvPr/>
          </p:nvSpPr>
          <p:spPr>
            <a:xfrm>
              <a:off x="27773" y="35478"/>
              <a:ext cx="425547" cy="499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0" y="0"/>
                  </a:moveTo>
                  <a:lnTo>
                    <a:pt x="1091" y="1587"/>
                  </a:lnTo>
                  <a:cubicBezTo>
                    <a:pt x="1076" y="1587"/>
                    <a:pt x="1061" y="1587"/>
                    <a:pt x="1045" y="1587"/>
                  </a:cubicBezTo>
                  <a:cubicBezTo>
                    <a:pt x="475" y="1587"/>
                    <a:pt x="23" y="1948"/>
                    <a:pt x="0" y="2438"/>
                  </a:cubicBezTo>
                  <a:lnTo>
                    <a:pt x="0" y="7317"/>
                  </a:lnTo>
                  <a:cubicBezTo>
                    <a:pt x="0" y="12735"/>
                    <a:pt x="2861" y="19742"/>
                    <a:pt x="10810" y="21600"/>
                  </a:cubicBezTo>
                  <a:lnTo>
                    <a:pt x="10879" y="21600"/>
                  </a:lnTo>
                  <a:cubicBezTo>
                    <a:pt x="18828" y="19761"/>
                    <a:pt x="21600" y="12735"/>
                    <a:pt x="21600" y="7317"/>
                  </a:cubicBezTo>
                  <a:lnTo>
                    <a:pt x="21600" y="2438"/>
                  </a:lnTo>
                  <a:cubicBezTo>
                    <a:pt x="21577" y="1948"/>
                    <a:pt x="21123" y="1587"/>
                    <a:pt x="20576" y="1587"/>
                  </a:cubicBezTo>
                  <a:cubicBezTo>
                    <a:pt x="20560" y="1587"/>
                    <a:pt x="20547" y="1587"/>
                    <a:pt x="20532" y="1587"/>
                  </a:cubicBezTo>
                  <a:lnTo>
                    <a:pt x="1081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8" name="Google Shape;1107;p24"/>
            <p:cNvSpPr/>
            <p:nvPr/>
          </p:nvSpPr>
          <p:spPr>
            <a:xfrm>
              <a:off x="34049" y="43069"/>
              <a:ext cx="412995" cy="484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fill="norm" stroke="1" extrusionOk="0">
                  <a:moveTo>
                    <a:pt x="20501" y="1578"/>
                  </a:moveTo>
                  <a:cubicBezTo>
                    <a:pt x="21085" y="1558"/>
                    <a:pt x="21576" y="1937"/>
                    <a:pt x="21600" y="2436"/>
                  </a:cubicBezTo>
                  <a:lnTo>
                    <a:pt x="21600" y="7307"/>
                  </a:lnTo>
                  <a:cubicBezTo>
                    <a:pt x="21600" y="12737"/>
                    <a:pt x="18838" y="19744"/>
                    <a:pt x="10882" y="21580"/>
                  </a:cubicBezTo>
                  <a:cubicBezTo>
                    <a:pt x="10858" y="21600"/>
                    <a:pt x="10834" y="21600"/>
                    <a:pt x="10811" y="21580"/>
                  </a:cubicBezTo>
                  <a:cubicBezTo>
                    <a:pt x="2854" y="19744"/>
                    <a:pt x="0" y="12737"/>
                    <a:pt x="0" y="7307"/>
                  </a:cubicBezTo>
                  <a:lnTo>
                    <a:pt x="0" y="2436"/>
                  </a:lnTo>
                  <a:cubicBezTo>
                    <a:pt x="24" y="1937"/>
                    <a:pt x="515" y="1578"/>
                    <a:pt x="1099" y="1598"/>
                  </a:cubicBezTo>
                  <a:lnTo>
                    <a:pt x="10811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C698E"/>
                </a:gs>
                <a:gs pos="100000">
                  <a:srgbClr val="2C303B"/>
                </a:gs>
              </a:gsLst>
              <a:lin ang="540001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9" name="Google Shape;1108;p24"/>
            <p:cNvSpPr/>
            <p:nvPr/>
          </p:nvSpPr>
          <p:spPr>
            <a:xfrm>
              <a:off x="94443" y="167918"/>
              <a:ext cx="140522" cy="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7" y="0"/>
                  </a:moveTo>
                  <a:cubicBezTo>
                    <a:pt x="549" y="0"/>
                    <a:pt x="0" y="1401"/>
                    <a:pt x="0" y="2993"/>
                  </a:cubicBezTo>
                  <a:lnTo>
                    <a:pt x="0" y="18607"/>
                  </a:lnTo>
                  <a:cubicBezTo>
                    <a:pt x="0" y="20185"/>
                    <a:pt x="549" y="21600"/>
                    <a:pt x="1167" y="21600"/>
                  </a:cubicBezTo>
                  <a:lnTo>
                    <a:pt x="20427" y="21600"/>
                  </a:lnTo>
                  <a:cubicBezTo>
                    <a:pt x="21115" y="21600"/>
                    <a:pt x="21600" y="20185"/>
                    <a:pt x="21600" y="18607"/>
                  </a:cubicBezTo>
                  <a:lnTo>
                    <a:pt x="21600" y="2993"/>
                  </a:lnTo>
                  <a:cubicBezTo>
                    <a:pt x="21600" y="1401"/>
                    <a:pt x="21115" y="0"/>
                    <a:pt x="2042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0" name="Google Shape;1109;p24"/>
            <p:cNvSpPr/>
            <p:nvPr/>
          </p:nvSpPr>
          <p:spPr>
            <a:xfrm>
              <a:off x="94443" y="229666"/>
              <a:ext cx="70243" cy="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5" y="0"/>
                  </a:moveTo>
                  <a:cubicBezTo>
                    <a:pt x="1098" y="0"/>
                    <a:pt x="0" y="1415"/>
                    <a:pt x="0" y="3170"/>
                  </a:cubicBezTo>
                  <a:lnTo>
                    <a:pt x="0" y="18607"/>
                  </a:lnTo>
                  <a:cubicBezTo>
                    <a:pt x="0" y="20185"/>
                    <a:pt x="1098" y="21600"/>
                    <a:pt x="2335" y="21600"/>
                  </a:cubicBezTo>
                  <a:lnTo>
                    <a:pt x="19265" y="21600"/>
                  </a:lnTo>
                  <a:cubicBezTo>
                    <a:pt x="20641" y="21600"/>
                    <a:pt x="21600" y="20185"/>
                    <a:pt x="21600" y="18607"/>
                  </a:cubicBezTo>
                  <a:lnTo>
                    <a:pt x="21600" y="3170"/>
                  </a:lnTo>
                  <a:cubicBezTo>
                    <a:pt x="21600" y="1415"/>
                    <a:pt x="20641" y="0"/>
                    <a:pt x="1926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1" name="Google Shape;1110;p24"/>
            <p:cNvSpPr/>
            <p:nvPr/>
          </p:nvSpPr>
          <p:spPr>
            <a:xfrm>
              <a:off x="316406" y="229666"/>
              <a:ext cx="70243" cy="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5" y="0"/>
                  </a:moveTo>
                  <a:cubicBezTo>
                    <a:pt x="959" y="0"/>
                    <a:pt x="0" y="1415"/>
                    <a:pt x="0" y="3170"/>
                  </a:cubicBezTo>
                  <a:lnTo>
                    <a:pt x="0" y="18607"/>
                  </a:lnTo>
                  <a:cubicBezTo>
                    <a:pt x="0" y="20185"/>
                    <a:pt x="959" y="21600"/>
                    <a:pt x="2335" y="21600"/>
                  </a:cubicBezTo>
                  <a:lnTo>
                    <a:pt x="19254" y="21600"/>
                  </a:lnTo>
                  <a:cubicBezTo>
                    <a:pt x="20502" y="21600"/>
                    <a:pt x="21600" y="20185"/>
                    <a:pt x="21600" y="18607"/>
                  </a:cubicBezTo>
                  <a:lnTo>
                    <a:pt x="21600" y="3170"/>
                  </a:lnTo>
                  <a:cubicBezTo>
                    <a:pt x="21600" y="1415"/>
                    <a:pt x="20502" y="0"/>
                    <a:pt x="1925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2" name="Google Shape;1111;p24"/>
            <p:cNvSpPr/>
            <p:nvPr/>
          </p:nvSpPr>
          <p:spPr>
            <a:xfrm>
              <a:off x="172766" y="229666"/>
              <a:ext cx="135110" cy="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6" y="0"/>
                  </a:moveTo>
                  <a:cubicBezTo>
                    <a:pt x="571" y="0"/>
                    <a:pt x="0" y="1415"/>
                    <a:pt x="0" y="3170"/>
                  </a:cubicBezTo>
                  <a:lnTo>
                    <a:pt x="0" y="18607"/>
                  </a:lnTo>
                  <a:cubicBezTo>
                    <a:pt x="0" y="20185"/>
                    <a:pt x="571" y="21600"/>
                    <a:pt x="1286" y="21600"/>
                  </a:cubicBezTo>
                  <a:lnTo>
                    <a:pt x="20386" y="21600"/>
                  </a:lnTo>
                  <a:cubicBezTo>
                    <a:pt x="21101" y="21600"/>
                    <a:pt x="21600" y="20185"/>
                    <a:pt x="21600" y="18607"/>
                  </a:cubicBezTo>
                  <a:lnTo>
                    <a:pt x="21600" y="3170"/>
                  </a:lnTo>
                  <a:cubicBezTo>
                    <a:pt x="21600" y="1415"/>
                    <a:pt x="21101" y="0"/>
                    <a:pt x="20386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3" name="Google Shape;1112;p24"/>
            <p:cNvSpPr/>
            <p:nvPr/>
          </p:nvSpPr>
          <p:spPr>
            <a:xfrm>
              <a:off x="246126" y="167918"/>
              <a:ext cx="140522" cy="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3" y="0"/>
                  </a:moveTo>
                  <a:cubicBezTo>
                    <a:pt x="485" y="0"/>
                    <a:pt x="0" y="1401"/>
                    <a:pt x="0" y="2993"/>
                  </a:cubicBezTo>
                  <a:lnTo>
                    <a:pt x="0" y="18607"/>
                  </a:lnTo>
                  <a:cubicBezTo>
                    <a:pt x="0" y="20185"/>
                    <a:pt x="485" y="21600"/>
                    <a:pt x="1173" y="21600"/>
                  </a:cubicBezTo>
                  <a:lnTo>
                    <a:pt x="20427" y="21600"/>
                  </a:lnTo>
                  <a:cubicBezTo>
                    <a:pt x="21051" y="21600"/>
                    <a:pt x="21600" y="20185"/>
                    <a:pt x="21600" y="18607"/>
                  </a:cubicBezTo>
                  <a:lnTo>
                    <a:pt x="21600" y="2993"/>
                  </a:lnTo>
                  <a:cubicBezTo>
                    <a:pt x="21600" y="1401"/>
                    <a:pt x="21051" y="0"/>
                    <a:pt x="2042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4" name="Google Shape;1113;p24"/>
            <p:cNvSpPr/>
            <p:nvPr/>
          </p:nvSpPr>
          <p:spPr>
            <a:xfrm>
              <a:off x="94443" y="291414"/>
              <a:ext cx="140522" cy="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7" y="0"/>
                  </a:moveTo>
                  <a:cubicBezTo>
                    <a:pt x="549" y="0"/>
                    <a:pt x="0" y="1415"/>
                    <a:pt x="0" y="3170"/>
                  </a:cubicBezTo>
                  <a:lnTo>
                    <a:pt x="0" y="18607"/>
                  </a:lnTo>
                  <a:cubicBezTo>
                    <a:pt x="0" y="20199"/>
                    <a:pt x="549" y="21600"/>
                    <a:pt x="1167" y="21600"/>
                  </a:cubicBezTo>
                  <a:lnTo>
                    <a:pt x="20427" y="21600"/>
                  </a:lnTo>
                  <a:cubicBezTo>
                    <a:pt x="21115" y="21600"/>
                    <a:pt x="21600" y="20199"/>
                    <a:pt x="21600" y="18607"/>
                  </a:cubicBezTo>
                  <a:lnTo>
                    <a:pt x="21600" y="3170"/>
                  </a:lnTo>
                  <a:cubicBezTo>
                    <a:pt x="21600" y="1415"/>
                    <a:pt x="21115" y="0"/>
                    <a:pt x="2042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5" name="Google Shape;1114;p24"/>
            <p:cNvSpPr/>
            <p:nvPr/>
          </p:nvSpPr>
          <p:spPr>
            <a:xfrm>
              <a:off x="246126" y="291414"/>
              <a:ext cx="140522" cy="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3" y="0"/>
                  </a:moveTo>
                  <a:cubicBezTo>
                    <a:pt x="485" y="0"/>
                    <a:pt x="0" y="1415"/>
                    <a:pt x="0" y="3170"/>
                  </a:cubicBezTo>
                  <a:lnTo>
                    <a:pt x="0" y="18607"/>
                  </a:lnTo>
                  <a:cubicBezTo>
                    <a:pt x="0" y="20199"/>
                    <a:pt x="485" y="21600"/>
                    <a:pt x="1173" y="21600"/>
                  </a:cubicBezTo>
                  <a:lnTo>
                    <a:pt x="20427" y="21600"/>
                  </a:lnTo>
                  <a:cubicBezTo>
                    <a:pt x="21051" y="21600"/>
                    <a:pt x="21600" y="20199"/>
                    <a:pt x="21600" y="18607"/>
                  </a:cubicBezTo>
                  <a:lnTo>
                    <a:pt x="21600" y="3170"/>
                  </a:lnTo>
                  <a:cubicBezTo>
                    <a:pt x="21600" y="1415"/>
                    <a:pt x="21051" y="0"/>
                    <a:pt x="20427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6" name="Google Shape;1115;p24"/>
            <p:cNvSpPr/>
            <p:nvPr/>
          </p:nvSpPr>
          <p:spPr>
            <a:xfrm>
              <a:off x="329372" y="229666"/>
              <a:ext cx="88583" cy="123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3957"/>
                  </a:moveTo>
                  <a:cubicBezTo>
                    <a:pt x="21490" y="18168"/>
                    <a:pt x="16688" y="21600"/>
                    <a:pt x="10805" y="21600"/>
                  </a:cubicBezTo>
                  <a:cubicBezTo>
                    <a:pt x="4802" y="21600"/>
                    <a:pt x="0" y="18168"/>
                    <a:pt x="0" y="13957"/>
                  </a:cubicBezTo>
                  <a:cubicBezTo>
                    <a:pt x="0" y="9673"/>
                    <a:pt x="10805" y="0"/>
                    <a:pt x="10805" y="0"/>
                  </a:cubicBezTo>
                  <a:cubicBezTo>
                    <a:pt x="10805" y="0"/>
                    <a:pt x="21600" y="9673"/>
                    <a:pt x="21600" y="13957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7" name="Google Shape;1116;p24"/>
            <p:cNvSpPr/>
            <p:nvPr/>
          </p:nvSpPr>
          <p:spPr>
            <a:xfrm>
              <a:off x="347261" y="278448"/>
              <a:ext cx="52804" cy="73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75" fill="norm" stroke="1" extrusionOk="0">
                  <a:moveTo>
                    <a:pt x="21600" y="12699"/>
                  </a:moveTo>
                  <a:cubicBezTo>
                    <a:pt x="21047" y="21600"/>
                    <a:pt x="553" y="21600"/>
                    <a:pt x="0" y="12699"/>
                  </a:cubicBezTo>
                  <a:cubicBezTo>
                    <a:pt x="0" y="8782"/>
                    <a:pt x="10808" y="0"/>
                    <a:pt x="10808" y="0"/>
                  </a:cubicBezTo>
                  <a:cubicBezTo>
                    <a:pt x="10808" y="0"/>
                    <a:pt x="21600" y="8782"/>
                    <a:pt x="21600" y="12699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8" name="Google Shape;1117;p24"/>
            <p:cNvSpPr/>
            <p:nvPr/>
          </p:nvSpPr>
          <p:spPr>
            <a:xfrm>
              <a:off x="294457" y="278448"/>
              <a:ext cx="52805" cy="74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3926"/>
                  </a:moveTo>
                  <a:cubicBezTo>
                    <a:pt x="21600" y="18091"/>
                    <a:pt x="16665" y="21600"/>
                    <a:pt x="10808" y="21600"/>
                  </a:cubicBezTo>
                  <a:cubicBezTo>
                    <a:pt x="4766" y="21600"/>
                    <a:pt x="0" y="18091"/>
                    <a:pt x="0" y="13926"/>
                  </a:cubicBezTo>
                  <a:cubicBezTo>
                    <a:pt x="0" y="9630"/>
                    <a:pt x="10808" y="0"/>
                    <a:pt x="10808" y="0"/>
                  </a:cubicBezTo>
                  <a:cubicBezTo>
                    <a:pt x="10808" y="0"/>
                    <a:pt x="21600" y="9630"/>
                    <a:pt x="21600" y="1392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9" name="Google Shape;1118;p24"/>
            <p:cNvSpPr/>
            <p:nvPr/>
          </p:nvSpPr>
          <p:spPr>
            <a:xfrm>
              <a:off x="307423" y="315579"/>
              <a:ext cx="26421" cy="37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75" fill="norm" stroke="1" extrusionOk="0">
                  <a:moveTo>
                    <a:pt x="21600" y="12301"/>
                  </a:moveTo>
                  <a:cubicBezTo>
                    <a:pt x="21600" y="21600"/>
                    <a:pt x="0" y="21600"/>
                    <a:pt x="0" y="12301"/>
                  </a:cubicBezTo>
                  <a:cubicBezTo>
                    <a:pt x="0" y="8597"/>
                    <a:pt x="10631" y="0"/>
                    <a:pt x="10631" y="0"/>
                  </a:cubicBezTo>
                  <a:cubicBezTo>
                    <a:pt x="10631" y="0"/>
                    <a:pt x="21600" y="8597"/>
                    <a:pt x="21600" y="1230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0" name="Google Shape;1119;p24"/>
            <p:cNvSpPr/>
            <p:nvPr/>
          </p:nvSpPr>
          <p:spPr>
            <a:xfrm>
              <a:off x="64453" y="257402"/>
              <a:ext cx="42093" cy="89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1402"/>
                  </a:lnTo>
                  <a:cubicBezTo>
                    <a:pt x="0" y="17043"/>
                    <a:pt x="9643" y="21600"/>
                    <a:pt x="21600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1" name="Google Shape;1120;p24"/>
            <p:cNvSpPr/>
            <p:nvPr/>
          </p:nvSpPr>
          <p:spPr>
            <a:xfrm>
              <a:off x="41640" y="210875"/>
              <a:ext cx="88170" cy="56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5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745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72" name="Google Shape;1121;p24"/>
          <p:cNvGrpSpPr/>
          <p:nvPr/>
        </p:nvGrpSpPr>
        <p:grpSpPr>
          <a:xfrm>
            <a:off x="7431282" y="2485701"/>
            <a:ext cx="482373" cy="568287"/>
            <a:chOff x="0" y="0"/>
            <a:chExt cx="482371" cy="568285"/>
          </a:xfrm>
        </p:grpSpPr>
        <p:sp>
          <p:nvSpPr>
            <p:cNvPr id="663" name="Google Shape;1122;p24"/>
            <p:cNvSpPr/>
            <p:nvPr/>
          </p:nvSpPr>
          <p:spPr>
            <a:xfrm>
              <a:off x="0" y="-1"/>
              <a:ext cx="482372" cy="56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8" y="0"/>
                  </a:moveTo>
                  <a:cubicBezTo>
                    <a:pt x="10680" y="0"/>
                    <a:pt x="10550" y="13"/>
                    <a:pt x="10421" y="39"/>
                  </a:cubicBezTo>
                  <a:lnTo>
                    <a:pt x="1282" y="1807"/>
                  </a:lnTo>
                  <a:cubicBezTo>
                    <a:pt x="1271" y="1807"/>
                    <a:pt x="1257" y="1807"/>
                    <a:pt x="1245" y="1807"/>
                  </a:cubicBezTo>
                  <a:cubicBezTo>
                    <a:pt x="581" y="1807"/>
                    <a:pt x="40" y="2244"/>
                    <a:pt x="0" y="2811"/>
                  </a:cubicBezTo>
                  <a:lnTo>
                    <a:pt x="0" y="7522"/>
                  </a:lnTo>
                  <a:cubicBezTo>
                    <a:pt x="0" y="9394"/>
                    <a:pt x="342" y="11246"/>
                    <a:pt x="983" y="13033"/>
                  </a:cubicBezTo>
                  <a:cubicBezTo>
                    <a:pt x="1924" y="15550"/>
                    <a:pt x="3568" y="17947"/>
                    <a:pt x="6112" y="19632"/>
                  </a:cubicBezTo>
                  <a:cubicBezTo>
                    <a:pt x="7474" y="20533"/>
                    <a:pt x="9037" y="21197"/>
                    <a:pt x="10700" y="21587"/>
                  </a:cubicBezTo>
                  <a:cubicBezTo>
                    <a:pt x="10750" y="21596"/>
                    <a:pt x="10801" y="21600"/>
                    <a:pt x="10851" y="21600"/>
                  </a:cubicBezTo>
                  <a:cubicBezTo>
                    <a:pt x="10900" y="21600"/>
                    <a:pt x="10951" y="21596"/>
                    <a:pt x="11001" y="21587"/>
                  </a:cubicBezTo>
                  <a:cubicBezTo>
                    <a:pt x="18855" y="19700"/>
                    <a:pt x="21600" y="12913"/>
                    <a:pt x="21600" y="7522"/>
                  </a:cubicBezTo>
                  <a:lnTo>
                    <a:pt x="21600" y="2811"/>
                  </a:lnTo>
                  <a:cubicBezTo>
                    <a:pt x="21581" y="2244"/>
                    <a:pt x="21021" y="1807"/>
                    <a:pt x="20356" y="1807"/>
                  </a:cubicBezTo>
                  <a:cubicBezTo>
                    <a:pt x="20343" y="1807"/>
                    <a:pt x="20331" y="1807"/>
                    <a:pt x="20318" y="1807"/>
                  </a:cubicBezTo>
                  <a:lnTo>
                    <a:pt x="11181" y="39"/>
                  </a:lnTo>
                  <a:cubicBezTo>
                    <a:pt x="11062" y="13"/>
                    <a:pt x="10935" y="0"/>
                    <a:pt x="10808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4" name="Google Shape;1123;p24"/>
            <p:cNvSpPr/>
            <p:nvPr/>
          </p:nvSpPr>
          <p:spPr>
            <a:xfrm>
              <a:off x="27773" y="35478"/>
              <a:ext cx="426412" cy="50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1" y="0"/>
                  </a:moveTo>
                  <a:lnTo>
                    <a:pt x="1087" y="1584"/>
                  </a:lnTo>
                  <a:cubicBezTo>
                    <a:pt x="1074" y="1584"/>
                    <a:pt x="1058" y="1584"/>
                    <a:pt x="1045" y="1584"/>
                  </a:cubicBezTo>
                  <a:cubicBezTo>
                    <a:pt x="476" y="1584"/>
                    <a:pt x="21" y="1963"/>
                    <a:pt x="0" y="2434"/>
                  </a:cubicBezTo>
                  <a:lnTo>
                    <a:pt x="0" y="7304"/>
                  </a:lnTo>
                  <a:cubicBezTo>
                    <a:pt x="0" y="12732"/>
                    <a:pt x="2856" y="19745"/>
                    <a:pt x="10811" y="21600"/>
                  </a:cubicBezTo>
                  <a:lnTo>
                    <a:pt x="10901" y="21600"/>
                  </a:lnTo>
                  <a:cubicBezTo>
                    <a:pt x="18836" y="19745"/>
                    <a:pt x="21600" y="12732"/>
                    <a:pt x="21600" y="7304"/>
                  </a:cubicBezTo>
                  <a:lnTo>
                    <a:pt x="21600" y="2434"/>
                  </a:lnTo>
                  <a:cubicBezTo>
                    <a:pt x="21579" y="1963"/>
                    <a:pt x="21124" y="1584"/>
                    <a:pt x="20576" y="1584"/>
                  </a:cubicBezTo>
                  <a:cubicBezTo>
                    <a:pt x="20562" y="1584"/>
                    <a:pt x="20549" y="1584"/>
                    <a:pt x="20536" y="1584"/>
                  </a:cubicBezTo>
                  <a:lnTo>
                    <a:pt x="10811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5" name="Google Shape;1124;p24"/>
            <p:cNvSpPr/>
            <p:nvPr/>
          </p:nvSpPr>
          <p:spPr>
            <a:xfrm>
              <a:off x="34463" y="43521"/>
              <a:ext cx="413484" cy="48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24" y="1576"/>
                  </a:moveTo>
                  <a:cubicBezTo>
                    <a:pt x="21107" y="1556"/>
                    <a:pt x="21576" y="1935"/>
                    <a:pt x="21600" y="2414"/>
                  </a:cubicBezTo>
                  <a:lnTo>
                    <a:pt x="21600" y="7300"/>
                  </a:lnTo>
                  <a:cubicBezTo>
                    <a:pt x="21600" y="12724"/>
                    <a:pt x="18842" y="19744"/>
                    <a:pt x="10892" y="21600"/>
                  </a:cubicBezTo>
                  <a:cubicBezTo>
                    <a:pt x="10871" y="21600"/>
                    <a:pt x="10847" y="21600"/>
                    <a:pt x="10800" y="21600"/>
                  </a:cubicBezTo>
                  <a:cubicBezTo>
                    <a:pt x="2853" y="19744"/>
                    <a:pt x="0" y="12724"/>
                    <a:pt x="0" y="7300"/>
                  </a:cubicBezTo>
                  <a:lnTo>
                    <a:pt x="0" y="2414"/>
                  </a:lnTo>
                  <a:cubicBezTo>
                    <a:pt x="24" y="1935"/>
                    <a:pt x="514" y="1556"/>
                    <a:pt x="1076" y="1576"/>
                  </a:cubicBez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2A9A"/>
                </a:gs>
                <a:gs pos="100000">
                  <a:srgbClr val="111131"/>
                </a:gs>
              </a:gsLst>
              <a:lin ang="540001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6" name="Google Shape;1125;p24"/>
            <p:cNvSpPr/>
            <p:nvPr/>
          </p:nvSpPr>
          <p:spPr>
            <a:xfrm>
              <a:off x="212115" y="312912"/>
              <a:ext cx="58630" cy="58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83" y="0"/>
                  </a:moveTo>
                  <a:cubicBezTo>
                    <a:pt x="4943" y="0"/>
                    <a:pt x="0" y="4814"/>
                    <a:pt x="0" y="10800"/>
                  </a:cubicBezTo>
                  <a:cubicBezTo>
                    <a:pt x="0" y="16772"/>
                    <a:pt x="4943" y="21600"/>
                    <a:pt x="10883" y="21600"/>
                  </a:cubicBezTo>
                  <a:cubicBezTo>
                    <a:pt x="16809" y="21600"/>
                    <a:pt x="21600" y="16772"/>
                    <a:pt x="21600" y="10800"/>
                  </a:cubicBezTo>
                  <a:cubicBezTo>
                    <a:pt x="21600" y="4814"/>
                    <a:pt x="16809" y="0"/>
                    <a:pt x="10883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7" name="Google Shape;1126;p24"/>
            <p:cNvSpPr/>
            <p:nvPr/>
          </p:nvSpPr>
          <p:spPr>
            <a:xfrm>
              <a:off x="164686" y="259995"/>
              <a:ext cx="153489" cy="51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21" y="0"/>
                  </a:moveTo>
                  <a:cubicBezTo>
                    <a:pt x="6913" y="0"/>
                    <a:pt x="2988" y="4495"/>
                    <a:pt x="0" y="13468"/>
                  </a:cubicBezTo>
                  <a:lnTo>
                    <a:pt x="2771" y="21600"/>
                  </a:lnTo>
                  <a:cubicBezTo>
                    <a:pt x="4972" y="14977"/>
                    <a:pt x="7886" y="11674"/>
                    <a:pt x="10805" y="11674"/>
                  </a:cubicBezTo>
                  <a:cubicBezTo>
                    <a:pt x="13725" y="11674"/>
                    <a:pt x="16655" y="14977"/>
                    <a:pt x="18892" y="21600"/>
                  </a:cubicBezTo>
                  <a:lnTo>
                    <a:pt x="21600" y="13468"/>
                  </a:lnTo>
                  <a:cubicBezTo>
                    <a:pt x="18638" y="4495"/>
                    <a:pt x="14735" y="0"/>
                    <a:pt x="1082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8" name="Google Shape;1127;p24"/>
            <p:cNvSpPr/>
            <p:nvPr/>
          </p:nvSpPr>
          <p:spPr>
            <a:xfrm>
              <a:off x="132478" y="208432"/>
              <a:ext cx="217905" cy="64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6896" y="0"/>
                    <a:pt x="2992" y="5046"/>
                    <a:pt x="0" y="15125"/>
                  </a:cubicBezTo>
                  <a:lnTo>
                    <a:pt x="1948" y="21600"/>
                  </a:lnTo>
                  <a:cubicBezTo>
                    <a:pt x="4389" y="13317"/>
                    <a:pt x="7596" y="9181"/>
                    <a:pt x="10804" y="9181"/>
                  </a:cubicBezTo>
                  <a:cubicBezTo>
                    <a:pt x="14015" y="9181"/>
                    <a:pt x="17230" y="13317"/>
                    <a:pt x="19693" y="21600"/>
                  </a:cubicBezTo>
                  <a:lnTo>
                    <a:pt x="21600" y="15125"/>
                  </a:lnTo>
                  <a:cubicBezTo>
                    <a:pt x="18605" y="5046"/>
                    <a:pt x="14704" y="0"/>
                    <a:pt x="1080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9" name="Google Shape;1128;p24"/>
            <p:cNvSpPr/>
            <p:nvPr/>
          </p:nvSpPr>
          <p:spPr>
            <a:xfrm>
              <a:off x="100683" y="155065"/>
              <a:ext cx="281456" cy="77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6893" y="0"/>
                    <a:pt x="2988" y="5377"/>
                    <a:pt x="0" y="16130"/>
                  </a:cubicBezTo>
                  <a:lnTo>
                    <a:pt x="1477" y="21600"/>
                  </a:lnTo>
                  <a:cubicBezTo>
                    <a:pt x="4052" y="12277"/>
                    <a:pt x="7427" y="7611"/>
                    <a:pt x="10801" y="7611"/>
                  </a:cubicBezTo>
                  <a:cubicBezTo>
                    <a:pt x="14176" y="7611"/>
                    <a:pt x="17548" y="12277"/>
                    <a:pt x="20123" y="21600"/>
                  </a:cubicBezTo>
                  <a:lnTo>
                    <a:pt x="21600" y="16130"/>
                  </a:lnTo>
                  <a:cubicBezTo>
                    <a:pt x="18612" y="5377"/>
                    <a:pt x="14707" y="0"/>
                    <a:pt x="1080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0" name="Google Shape;1129;p24"/>
            <p:cNvSpPr/>
            <p:nvPr/>
          </p:nvSpPr>
          <p:spPr>
            <a:xfrm>
              <a:off x="261799" y="302614"/>
              <a:ext cx="103353" cy="6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33" y="0"/>
                  </a:moveTo>
                  <a:cubicBezTo>
                    <a:pt x="1021" y="0"/>
                    <a:pt x="0" y="1402"/>
                    <a:pt x="0" y="3368"/>
                  </a:cubicBezTo>
                  <a:lnTo>
                    <a:pt x="0" y="18090"/>
                  </a:lnTo>
                  <a:cubicBezTo>
                    <a:pt x="0" y="20057"/>
                    <a:pt x="1021" y="21600"/>
                    <a:pt x="2333" y="21600"/>
                  </a:cubicBezTo>
                  <a:lnTo>
                    <a:pt x="19354" y="21600"/>
                  </a:lnTo>
                  <a:cubicBezTo>
                    <a:pt x="20665" y="21600"/>
                    <a:pt x="21600" y="20057"/>
                    <a:pt x="21600" y="18090"/>
                  </a:cubicBezTo>
                  <a:lnTo>
                    <a:pt x="21600" y="3368"/>
                  </a:lnTo>
                  <a:cubicBezTo>
                    <a:pt x="21600" y="1402"/>
                    <a:pt x="20665" y="0"/>
                    <a:pt x="1935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1" name="Google Shape;1130;p24"/>
            <p:cNvSpPr/>
            <p:nvPr/>
          </p:nvSpPr>
          <p:spPr>
            <a:xfrm>
              <a:off x="280139" y="264130"/>
              <a:ext cx="67124" cy="38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86" y="0"/>
                    <a:pt x="0" y="8543"/>
                    <a:pt x="0" y="18837"/>
                  </a:cubicBezTo>
                  <a:lnTo>
                    <a:pt x="0" y="21600"/>
                  </a:lnTo>
                  <a:lnTo>
                    <a:pt x="3024" y="21600"/>
                  </a:lnTo>
                  <a:lnTo>
                    <a:pt x="3024" y="18837"/>
                  </a:lnTo>
                  <a:cubicBezTo>
                    <a:pt x="3024" y="9788"/>
                    <a:pt x="6906" y="5273"/>
                    <a:pt x="10800" y="5273"/>
                  </a:cubicBezTo>
                  <a:cubicBezTo>
                    <a:pt x="14682" y="5273"/>
                    <a:pt x="18576" y="9788"/>
                    <a:pt x="18576" y="18837"/>
                  </a:cubicBezTo>
                  <a:lnTo>
                    <a:pt x="18576" y="21600"/>
                  </a:lnTo>
                  <a:lnTo>
                    <a:pt x="21600" y="21600"/>
                  </a:lnTo>
                  <a:lnTo>
                    <a:pt x="21600" y="18837"/>
                  </a:lnTo>
                  <a:cubicBezTo>
                    <a:pt x="21600" y="8543"/>
                    <a:pt x="16847" y="0"/>
                    <a:pt x="108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73" name="Google Shape;1180;p24"/>
          <p:cNvSpPr txBox="1"/>
          <p:nvPr/>
        </p:nvSpPr>
        <p:spPr>
          <a:xfrm>
            <a:off x="453770" y="3032024"/>
            <a:ext cx="165677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">
                <a:latin typeface="Viga"/>
                <a:ea typeface="Viga"/>
                <a:cs typeface="Viga"/>
                <a:sym typeface="Viga"/>
              </a:defRPr>
            </a:pPr>
            <a:r>
              <a:t> Pub/Sub </a:t>
            </a:r>
          </a:p>
          <a:p>
            <a:pPr algn="ctr">
              <a:defRPr b="1" sz="9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pPr>
            <a:r>
              <a:t>(Real-Time Messaging </a:t>
            </a:r>
          </a:p>
          <a:p>
            <a:pPr algn="ctr">
              <a:defRPr b="1" sz="9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pPr>
            <a:r>
              <a:t>&amp; Event Streaming)</a:t>
            </a:r>
          </a:p>
        </p:txBody>
      </p:sp>
      <p:grpSp>
        <p:nvGrpSpPr>
          <p:cNvPr id="678" name="Google Shape;1194;p24"/>
          <p:cNvGrpSpPr/>
          <p:nvPr/>
        </p:nvGrpSpPr>
        <p:grpSpPr>
          <a:xfrm>
            <a:off x="1030914" y="2485701"/>
            <a:ext cx="482335" cy="568287"/>
            <a:chOff x="37" y="0"/>
            <a:chExt cx="482333" cy="568285"/>
          </a:xfrm>
        </p:grpSpPr>
        <p:sp>
          <p:nvSpPr>
            <p:cNvPr id="674" name="Google Shape;1195;p24"/>
            <p:cNvSpPr/>
            <p:nvPr/>
          </p:nvSpPr>
          <p:spPr>
            <a:xfrm>
              <a:off x="37" y="-1"/>
              <a:ext cx="482335" cy="56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0670" y="0"/>
                    <a:pt x="10539" y="13"/>
                    <a:pt x="10420" y="39"/>
                  </a:cubicBezTo>
                  <a:lnTo>
                    <a:pt x="1282" y="1807"/>
                  </a:lnTo>
                  <a:cubicBezTo>
                    <a:pt x="1269" y="1807"/>
                    <a:pt x="1256" y="1807"/>
                    <a:pt x="1244" y="1807"/>
                  </a:cubicBezTo>
                  <a:cubicBezTo>
                    <a:pt x="579" y="1807"/>
                    <a:pt x="39" y="2244"/>
                    <a:pt x="0" y="2811"/>
                  </a:cubicBezTo>
                  <a:lnTo>
                    <a:pt x="0" y="7522"/>
                  </a:lnTo>
                  <a:cubicBezTo>
                    <a:pt x="0" y="9394"/>
                    <a:pt x="340" y="11246"/>
                    <a:pt x="981" y="13033"/>
                  </a:cubicBezTo>
                  <a:cubicBezTo>
                    <a:pt x="1924" y="15550"/>
                    <a:pt x="3566" y="17947"/>
                    <a:pt x="6111" y="19632"/>
                  </a:cubicBezTo>
                  <a:cubicBezTo>
                    <a:pt x="7474" y="20533"/>
                    <a:pt x="9036" y="21197"/>
                    <a:pt x="10699" y="21587"/>
                  </a:cubicBezTo>
                  <a:cubicBezTo>
                    <a:pt x="10750" y="21596"/>
                    <a:pt x="10800" y="21600"/>
                    <a:pt x="10850" y="21600"/>
                  </a:cubicBezTo>
                  <a:cubicBezTo>
                    <a:pt x="10901" y="21600"/>
                    <a:pt x="10950" y="21596"/>
                    <a:pt x="11000" y="21587"/>
                  </a:cubicBezTo>
                  <a:cubicBezTo>
                    <a:pt x="18855" y="19700"/>
                    <a:pt x="21600" y="12913"/>
                    <a:pt x="21600" y="7522"/>
                  </a:cubicBezTo>
                  <a:lnTo>
                    <a:pt x="21600" y="2811"/>
                  </a:lnTo>
                  <a:cubicBezTo>
                    <a:pt x="21561" y="2244"/>
                    <a:pt x="21021" y="1807"/>
                    <a:pt x="20356" y="1807"/>
                  </a:cubicBezTo>
                  <a:cubicBezTo>
                    <a:pt x="20344" y="1807"/>
                    <a:pt x="20331" y="1807"/>
                    <a:pt x="20318" y="1807"/>
                  </a:cubicBezTo>
                  <a:lnTo>
                    <a:pt x="11180" y="39"/>
                  </a:lnTo>
                  <a:cubicBezTo>
                    <a:pt x="11061" y="13"/>
                    <a:pt x="1093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5" name="Google Shape;1196;p24"/>
            <p:cNvSpPr/>
            <p:nvPr/>
          </p:nvSpPr>
          <p:spPr>
            <a:xfrm>
              <a:off x="27773" y="35478"/>
              <a:ext cx="426863" cy="50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1086" y="1584"/>
                  </a:lnTo>
                  <a:cubicBezTo>
                    <a:pt x="1073" y="1584"/>
                    <a:pt x="1059" y="1584"/>
                    <a:pt x="1046" y="1584"/>
                  </a:cubicBezTo>
                  <a:cubicBezTo>
                    <a:pt x="496" y="1584"/>
                    <a:pt x="21" y="1963"/>
                    <a:pt x="0" y="2434"/>
                  </a:cubicBezTo>
                  <a:lnTo>
                    <a:pt x="0" y="7304"/>
                  </a:lnTo>
                  <a:cubicBezTo>
                    <a:pt x="0" y="12732"/>
                    <a:pt x="2853" y="19745"/>
                    <a:pt x="10800" y="21600"/>
                  </a:cubicBezTo>
                  <a:lnTo>
                    <a:pt x="10891" y="21600"/>
                  </a:lnTo>
                  <a:cubicBezTo>
                    <a:pt x="18839" y="19745"/>
                    <a:pt x="21600" y="12732"/>
                    <a:pt x="21600" y="7304"/>
                  </a:cubicBezTo>
                  <a:lnTo>
                    <a:pt x="21600" y="2434"/>
                  </a:lnTo>
                  <a:cubicBezTo>
                    <a:pt x="21556" y="1963"/>
                    <a:pt x="21102" y="1584"/>
                    <a:pt x="20554" y="1584"/>
                  </a:cubicBezTo>
                  <a:cubicBezTo>
                    <a:pt x="20541" y="1584"/>
                    <a:pt x="20527" y="1584"/>
                    <a:pt x="20514" y="1584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6" name="Google Shape;1197;p24"/>
            <p:cNvSpPr/>
            <p:nvPr/>
          </p:nvSpPr>
          <p:spPr>
            <a:xfrm>
              <a:off x="34012" y="43521"/>
              <a:ext cx="413935" cy="48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25" y="1576"/>
                  </a:moveTo>
                  <a:cubicBezTo>
                    <a:pt x="21086" y="1556"/>
                    <a:pt x="21576" y="1935"/>
                    <a:pt x="21600" y="2414"/>
                  </a:cubicBezTo>
                  <a:lnTo>
                    <a:pt x="21600" y="7300"/>
                  </a:lnTo>
                  <a:cubicBezTo>
                    <a:pt x="21600" y="12724"/>
                    <a:pt x="18845" y="19744"/>
                    <a:pt x="10906" y="21600"/>
                  </a:cubicBezTo>
                  <a:cubicBezTo>
                    <a:pt x="10882" y="21600"/>
                    <a:pt x="10835" y="21600"/>
                    <a:pt x="10812" y="21600"/>
                  </a:cubicBezTo>
                  <a:cubicBezTo>
                    <a:pt x="2873" y="19744"/>
                    <a:pt x="0" y="12724"/>
                    <a:pt x="0" y="7300"/>
                  </a:cubicBezTo>
                  <a:lnTo>
                    <a:pt x="0" y="2414"/>
                  </a:lnTo>
                  <a:cubicBezTo>
                    <a:pt x="47" y="1935"/>
                    <a:pt x="514" y="1556"/>
                    <a:pt x="1098" y="1576"/>
                  </a:cubicBezTo>
                  <a:lnTo>
                    <a:pt x="1078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7" name="Google Shape;1198;p24"/>
            <p:cNvSpPr/>
            <p:nvPr/>
          </p:nvSpPr>
          <p:spPr>
            <a:xfrm>
              <a:off x="106931" y="123195"/>
              <a:ext cx="266290" cy="261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10827" y="7024"/>
                  </a:moveTo>
                  <a:cubicBezTo>
                    <a:pt x="14024" y="7024"/>
                    <a:pt x="15965" y="10873"/>
                    <a:pt x="13896" y="13549"/>
                  </a:cubicBezTo>
                  <a:cubicBezTo>
                    <a:pt x="13109" y="14566"/>
                    <a:pt x="11963" y="15084"/>
                    <a:pt x="10802" y="15084"/>
                  </a:cubicBezTo>
                  <a:cubicBezTo>
                    <a:pt x="9939" y="15084"/>
                    <a:pt x="9064" y="14796"/>
                    <a:pt x="8326" y="14213"/>
                  </a:cubicBezTo>
                  <a:cubicBezTo>
                    <a:pt x="5576" y="11999"/>
                    <a:pt x="6840" y="7458"/>
                    <a:pt x="10350" y="7052"/>
                  </a:cubicBezTo>
                  <a:cubicBezTo>
                    <a:pt x="10511" y="7034"/>
                    <a:pt x="10672" y="7024"/>
                    <a:pt x="10827" y="7024"/>
                  </a:cubicBezTo>
                  <a:close/>
                  <a:moveTo>
                    <a:pt x="10730" y="0"/>
                  </a:moveTo>
                  <a:cubicBezTo>
                    <a:pt x="10252" y="0"/>
                    <a:pt x="9772" y="34"/>
                    <a:pt x="9301" y="109"/>
                  </a:cubicBezTo>
                  <a:cubicBezTo>
                    <a:pt x="8757" y="183"/>
                    <a:pt x="8432" y="701"/>
                    <a:pt x="8542" y="1216"/>
                  </a:cubicBezTo>
                  <a:lnTo>
                    <a:pt x="8940" y="2915"/>
                  </a:lnTo>
                  <a:cubicBezTo>
                    <a:pt x="7745" y="3210"/>
                    <a:pt x="6624" y="3765"/>
                    <a:pt x="5646" y="4540"/>
                  </a:cubicBezTo>
                  <a:lnTo>
                    <a:pt x="4597" y="3176"/>
                  </a:lnTo>
                  <a:cubicBezTo>
                    <a:pt x="4424" y="2955"/>
                    <a:pt x="4166" y="2844"/>
                    <a:pt x="3904" y="2844"/>
                  </a:cubicBezTo>
                  <a:cubicBezTo>
                    <a:pt x="3676" y="2844"/>
                    <a:pt x="3442" y="2928"/>
                    <a:pt x="3260" y="3101"/>
                  </a:cubicBezTo>
                  <a:cubicBezTo>
                    <a:pt x="2935" y="3433"/>
                    <a:pt x="2607" y="3802"/>
                    <a:pt x="2318" y="4171"/>
                  </a:cubicBezTo>
                  <a:cubicBezTo>
                    <a:pt x="2029" y="4577"/>
                    <a:pt x="1741" y="4984"/>
                    <a:pt x="1485" y="5390"/>
                  </a:cubicBezTo>
                  <a:cubicBezTo>
                    <a:pt x="1233" y="5871"/>
                    <a:pt x="1379" y="6460"/>
                    <a:pt x="1847" y="6720"/>
                  </a:cubicBezTo>
                  <a:lnTo>
                    <a:pt x="3403" y="7458"/>
                  </a:lnTo>
                  <a:cubicBezTo>
                    <a:pt x="2898" y="8603"/>
                    <a:pt x="2607" y="9822"/>
                    <a:pt x="2607" y="11074"/>
                  </a:cubicBezTo>
                  <a:lnTo>
                    <a:pt x="908" y="11074"/>
                  </a:lnTo>
                  <a:cubicBezTo>
                    <a:pt x="364" y="11074"/>
                    <a:pt x="-34" y="11555"/>
                    <a:pt x="2" y="12073"/>
                  </a:cubicBezTo>
                  <a:cubicBezTo>
                    <a:pt x="112" y="13069"/>
                    <a:pt x="328" y="14030"/>
                    <a:pt x="653" y="14954"/>
                  </a:cubicBezTo>
                  <a:cubicBezTo>
                    <a:pt x="783" y="15323"/>
                    <a:pt x="1118" y="15540"/>
                    <a:pt x="1467" y="15540"/>
                  </a:cubicBezTo>
                  <a:cubicBezTo>
                    <a:pt x="1607" y="15540"/>
                    <a:pt x="1750" y="15506"/>
                    <a:pt x="1884" y="15432"/>
                  </a:cubicBezTo>
                  <a:lnTo>
                    <a:pt x="3439" y="14694"/>
                  </a:lnTo>
                  <a:cubicBezTo>
                    <a:pt x="3947" y="15801"/>
                    <a:pt x="4743" y="16799"/>
                    <a:pt x="5682" y="17575"/>
                  </a:cubicBezTo>
                  <a:lnTo>
                    <a:pt x="4634" y="18939"/>
                  </a:lnTo>
                  <a:cubicBezTo>
                    <a:pt x="4308" y="19383"/>
                    <a:pt x="4418" y="19975"/>
                    <a:pt x="4852" y="20270"/>
                  </a:cubicBezTo>
                  <a:cubicBezTo>
                    <a:pt x="5646" y="20825"/>
                    <a:pt x="6515" y="21268"/>
                    <a:pt x="7457" y="21563"/>
                  </a:cubicBezTo>
                  <a:cubicBezTo>
                    <a:pt x="7545" y="21588"/>
                    <a:pt x="7633" y="21600"/>
                    <a:pt x="7718" y="21600"/>
                  </a:cubicBezTo>
                  <a:cubicBezTo>
                    <a:pt x="8128" y="21600"/>
                    <a:pt x="8487" y="21324"/>
                    <a:pt x="8578" y="20896"/>
                  </a:cubicBezTo>
                  <a:lnTo>
                    <a:pt x="8976" y="19200"/>
                  </a:lnTo>
                  <a:cubicBezTo>
                    <a:pt x="9572" y="19327"/>
                    <a:pt x="10180" y="19392"/>
                    <a:pt x="10784" y="19392"/>
                  </a:cubicBezTo>
                  <a:cubicBezTo>
                    <a:pt x="11392" y="19392"/>
                    <a:pt x="11997" y="19327"/>
                    <a:pt x="12592" y="19200"/>
                  </a:cubicBezTo>
                  <a:lnTo>
                    <a:pt x="12957" y="20896"/>
                  </a:lnTo>
                  <a:cubicBezTo>
                    <a:pt x="13069" y="21308"/>
                    <a:pt x="13416" y="21581"/>
                    <a:pt x="13808" y="21581"/>
                  </a:cubicBezTo>
                  <a:cubicBezTo>
                    <a:pt x="13908" y="21581"/>
                    <a:pt x="14011" y="21563"/>
                    <a:pt x="14115" y="21526"/>
                  </a:cubicBezTo>
                  <a:cubicBezTo>
                    <a:pt x="15054" y="21231"/>
                    <a:pt x="15923" y="20787"/>
                    <a:pt x="16719" y="20270"/>
                  </a:cubicBezTo>
                  <a:cubicBezTo>
                    <a:pt x="17154" y="19938"/>
                    <a:pt x="17260" y="19345"/>
                    <a:pt x="16935" y="18905"/>
                  </a:cubicBezTo>
                  <a:lnTo>
                    <a:pt x="15850" y="17575"/>
                  </a:lnTo>
                  <a:cubicBezTo>
                    <a:pt x="16828" y="16762"/>
                    <a:pt x="17588" y="15801"/>
                    <a:pt x="18129" y="14656"/>
                  </a:cubicBezTo>
                  <a:lnTo>
                    <a:pt x="19649" y="15394"/>
                  </a:lnTo>
                  <a:cubicBezTo>
                    <a:pt x="19773" y="15453"/>
                    <a:pt x="19904" y="15481"/>
                    <a:pt x="20031" y="15481"/>
                  </a:cubicBezTo>
                  <a:cubicBezTo>
                    <a:pt x="20396" y="15481"/>
                    <a:pt x="20746" y="15261"/>
                    <a:pt x="20879" y="14880"/>
                  </a:cubicBezTo>
                  <a:cubicBezTo>
                    <a:pt x="21204" y="13955"/>
                    <a:pt x="21423" y="12997"/>
                    <a:pt x="21530" y="11999"/>
                  </a:cubicBezTo>
                  <a:cubicBezTo>
                    <a:pt x="21566" y="11481"/>
                    <a:pt x="21131" y="11003"/>
                    <a:pt x="20627" y="11003"/>
                  </a:cubicBezTo>
                  <a:lnTo>
                    <a:pt x="18925" y="11003"/>
                  </a:lnTo>
                  <a:cubicBezTo>
                    <a:pt x="18889" y="9784"/>
                    <a:pt x="18637" y="8528"/>
                    <a:pt x="18093" y="7384"/>
                  </a:cubicBezTo>
                  <a:lnTo>
                    <a:pt x="19649" y="6646"/>
                  </a:lnTo>
                  <a:cubicBezTo>
                    <a:pt x="20120" y="6385"/>
                    <a:pt x="20265" y="5796"/>
                    <a:pt x="20010" y="5353"/>
                  </a:cubicBezTo>
                  <a:cubicBezTo>
                    <a:pt x="19469" y="4466"/>
                    <a:pt x="18816" y="3653"/>
                    <a:pt x="18093" y="2915"/>
                  </a:cubicBezTo>
                  <a:cubicBezTo>
                    <a:pt x="17956" y="2760"/>
                    <a:pt x="17764" y="2686"/>
                    <a:pt x="17570" y="2686"/>
                  </a:cubicBezTo>
                  <a:cubicBezTo>
                    <a:pt x="17357" y="2686"/>
                    <a:pt x="17141" y="2779"/>
                    <a:pt x="17008" y="2952"/>
                  </a:cubicBezTo>
                  <a:lnTo>
                    <a:pt x="15850" y="4503"/>
                  </a:lnTo>
                  <a:cubicBezTo>
                    <a:pt x="14874" y="3728"/>
                    <a:pt x="13750" y="3176"/>
                    <a:pt x="12559" y="2915"/>
                  </a:cubicBezTo>
                  <a:lnTo>
                    <a:pt x="12957" y="1216"/>
                  </a:lnTo>
                  <a:cubicBezTo>
                    <a:pt x="13063" y="701"/>
                    <a:pt x="12702" y="183"/>
                    <a:pt x="12161" y="109"/>
                  </a:cubicBezTo>
                  <a:cubicBezTo>
                    <a:pt x="11690" y="34"/>
                    <a:pt x="11210" y="0"/>
                    <a:pt x="1073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79" name="Google Shape;1180;p24"/>
          <p:cNvSpPr txBox="1"/>
          <p:nvPr/>
        </p:nvSpPr>
        <p:spPr>
          <a:xfrm>
            <a:off x="2074308" y="3042594"/>
            <a:ext cx="162189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">
                <a:latin typeface="Viga"/>
                <a:ea typeface="Viga"/>
                <a:cs typeface="Viga"/>
                <a:sym typeface="Viga"/>
              </a:defRPr>
            </a:pPr>
            <a:r>
              <a:t>BigQuery </a:t>
            </a:r>
          </a:p>
          <a:p>
            <a:pPr algn="ctr">
              <a:defRPr b="1" sz="9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pPr>
            <a:r>
              <a:t>(Scalable Data Warehouse)</a:t>
            </a:r>
          </a:p>
        </p:txBody>
      </p:sp>
      <p:sp>
        <p:nvSpPr>
          <p:cNvPr id="680" name="Title 512"/>
          <p:cNvSpPr txBox="1"/>
          <p:nvPr>
            <p:ph type="title"/>
          </p:nvPr>
        </p:nvSpPr>
        <p:spPr>
          <a:xfrm>
            <a:off x="577193" y="156991"/>
            <a:ext cx="6084001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GCP Implementation</a:t>
            </a:r>
          </a:p>
        </p:txBody>
      </p:sp>
      <p:sp>
        <p:nvSpPr>
          <p:cNvPr id="681" name="Google Shape;1132;p24"/>
          <p:cNvSpPr/>
          <p:nvPr/>
        </p:nvSpPr>
        <p:spPr>
          <a:xfrm>
            <a:off x="3810125" y="1002276"/>
            <a:ext cx="1207952" cy="935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73" y="0"/>
                </a:moveTo>
                <a:cubicBezTo>
                  <a:pt x="390" y="0"/>
                  <a:pt x="0" y="602"/>
                  <a:pt x="0" y="1348"/>
                </a:cubicBezTo>
                <a:lnTo>
                  <a:pt x="0" y="20253"/>
                </a:lnTo>
                <a:cubicBezTo>
                  <a:pt x="0" y="20998"/>
                  <a:pt x="390" y="21600"/>
                  <a:pt x="873" y="21600"/>
                </a:cubicBezTo>
                <a:lnTo>
                  <a:pt x="20727" y="21600"/>
                </a:lnTo>
                <a:cubicBezTo>
                  <a:pt x="21210" y="21600"/>
                  <a:pt x="21600" y="20998"/>
                  <a:pt x="21600" y="20253"/>
                </a:cubicBezTo>
                <a:lnTo>
                  <a:pt x="21600" y="1348"/>
                </a:lnTo>
                <a:cubicBezTo>
                  <a:pt x="21600" y="602"/>
                  <a:pt x="21210" y="0"/>
                  <a:pt x="20727" y="0"/>
                </a:cubicBezTo>
                <a:close/>
              </a:path>
            </a:pathLst>
          </a:custGeom>
          <a:solidFill>
            <a:srgbClr val="424B6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82" name="Google Shape;1133;p24"/>
          <p:cNvSpPr/>
          <p:nvPr/>
        </p:nvSpPr>
        <p:spPr>
          <a:xfrm>
            <a:off x="3810415" y="1055837"/>
            <a:ext cx="1207662" cy="882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16"/>
                </a:moveTo>
                <a:lnTo>
                  <a:pt x="21600" y="21088"/>
                </a:lnTo>
                <a:cubicBezTo>
                  <a:pt x="21600" y="21373"/>
                  <a:pt x="21456" y="21600"/>
                  <a:pt x="21287" y="21600"/>
                </a:cubicBezTo>
                <a:lnTo>
                  <a:pt x="308" y="21600"/>
                </a:lnTo>
                <a:cubicBezTo>
                  <a:pt x="139" y="21600"/>
                  <a:pt x="0" y="21373"/>
                  <a:pt x="0" y="21088"/>
                </a:cubicBezTo>
                <a:lnTo>
                  <a:pt x="0" y="19289"/>
                </a:lnTo>
                <a:lnTo>
                  <a:pt x="20341" y="19289"/>
                </a:lnTo>
                <a:cubicBezTo>
                  <a:pt x="20901" y="19289"/>
                  <a:pt x="21353" y="18549"/>
                  <a:pt x="21353" y="17641"/>
                </a:cubicBezTo>
                <a:lnTo>
                  <a:pt x="21353" y="0"/>
                </a:lnTo>
                <a:cubicBezTo>
                  <a:pt x="21508" y="235"/>
                  <a:pt x="21600" y="563"/>
                  <a:pt x="21600" y="916"/>
                </a:cubicBezTo>
                <a:close/>
              </a:path>
            </a:pathLst>
          </a:custGeom>
          <a:solidFill>
            <a:srgbClr val="2E294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83" name="Google Shape;1134;p24"/>
          <p:cNvSpPr/>
          <p:nvPr/>
        </p:nvSpPr>
        <p:spPr>
          <a:xfrm>
            <a:off x="3854084" y="1079851"/>
            <a:ext cx="1120033" cy="724211"/>
          </a:xfrm>
          <a:prstGeom prst="rect">
            <a:avLst/>
          </a:prstGeom>
          <a:gradFill>
            <a:gsLst>
              <a:gs pos="0">
                <a:srgbClr val="DD90B6"/>
              </a:gs>
              <a:gs pos="100000">
                <a:srgbClr val="A060AD"/>
              </a:gs>
            </a:gsLst>
            <a:lin ang="5400011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84" name="Google Shape;1135;p24"/>
          <p:cNvSpPr/>
          <p:nvPr/>
        </p:nvSpPr>
        <p:spPr>
          <a:xfrm>
            <a:off x="4313708" y="1389806"/>
            <a:ext cx="170628" cy="135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82" y="6355"/>
                </a:moveTo>
                <a:cubicBezTo>
                  <a:pt x="11582" y="6355"/>
                  <a:pt x="12382" y="7143"/>
                  <a:pt x="12437" y="8729"/>
                </a:cubicBezTo>
                <a:cubicBezTo>
                  <a:pt x="12437" y="9599"/>
                  <a:pt x="12144" y="10365"/>
                  <a:pt x="11710" y="10800"/>
                </a:cubicBezTo>
                <a:lnTo>
                  <a:pt x="11710" y="12711"/>
                </a:lnTo>
                <a:cubicBezTo>
                  <a:pt x="11710" y="13609"/>
                  <a:pt x="11255" y="14058"/>
                  <a:pt x="10800" y="14058"/>
                </a:cubicBezTo>
                <a:cubicBezTo>
                  <a:pt x="10345" y="14058"/>
                  <a:pt x="9890" y="13609"/>
                  <a:pt x="9890" y="12711"/>
                </a:cubicBezTo>
                <a:lnTo>
                  <a:pt x="9890" y="10800"/>
                </a:lnTo>
                <a:cubicBezTo>
                  <a:pt x="9383" y="10365"/>
                  <a:pt x="9126" y="9599"/>
                  <a:pt x="9126" y="8729"/>
                </a:cubicBezTo>
                <a:cubicBezTo>
                  <a:pt x="9181" y="7143"/>
                  <a:pt x="9981" y="6355"/>
                  <a:pt x="10782" y="6355"/>
                </a:cubicBezTo>
                <a:close/>
                <a:moveTo>
                  <a:pt x="2254" y="0"/>
                </a:moveTo>
                <a:cubicBezTo>
                  <a:pt x="1017" y="0"/>
                  <a:pt x="0" y="1526"/>
                  <a:pt x="0" y="3437"/>
                </a:cubicBezTo>
                <a:lnTo>
                  <a:pt x="0" y="18218"/>
                </a:lnTo>
                <a:cubicBezTo>
                  <a:pt x="0" y="20074"/>
                  <a:pt x="1017" y="21600"/>
                  <a:pt x="2254" y="21600"/>
                </a:cubicBezTo>
                <a:lnTo>
                  <a:pt x="19309" y="21600"/>
                </a:lnTo>
                <a:cubicBezTo>
                  <a:pt x="20583" y="21600"/>
                  <a:pt x="21600" y="20074"/>
                  <a:pt x="21600" y="18218"/>
                </a:cubicBezTo>
                <a:lnTo>
                  <a:pt x="21600" y="3437"/>
                </a:lnTo>
                <a:cubicBezTo>
                  <a:pt x="21600" y="1526"/>
                  <a:pt x="20583" y="0"/>
                  <a:pt x="19309" y="0"/>
                </a:cubicBezTo>
                <a:close/>
              </a:path>
            </a:pathLst>
          </a:cu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85" name="Google Shape;1136;p24"/>
          <p:cNvSpPr/>
          <p:nvPr/>
        </p:nvSpPr>
        <p:spPr>
          <a:xfrm>
            <a:off x="4343867" y="1314970"/>
            <a:ext cx="110310" cy="74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8" y="0"/>
                  <a:pt x="0" y="8520"/>
                  <a:pt x="0" y="19021"/>
                </a:cubicBezTo>
                <a:lnTo>
                  <a:pt x="0" y="21600"/>
                </a:lnTo>
                <a:lnTo>
                  <a:pt x="3038" y="21600"/>
                </a:lnTo>
                <a:lnTo>
                  <a:pt x="3038" y="19021"/>
                </a:lnTo>
                <a:cubicBezTo>
                  <a:pt x="2868" y="11291"/>
                  <a:pt x="6411" y="4851"/>
                  <a:pt x="10800" y="4851"/>
                </a:cubicBezTo>
                <a:cubicBezTo>
                  <a:pt x="15189" y="4851"/>
                  <a:pt x="18732" y="11291"/>
                  <a:pt x="18619" y="19021"/>
                </a:cubicBezTo>
                <a:lnTo>
                  <a:pt x="18619" y="21600"/>
                </a:lnTo>
                <a:lnTo>
                  <a:pt x="21600" y="21600"/>
                </a:lnTo>
                <a:lnTo>
                  <a:pt x="21600" y="19021"/>
                </a:lnTo>
                <a:cubicBezTo>
                  <a:pt x="21600" y="8520"/>
                  <a:pt x="16762" y="0"/>
                  <a:pt x="10800" y="0"/>
                </a:cubicBezTo>
                <a:close/>
              </a:path>
            </a:pathLst>
          </a:cu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86" name="Google Shape;1137;p24"/>
          <p:cNvSpPr/>
          <p:nvPr/>
        </p:nvSpPr>
        <p:spPr>
          <a:xfrm>
            <a:off x="4227815" y="1185562"/>
            <a:ext cx="341834" cy="510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889"/>
                </a:moveTo>
                <a:cubicBezTo>
                  <a:pt x="10995" y="1889"/>
                  <a:pt x="11190" y="1918"/>
                  <a:pt x="11381" y="1977"/>
                </a:cubicBezTo>
                <a:lnTo>
                  <a:pt x="18624" y="4098"/>
                </a:lnTo>
                <a:cubicBezTo>
                  <a:pt x="19277" y="4287"/>
                  <a:pt x="19713" y="4795"/>
                  <a:pt x="19713" y="5377"/>
                </a:cubicBezTo>
                <a:lnTo>
                  <a:pt x="19713" y="10303"/>
                </a:lnTo>
                <a:cubicBezTo>
                  <a:pt x="19713" y="14531"/>
                  <a:pt x="16354" y="18367"/>
                  <a:pt x="11326" y="19646"/>
                </a:cubicBezTo>
                <a:cubicBezTo>
                  <a:pt x="11163" y="19689"/>
                  <a:pt x="10991" y="19711"/>
                  <a:pt x="10818" y="19711"/>
                </a:cubicBezTo>
                <a:cubicBezTo>
                  <a:pt x="10646" y="19711"/>
                  <a:pt x="10474" y="19689"/>
                  <a:pt x="10311" y="19646"/>
                </a:cubicBezTo>
                <a:cubicBezTo>
                  <a:pt x="5281" y="18367"/>
                  <a:pt x="1924" y="14531"/>
                  <a:pt x="1924" y="10303"/>
                </a:cubicBezTo>
                <a:lnTo>
                  <a:pt x="1924" y="5362"/>
                </a:lnTo>
                <a:cubicBezTo>
                  <a:pt x="1906" y="4795"/>
                  <a:pt x="2360" y="4287"/>
                  <a:pt x="3013" y="4098"/>
                </a:cubicBezTo>
                <a:lnTo>
                  <a:pt x="10219" y="1977"/>
                </a:lnTo>
                <a:cubicBezTo>
                  <a:pt x="10410" y="1918"/>
                  <a:pt x="10605" y="1889"/>
                  <a:pt x="10800" y="1889"/>
                </a:cubicBezTo>
                <a:close/>
                <a:moveTo>
                  <a:pt x="10809" y="0"/>
                </a:moveTo>
                <a:cubicBezTo>
                  <a:pt x="10609" y="0"/>
                  <a:pt x="10410" y="29"/>
                  <a:pt x="10219" y="88"/>
                </a:cubicBezTo>
                <a:lnTo>
                  <a:pt x="1107" y="2762"/>
                </a:lnTo>
                <a:cubicBezTo>
                  <a:pt x="453" y="2950"/>
                  <a:pt x="0" y="3459"/>
                  <a:pt x="0" y="4025"/>
                </a:cubicBezTo>
                <a:lnTo>
                  <a:pt x="0" y="10201"/>
                </a:lnTo>
                <a:cubicBezTo>
                  <a:pt x="18" y="15330"/>
                  <a:pt x="4103" y="19951"/>
                  <a:pt x="10201" y="21521"/>
                </a:cubicBezTo>
                <a:lnTo>
                  <a:pt x="10292" y="21534"/>
                </a:lnTo>
                <a:cubicBezTo>
                  <a:pt x="10455" y="21578"/>
                  <a:pt x="10628" y="21600"/>
                  <a:pt x="10802" y="21600"/>
                </a:cubicBezTo>
                <a:cubicBezTo>
                  <a:pt x="10977" y="21600"/>
                  <a:pt x="11154" y="21578"/>
                  <a:pt x="11326" y="21534"/>
                </a:cubicBezTo>
                <a:lnTo>
                  <a:pt x="11436" y="21521"/>
                </a:lnTo>
                <a:cubicBezTo>
                  <a:pt x="17534" y="19951"/>
                  <a:pt x="21600" y="15330"/>
                  <a:pt x="21600" y="10201"/>
                </a:cubicBezTo>
                <a:lnTo>
                  <a:pt x="21600" y="4025"/>
                </a:lnTo>
                <a:cubicBezTo>
                  <a:pt x="21600" y="3444"/>
                  <a:pt x="21164" y="2935"/>
                  <a:pt x="20493" y="2747"/>
                </a:cubicBezTo>
                <a:lnTo>
                  <a:pt x="11399" y="88"/>
                </a:lnTo>
                <a:cubicBezTo>
                  <a:pt x="11209" y="29"/>
                  <a:pt x="11009" y="0"/>
                  <a:pt x="10809" y="0"/>
                </a:cubicBezTo>
                <a:close/>
              </a:path>
            </a:pathLst>
          </a:custGeom>
          <a:solidFill>
            <a:schemeClr val="accent4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87" name="Google Shape;1138;p24"/>
          <p:cNvSpPr/>
          <p:nvPr/>
        </p:nvSpPr>
        <p:spPr>
          <a:xfrm>
            <a:off x="3655012" y="1857968"/>
            <a:ext cx="1494052" cy="135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11943"/>
                  <a:pt x="739" y="21600"/>
                  <a:pt x="1645" y="21600"/>
                </a:cubicBezTo>
                <a:lnTo>
                  <a:pt x="19955" y="21600"/>
                </a:lnTo>
                <a:cubicBezTo>
                  <a:pt x="20865" y="21600"/>
                  <a:pt x="21600" y="11943"/>
                  <a:pt x="21600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88" name="Google Shape;1139;p24"/>
          <p:cNvSpPr/>
          <p:nvPr/>
        </p:nvSpPr>
        <p:spPr>
          <a:xfrm>
            <a:off x="3667075" y="1857968"/>
            <a:ext cx="1494052" cy="135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600" y="11943"/>
                  <a:pt x="20865" y="21600"/>
                  <a:pt x="19955" y="21600"/>
                </a:cubicBezTo>
                <a:lnTo>
                  <a:pt x="1645" y="21600"/>
                </a:lnTo>
                <a:cubicBezTo>
                  <a:pt x="739" y="21600"/>
                  <a:pt x="0" y="11943"/>
                  <a:pt x="0" y="0"/>
                </a:cubicBezTo>
                <a:close/>
              </a:path>
            </a:pathLst>
          </a:custGeom>
          <a:solidFill>
            <a:srgbClr val="2E294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89" name="Google Shape;1140;p24"/>
          <p:cNvSpPr/>
          <p:nvPr/>
        </p:nvSpPr>
        <p:spPr>
          <a:xfrm>
            <a:off x="3667075" y="1857968"/>
            <a:ext cx="1333948" cy="10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6" h="21600" fill="norm" stroke="1" extrusionOk="0">
                <a:moveTo>
                  <a:pt x="0" y="0"/>
                </a:moveTo>
                <a:cubicBezTo>
                  <a:pt x="0" y="8347"/>
                  <a:pt x="248" y="16340"/>
                  <a:pt x="676" y="21600"/>
                </a:cubicBezTo>
                <a:lnTo>
                  <a:pt x="20593" y="21600"/>
                </a:lnTo>
                <a:cubicBezTo>
                  <a:pt x="20630" y="21600"/>
                  <a:pt x="20667" y="21529"/>
                  <a:pt x="20699" y="21529"/>
                </a:cubicBezTo>
                <a:cubicBezTo>
                  <a:pt x="21600" y="20758"/>
                  <a:pt x="21540" y="0"/>
                  <a:pt x="20639" y="0"/>
                </a:cubicBezTo>
                <a:close/>
              </a:path>
            </a:pathLst>
          </a:custGeom>
          <a:solidFill>
            <a:srgbClr val="424B6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90" name="Google Shape;1147;p24"/>
          <p:cNvSpPr/>
          <p:nvPr/>
        </p:nvSpPr>
        <p:spPr>
          <a:xfrm>
            <a:off x="4138812" y="913198"/>
            <a:ext cx="28838" cy="3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303" h="21600" fill="norm" stroke="1" extrusionOk="0">
                <a:moveTo>
                  <a:pt x="8641" y="0"/>
                </a:moveTo>
                <a:cubicBezTo>
                  <a:pt x="1402" y="0"/>
                  <a:pt x="-3100" y="11351"/>
                  <a:pt x="2546" y="18419"/>
                </a:cubicBezTo>
                <a:cubicBezTo>
                  <a:pt x="4327" y="20642"/>
                  <a:pt x="6440" y="21600"/>
                  <a:pt x="8511" y="21600"/>
                </a:cubicBezTo>
                <a:cubicBezTo>
                  <a:pt x="13665" y="21600"/>
                  <a:pt x="18500" y="15617"/>
                  <a:pt x="17038" y="8080"/>
                </a:cubicBezTo>
                <a:cubicBezTo>
                  <a:pt x="16343" y="4212"/>
                  <a:pt x="13925" y="1193"/>
                  <a:pt x="10827" y="343"/>
                </a:cubicBezTo>
                <a:cubicBezTo>
                  <a:pt x="10074" y="108"/>
                  <a:pt x="9350" y="0"/>
                  <a:pt x="864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91" name="Google Shape;1148;p24"/>
          <p:cNvSpPr/>
          <p:nvPr/>
        </p:nvSpPr>
        <p:spPr>
          <a:xfrm>
            <a:off x="4268782" y="913198"/>
            <a:ext cx="28772" cy="3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75" h="21600" fill="norm" stroke="1" extrusionOk="0">
                <a:moveTo>
                  <a:pt x="8577" y="0"/>
                </a:moveTo>
                <a:cubicBezTo>
                  <a:pt x="1363" y="0"/>
                  <a:pt x="-3027" y="11351"/>
                  <a:pt x="2478" y="18419"/>
                </a:cubicBezTo>
                <a:cubicBezTo>
                  <a:pt x="4260" y="20642"/>
                  <a:pt x="6389" y="21600"/>
                  <a:pt x="8476" y="21600"/>
                </a:cubicBezTo>
                <a:cubicBezTo>
                  <a:pt x="13662" y="21600"/>
                  <a:pt x="18573" y="15617"/>
                  <a:pt x="16965" y="8080"/>
                </a:cubicBezTo>
                <a:cubicBezTo>
                  <a:pt x="16284" y="4212"/>
                  <a:pt x="13865" y="1193"/>
                  <a:pt x="10765" y="343"/>
                </a:cubicBezTo>
                <a:cubicBezTo>
                  <a:pt x="10011" y="108"/>
                  <a:pt x="9287" y="0"/>
                  <a:pt x="8577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92" name="Google Shape;1149;p24"/>
          <p:cNvSpPr/>
          <p:nvPr/>
        </p:nvSpPr>
        <p:spPr>
          <a:xfrm>
            <a:off x="4398738" y="913198"/>
            <a:ext cx="28889" cy="3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323" h="21600" fill="norm" stroke="1" extrusionOk="0">
                <a:moveTo>
                  <a:pt x="8503" y="0"/>
                </a:moveTo>
                <a:cubicBezTo>
                  <a:pt x="1298" y="0"/>
                  <a:pt x="-3071" y="11351"/>
                  <a:pt x="2586" y="18419"/>
                </a:cubicBezTo>
                <a:cubicBezTo>
                  <a:pt x="4351" y="20642"/>
                  <a:pt x="6478" y="21600"/>
                  <a:pt x="8532" y="21600"/>
                </a:cubicBezTo>
                <a:cubicBezTo>
                  <a:pt x="13682" y="21600"/>
                  <a:pt x="18529" y="15617"/>
                  <a:pt x="17053" y="8080"/>
                </a:cubicBezTo>
                <a:cubicBezTo>
                  <a:pt x="16185" y="4212"/>
                  <a:pt x="13769" y="1193"/>
                  <a:pt x="10673" y="343"/>
                </a:cubicBezTo>
                <a:cubicBezTo>
                  <a:pt x="9921" y="108"/>
                  <a:pt x="9197" y="0"/>
                  <a:pt x="8503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93" name="Google Shape;1150;p24"/>
          <p:cNvSpPr/>
          <p:nvPr/>
        </p:nvSpPr>
        <p:spPr>
          <a:xfrm>
            <a:off x="4528584" y="913198"/>
            <a:ext cx="28873" cy="3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324" h="21600" fill="norm" stroke="1" extrusionOk="0">
                <a:moveTo>
                  <a:pt x="8629" y="0"/>
                </a:moveTo>
                <a:cubicBezTo>
                  <a:pt x="1289" y="0"/>
                  <a:pt x="-3069" y="11351"/>
                  <a:pt x="2577" y="18419"/>
                </a:cubicBezTo>
                <a:cubicBezTo>
                  <a:pt x="4358" y="20642"/>
                  <a:pt x="6471" y="21600"/>
                  <a:pt x="8542" y="21600"/>
                </a:cubicBezTo>
                <a:cubicBezTo>
                  <a:pt x="13696" y="21600"/>
                  <a:pt x="18531" y="15617"/>
                  <a:pt x="17054" y="8080"/>
                </a:cubicBezTo>
                <a:cubicBezTo>
                  <a:pt x="16200" y="4212"/>
                  <a:pt x="13782" y="1193"/>
                  <a:pt x="10858" y="343"/>
                </a:cubicBezTo>
                <a:cubicBezTo>
                  <a:pt x="10091" y="108"/>
                  <a:pt x="9352" y="0"/>
                  <a:pt x="862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694" name="Google Shape;1151;p24"/>
          <p:cNvSpPr/>
          <p:nvPr/>
        </p:nvSpPr>
        <p:spPr>
          <a:xfrm flipV="1">
            <a:off x="4153116" y="796704"/>
            <a:ext cx="1" cy="133849"/>
          </a:xfrm>
          <a:prstGeom prst="line">
            <a:avLst/>
          </a:prstGeom>
          <a:ln cap="rnd">
            <a:solidFill>
              <a:srgbClr val="000000"/>
            </a:solidFill>
            <a:miter lim="11906"/>
          </a:ln>
        </p:spPr>
        <p:txBody>
          <a:bodyPr lIns="45719" rIns="45719"/>
          <a:lstStyle/>
          <a:p>
            <a:pPr/>
          </a:p>
        </p:txBody>
      </p:sp>
      <p:sp>
        <p:nvSpPr>
          <p:cNvPr id="695" name="Google Shape;1152;p24"/>
          <p:cNvSpPr/>
          <p:nvPr/>
        </p:nvSpPr>
        <p:spPr>
          <a:xfrm flipV="1">
            <a:off x="4283259" y="796704"/>
            <a:ext cx="1" cy="133849"/>
          </a:xfrm>
          <a:prstGeom prst="line">
            <a:avLst/>
          </a:prstGeom>
          <a:ln cap="rnd">
            <a:solidFill>
              <a:srgbClr val="000000"/>
            </a:solidFill>
            <a:miter lim="11906"/>
          </a:ln>
        </p:spPr>
        <p:txBody>
          <a:bodyPr lIns="45719" rIns="45719"/>
          <a:lstStyle/>
          <a:p>
            <a:pPr/>
          </a:p>
        </p:txBody>
      </p:sp>
      <p:sp>
        <p:nvSpPr>
          <p:cNvPr id="696" name="Google Shape;1153;p24"/>
          <p:cNvSpPr/>
          <p:nvPr/>
        </p:nvSpPr>
        <p:spPr>
          <a:xfrm flipV="1">
            <a:off x="4413087" y="796704"/>
            <a:ext cx="1" cy="133849"/>
          </a:xfrm>
          <a:prstGeom prst="line">
            <a:avLst/>
          </a:prstGeom>
          <a:ln cap="rnd">
            <a:solidFill>
              <a:srgbClr val="000000"/>
            </a:solidFill>
            <a:miter lim="11906"/>
          </a:ln>
        </p:spPr>
        <p:txBody>
          <a:bodyPr lIns="45719" rIns="45719"/>
          <a:lstStyle/>
          <a:p>
            <a:pPr/>
          </a:p>
        </p:txBody>
      </p:sp>
      <p:sp>
        <p:nvSpPr>
          <p:cNvPr id="697" name="Google Shape;1154;p24"/>
          <p:cNvSpPr/>
          <p:nvPr/>
        </p:nvSpPr>
        <p:spPr>
          <a:xfrm flipV="1">
            <a:off x="4543229" y="796704"/>
            <a:ext cx="1" cy="133849"/>
          </a:xfrm>
          <a:prstGeom prst="line">
            <a:avLst/>
          </a:prstGeom>
          <a:ln cap="rnd">
            <a:solidFill>
              <a:srgbClr val="000000"/>
            </a:solidFill>
            <a:miter lim="11906"/>
          </a:ln>
        </p:spPr>
        <p:txBody>
          <a:bodyPr lIns="45719" rIns="45719"/>
          <a:lstStyle/>
          <a:p>
            <a:pPr/>
          </a:p>
        </p:txBody>
      </p:sp>
      <p:sp>
        <p:nvSpPr>
          <p:cNvPr id="698" name="Google Shape;1155;p24"/>
          <p:cNvSpPr/>
          <p:nvPr/>
        </p:nvSpPr>
        <p:spPr>
          <a:xfrm flipV="1">
            <a:off x="4673058" y="796704"/>
            <a:ext cx="1" cy="133849"/>
          </a:xfrm>
          <a:prstGeom prst="line">
            <a:avLst/>
          </a:prstGeom>
          <a:ln cap="rnd">
            <a:solidFill>
              <a:srgbClr val="000000"/>
            </a:solidFill>
            <a:miter lim="11906"/>
          </a:ln>
        </p:spPr>
        <p:txBody>
          <a:bodyPr lIns="45719" rIns="45719"/>
          <a:lstStyle/>
          <a:p>
            <a:pPr/>
          </a:p>
        </p:txBody>
      </p:sp>
      <p:sp>
        <p:nvSpPr>
          <p:cNvPr id="699" name="Google Shape;1156;p24"/>
          <p:cNvSpPr/>
          <p:nvPr/>
        </p:nvSpPr>
        <p:spPr>
          <a:xfrm>
            <a:off x="4658477" y="913198"/>
            <a:ext cx="28831" cy="3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87" h="21600" fill="norm" stroke="1" extrusionOk="0">
                <a:moveTo>
                  <a:pt x="8642" y="0"/>
                </a:moveTo>
                <a:cubicBezTo>
                  <a:pt x="1408" y="0"/>
                  <a:pt x="-3106" y="11351"/>
                  <a:pt x="2551" y="18419"/>
                </a:cubicBezTo>
                <a:cubicBezTo>
                  <a:pt x="4330" y="20642"/>
                  <a:pt x="6443" y="21600"/>
                  <a:pt x="8511" y="21600"/>
                </a:cubicBezTo>
                <a:cubicBezTo>
                  <a:pt x="13647" y="21600"/>
                  <a:pt x="18494" y="15617"/>
                  <a:pt x="17018" y="8080"/>
                </a:cubicBezTo>
                <a:cubicBezTo>
                  <a:pt x="16324" y="4212"/>
                  <a:pt x="13922" y="1193"/>
                  <a:pt x="10812" y="343"/>
                </a:cubicBezTo>
                <a:cubicBezTo>
                  <a:pt x="10074" y="108"/>
                  <a:pt x="9336" y="0"/>
                  <a:pt x="8642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00" name="Google Shape;1157;p24"/>
          <p:cNvSpPr/>
          <p:nvPr/>
        </p:nvSpPr>
        <p:spPr>
          <a:xfrm>
            <a:off x="3597540" y="1612904"/>
            <a:ext cx="48280" cy="5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5" y="0"/>
                </a:moveTo>
                <a:cubicBezTo>
                  <a:pt x="4890" y="0"/>
                  <a:pt x="0" y="4882"/>
                  <a:pt x="0" y="10800"/>
                </a:cubicBezTo>
                <a:cubicBezTo>
                  <a:pt x="0" y="16708"/>
                  <a:pt x="4890" y="21600"/>
                  <a:pt x="10805" y="21600"/>
                </a:cubicBezTo>
                <a:cubicBezTo>
                  <a:pt x="16710" y="21600"/>
                  <a:pt x="21600" y="16708"/>
                  <a:pt x="21600" y="10800"/>
                </a:cubicBezTo>
                <a:cubicBezTo>
                  <a:pt x="21600" y="4882"/>
                  <a:pt x="16710" y="0"/>
                  <a:pt x="10805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01" name="Google Shape;1158;p24"/>
          <p:cNvSpPr/>
          <p:nvPr/>
        </p:nvSpPr>
        <p:spPr>
          <a:xfrm>
            <a:off x="3558478" y="1561158"/>
            <a:ext cx="126403" cy="50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25" y="21526"/>
                </a:moveTo>
                <a:cubicBezTo>
                  <a:pt x="2717" y="21551"/>
                  <a:pt x="2709" y="21575"/>
                  <a:pt x="2701" y="21600"/>
                </a:cubicBezTo>
                <a:lnTo>
                  <a:pt x="2750" y="21600"/>
                </a:lnTo>
                <a:lnTo>
                  <a:pt x="2725" y="21526"/>
                </a:lnTo>
                <a:close/>
                <a:moveTo>
                  <a:pt x="10802" y="0"/>
                </a:moveTo>
                <a:cubicBezTo>
                  <a:pt x="6885" y="0"/>
                  <a:pt x="2973" y="4451"/>
                  <a:pt x="0" y="13353"/>
                </a:cubicBezTo>
                <a:lnTo>
                  <a:pt x="2725" y="21526"/>
                </a:lnTo>
                <a:cubicBezTo>
                  <a:pt x="4956" y="14874"/>
                  <a:pt x="7879" y="11548"/>
                  <a:pt x="10802" y="11548"/>
                </a:cubicBezTo>
                <a:cubicBezTo>
                  <a:pt x="13733" y="11548"/>
                  <a:pt x="16665" y="14899"/>
                  <a:pt x="18899" y="21600"/>
                </a:cubicBezTo>
                <a:lnTo>
                  <a:pt x="21600" y="13353"/>
                </a:lnTo>
                <a:cubicBezTo>
                  <a:pt x="18631" y="4451"/>
                  <a:pt x="14715" y="0"/>
                  <a:pt x="10802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02" name="Google Shape;1159;p24"/>
          <p:cNvSpPr/>
          <p:nvPr/>
        </p:nvSpPr>
        <p:spPr>
          <a:xfrm>
            <a:off x="3532059" y="1510018"/>
            <a:ext cx="179532" cy="63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87" y="0"/>
                </a:moveTo>
                <a:cubicBezTo>
                  <a:pt x="6877" y="0"/>
                  <a:pt x="2973" y="5031"/>
                  <a:pt x="0" y="15094"/>
                </a:cubicBezTo>
                <a:lnTo>
                  <a:pt x="1901" y="21600"/>
                </a:lnTo>
                <a:cubicBezTo>
                  <a:pt x="4354" y="13345"/>
                  <a:pt x="7568" y="9212"/>
                  <a:pt x="10784" y="9212"/>
                </a:cubicBezTo>
                <a:cubicBezTo>
                  <a:pt x="13997" y="9212"/>
                  <a:pt x="17211" y="13345"/>
                  <a:pt x="19664" y="21600"/>
                </a:cubicBezTo>
                <a:lnTo>
                  <a:pt x="21600" y="15094"/>
                </a:lnTo>
                <a:cubicBezTo>
                  <a:pt x="18610" y="5031"/>
                  <a:pt x="14697" y="0"/>
                  <a:pt x="10787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03" name="Google Shape;1160;p24"/>
          <p:cNvSpPr/>
          <p:nvPr/>
        </p:nvSpPr>
        <p:spPr>
          <a:xfrm>
            <a:off x="3505617" y="1457321"/>
            <a:ext cx="232128" cy="76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84" y="21551"/>
                </a:moveTo>
                <a:cubicBezTo>
                  <a:pt x="1480" y="21567"/>
                  <a:pt x="1475" y="21584"/>
                  <a:pt x="1471" y="21600"/>
                </a:cubicBezTo>
                <a:lnTo>
                  <a:pt x="1497" y="21600"/>
                </a:lnTo>
                <a:lnTo>
                  <a:pt x="1484" y="21551"/>
                </a:lnTo>
                <a:close/>
                <a:moveTo>
                  <a:pt x="10801" y="0"/>
                </a:moveTo>
                <a:cubicBezTo>
                  <a:pt x="6890" y="0"/>
                  <a:pt x="2981" y="5396"/>
                  <a:pt x="0" y="16180"/>
                </a:cubicBezTo>
                <a:lnTo>
                  <a:pt x="1484" y="21551"/>
                </a:lnTo>
                <a:cubicBezTo>
                  <a:pt x="4061" y="12247"/>
                  <a:pt x="7431" y="7598"/>
                  <a:pt x="10797" y="7598"/>
                </a:cubicBezTo>
                <a:cubicBezTo>
                  <a:pt x="14169" y="7598"/>
                  <a:pt x="17536" y="12263"/>
                  <a:pt x="20103" y="21600"/>
                </a:cubicBezTo>
                <a:lnTo>
                  <a:pt x="21600" y="16180"/>
                </a:lnTo>
                <a:cubicBezTo>
                  <a:pt x="18619" y="5396"/>
                  <a:pt x="14710" y="0"/>
                  <a:pt x="1080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04" name="Google Shape;1161;p24"/>
          <p:cNvSpPr/>
          <p:nvPr/>
        </p:nvSpPr>
        <p:spPr>
          <a:xfrm>
            <a:off x="5461606" y="1689788"/>
            <a:ext cx="28447" cy="33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01" y="0"/>
                </a:moveTo>
                <a:cubicBezTo>
                  <a:pt x="5020" y="0"/>
                  <a:pt x="0" y="5006"/>
                  <a:pt x="0" y="10910"/>
                </a:cubicBezTo>
                <a:cubicBezTo>
                  <a:pt x="0" y="16796"/>
                  <a:pt x="5020" y="21600"/>
                  <a:pt x="10901" y="21600"/>
                </a:cubicBezTo>
                <a:cubicBezTo>
                  <a:pt x="16800" y="21600"/>
                  <a:pt x="21600" y="16796"/>
                  <a:pt x="21600" y="10910"/>
                </a:cubicBezTo>
                <a:cubicBezTo>
                  <a:pt x="21600" y="5006"/>
                  <a:pt x="16800" y="0"/>
                  <a:pt x="1090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05" name="Google Shape;1162;p24"/>
          <p:cNvSpPr/>
          <p:nvPr/>
        </p:nvSpPr>
        <p:spPr>
          <a:xfrm>
            <a:off x="5438638" y="1659231"/>
            <a:ext cx="74674" cy="2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01" y="21475"/>
                </a:moveTo>
                <a:cubicBezTo>
                  <a:pt x="2687" y="21517"/>
                  <a:pt x="2673" y="21558"/>
                  <a:pt x="2659" y="21600"/>
                </a:cubicBezTo>
                <a:lnTo>
                  <a:pt x="2743" y="21600"/>
                </a:lnTo>
                <a:lnTo>
                  <a:pt x="2701" y="21475"/>
                </a:lnTo>
                <a:close/>
                <a:moveTo>
                  <a:pt x="10797" y="0"/>
                </a:moveTo>
                <a:cubicBezTo>
                  <a:pt x="6895" y="0"/>
                  <a:pt x="2987" y="4462"/>
                  <a:pt x="0" y="13406"/>
                </a:cubicBezTo>
                <a:lnTo>
                  <a:pt x="2701" y="21475"/>
                </a:lnTo>
                <a:cubicBezTo>
                  <a:pt x="4934" y="14845"/>
                  <a:pt x="7844" y="11551"/>
                  <a:pt x="10755" y="11551"/>
                </a:cubicBezTo>
                <a:cubicBezTo>
                  <a:pt x="13686" y="11551"/>
                  <a:pt x="16617" y="14886"/>
                  <a:pt x="18857" y="21600"/>
                </a:cubicBezTo>
                <a:lnTo>
                  <a:pt x="21600" y="13406"/>
                </a:lnTo>
                <a:cubicBezTo>
                  <a:pt x="18613" y="4462"/>
                  <a:pt x="14705" y="0"/>
                  <a:pt x="10797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06" name="Google Shape;1163;p24"/>
          <p:cNvSpPr/>
          <p:nvPr/>
        </p:nvSpPr>
        <p:spPr>
          <a:xfrm>
            <a:off x="5422834" y="1629192"/>
            <a:ext cx="105991" cy="37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8" y="0"/>
                </a:moveTo>
                <a:cubicBezTo>
                  <a:pt x="6894" y="0"/>
                  <a:pt x="2985" y="5036"/>
                  <a:pt x="0" y="15090"/>
                </a:cubicBezTo>
                <a:lnTo>
                  <a:pt x="1932" y="21600"/>
                </a:lnTo>
                <a:cubicBezTo>
                  <a:pt x="4391" y="13318"/>
                  <a:pt x="7611" y="9177"/>
                  <a:pt x="10827" y="9177"/>
                </a:cubicBezTo>
                <a:cubicBezTo>
                  <a:pt x="14048" y="9177"/>
                  <a:pt x="17268" y="13318"/>
                  <a:pt x="19727" y="21600"/>
                </a:cubicBezTo>
                <a:lnTo>
                  <a:pt x="21600" y="15090"/>
                </a:lnTo>
                <a:cubicBezTo>
                  <a:pt x="18615" y="5036"/>
                  <a:pt x="14706" y="0"/>
                  <a:pt x="10798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07" name="Google Shape;1164;p24"/>
          <p:cNvSpPr/>
          <p:nvPr/>
        </p:nvSpPr>
        <p:spPr>
          <a:xfrm>
            <a:off x="5407321" y="1597798"/>
            <a:ext cx="137308" cy="45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8" y="0"/>
                </a:moveTo>
                <a:cubicBezTo>
                  <a:pt x="6893" y="0"/>
                  <a:pt x="2983" y="5403"/>
                  <a:pt x="0" y="16197"/>
                </a:cubicBezTo>
                <a:lnTo>
                  <a:pt x="1492" y="21600"/>
                </a:lnTo>
                <a:cubicBezTo>
                  <a:pt x="4065" y="12278"/>
                  <a:pt x="7432" y="7603"/>
                  <a:pt x="10798" y="7603"/>
                </a:cubicBezTo>
                <a:cubicBezTo>
                  <a:pt x="14165" y="7603"/>
                  <a:pt x="17531" y="12278"/>
                  <a:pt x="20108" y="21600"/>
                </a:cubicBezTo>
                <a:lnTo>
                  <a:pt x="21600" y="16197"/>
                </a:lnTo>
                <a:cubicBezTo>
                  <a:pt x="18617" y="5403"/>
                  <a:pt x="14707" y="0"/>
                  <a:pt x="10798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08" name="Google Shape;1165;p24"/>
          <p:cNvSpPr/>
          <p:nvPr/>
        </p:nvSpPr>
        <p:spPr>
          <a:xfrm>
            <a:off x="3404499" y="1264867"/>
            <a:ext cx="108308" cy="132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4" y="1852"/>
                </a:moveTo>
                <a:cubicBezTo>
                  <a:pt x="13579" y="1852"/>
                  <a:pt x="15816" y="4095"/>
                  <a:pt x="15816" y="6785"/>
                </a:cubicBezTo>
                <a:lnTo>
                  <a:pt x="15816" y="7516"/>
                </a:lnTo>
                <a:lnTo>
                  <a:pt x="5789" y="7516"/>
                </a:lnTo>
                <a:lnTo>
                  <a:pt x="5731" y="6785"/>
                </a:lnTo>
                <a:cubicBezTo>
                  <a:pt x="5731" y="4095"/>
                  <a:pt x="7963" y="1852"/>
                  <a:pt x="10774" y="1852"/>
                </a:cubicBezTo>
                <a:close/>
                <a:moveTo>
                  <a:pt x="10774" y="11596"/>
                </a:moveTo>
                <a:cubicBezTo>
                  <a:pt x="11601" y="11596"/>
                  <a:pt x="12434" y="12143"/>
                  <a:pt x="12434" y="13241"/>
                </a:cubicBezTo>
                <a:cubicBezTo>
                  <a:pt x="12434" y="13745"/>
                  <a:pt x="12150" y="14249"/>
                  <a:pt x="11688" y="14584"/>
                </a:cubicBezTo>
                <a:lnTo>
                  <a:pt x="11688" y="15818"/>
                </a:lnTo>
                <a:cubicBezTo>
                  <a:pt x="11746" y="16464"/>
                  <a:pt x="11260" y="16789"/>
                  <a:pt x="10774" y="16789"/>
                </a:cubicBezTo>
                <a:cubicBezTo>
                  <a:pt x="10288" y="16789"/>
                  <a:pt x="9797" y="16464"/>
                  <a:pt x="9854" y="15818"/>
                </a:cubicBezTo>
                <a:lnTo>
                  <a:pt x="9854" y="14584"/>
                </a:lnTo>
                <a:cubicBezTo>
                  <a:pt x="9397" y="14306"/>
                  <a:pt x="9113" y="13802"/>
                  <a:pt x="9113" y="13241"/>
                </a:cubicBezTo>
                <a:cubicBezTo>
                  <a:pt x="9113" y="12143"/>
                  <a:pt x="9941" y="11596"/>
                  <a:pt x="10774" y="11596"/>
                </a:cubicBezTo>
                <a:close/>
                <a:moveTo>
                  <a:pt x="10774" y="0"/>
                </a:moveTo>
                <a:cubicBezTo>
                  <a:pt x="6934" y="0"/>
                  <a:pt x="3840" y="3030"/>
                  <a:pt x="3840" y="6785"/>
                </a:cubicBezTo>
                <a:lnTo>
                  <a:pt x="3840" y="7516"/>
                </a:lnTo>
                <a:lnTo>
                  <a:pt x="2295" y="7516"/>
                </a:lnTo>
                <a:cubicBezTo>
                  <a:pt x="1035" y="7516"/>
                  <a:pt x="0" y="8524"/>
                  <a:pt x="0" y="9759"/>
                </a:cubicBezTo>
                <a:lnTo>
                  <a:pt x="0" y="19409"/>
                </a:lnTo>
                <a:cubicBezTo>
                  <a:pt x="0" y="20587"/>
                  <a:pt x="1035" y="21600"/>
                  <a:pt x="2295" y="21600"/>
                </a:cubicBezTo>
                <a:lnTo>
                  <a:pt x="19310" y="21600"/>
                </a:lnTo>
                <a:cubicBezTo>
                  <a:pt x="20570" y="21600"/>
                  <a:pt x="21600" y="20587"/>
                  <a:pt x="21600" y="19409"/>
                </a:cubicBezTo>
                <a:lnTo>
                  <a:pt x="21600" y="9759"/>
                </a:lnTo>
                <a:cubicBezTo>
                  <a:pt x="21600" y="8524"/>
                  <a:pt x="20570" y="7516"/>
                  <a:pt x="19310" y="7516"/>
                </a:cubicBezTo>
                <a:lnTo>
                  <a:pt x="17760" y="7516"/>
                </a:lnTo>
                <a:lnTo>
                  <a:pt x="17760" y="6785"/>
                </a:lnTo>
                <a:cubicBezTo>
                  <a:pt x="17760" y="3030"/>
                  <a:pt x="14666" y="0"/>
                  <a:pt x="1077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09" name="Google Shape;1166;p24"/>
          <p:cNvSpPr/>
          <p:nvPr/>
        </p:nvSpPr>
        <p:spPr>
          <a:xfrm>
            <a:off x="5365653" y="1257659"/>
            <a:ext cx="86182" cy="102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26" y="0"/>
                  <a:pt x="0" y="4819"/>
                  <a:pt x="0" y="10800"/>
                </a:cubicBezTo>
                <a:cubicBezTo>
                  <a:pt x="0" y="16774"/>
                  <a:pt x="4826" y="21600"/>
                  <a:pt x="10800" y="21600"/>
                </a:cubicBezTo>
                <a:cubicBezTo>
                  <a:pt x="16781" y="21600"/>
                  <a:pt x="21600" y="16774"/>
                  <a:pt x="21600" y="10800"/>
                </a:cubicBezTo>
                <a:cubicBezTo>
                  <a:pt x="21600" y="4819"/>
                  <a:pt x="16781" y="0"/>
                  <a:pt x="10800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10" name="Google Shape;1167;p24"/>
          <p:cNvSpPr/>
          <p:nvPr/>
        </p:nvSpPr>
        <p:spPr>
          <a:xfrm>
            <a:off x="5327829" y="1357865"/>
            <a:ext cx="162019" cy="79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3" h="21600" fill="norm" stroke="1" extrusionOk="0">
                <a:moveTo>
                  <a:pt x="6374" y="0"/>
                </a:moveTo>
                <a:cubicBezTo>
                  <a:pt x="3515" y="2873"/>
                  <a:pt x="1252" y="8534"/>
                  <a:pt x="136" y="15667"/>
                </a:cubicBezTo>
                <a:cubicBezTo>
                  <a:pt x="-344" y="18454"/>
                  <a:pt x="507" y="21514"/>
                  <a:pt x="1732" y="21600"/>
                </a:cubicBezTo>
                <a:lnTo>
                  <a:pt x="19214" y="21600"/>
                </a:lnTo>
                <a:cubicBezTo>
                  <a:pt x="20439" y="21600"/>
                  <a:pt x="21256" y="18454"/>
                  <a:pt x="20810" y="15667"/>
                </a:cubicBezTo>
                <a:cubicBezTo>
                  <a:pt x="19697" y="8534"/>
                  <a:pt x="17434" y="2873"/>
                  <a:pt x="14613" y="0"/>
                </a:cubicBezTo>
                <a:cubicBezTo>
                  <a:pt x="13388" y="2367"/>
                  <a:pt x="11932" y="3551"/>
                  <a:pt x="10479" y="3551"/>
                </a:cubicBezTo>
                <a:cubicBezTo>
                  <a:pt x="9027" y="3551"/>
                  <a:pt x="7580" y="2367"/>
                  <a:pt x="637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11" name="Google Shape;1168;p24"/>
          <p:cNvSpPr/>
          <p:nvPr/>
        </p:nvSpPr>
        <p:spPr>
          <a:xfrm>
            <a:off x="5092696" y="1515754"/>
            <a:ext cx="191111" cy="224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3" h="21600" fill="norm" stroke="1" extrusionOk="0">
                <a:moveTo>
                  <a:pt x="10759" y="7017"/>
                </a:moveTo>
                <a:cubicBezTo>
                  <a:pt x="13977" y="7017"/>
                  <a:pt x="15917" y="10874"/>
                  <a:pt x="13847" y="13556"/>
                </a:cubicBezTo>
                <a:cubicBezTo>
                  <a:pt x="13065" y="14564"/>
                  <a:pt x="11908" y="15091"/>
                  <a:pt x="10740" y="15091"/>
                </a:cubicBezTo>
                <a:cubicBezTo>
                  <a:pt x="9879" y="15091"/>
                  <a:pt x="9013" y="14805"/>
                  <a:pt x="8285" y="14217"/>
                </a:cubicBezTo>
                <a:cubicBezTo>
                  <a:pt x="5536" y="11968"/>
                  <a:pt x="6799" y="7472"/>
                  <a:pt x="10292" y="7042"/>
                </a:cubicBezTo>
                <a:cubicBezTo>
                  <a:pt x="10449" y="7025"/>
                  <a:pt x="10607" y="7017"/>
                  <a:pt x="10759" y="7017"/>
                </a:cubicBezTo>
                <a:close/>
                <a:moveTo>
                  <a:pt x="10683" y="0"/>
                </a:moveTo>
                <a:cubicBezTo>
                  <a:pt x="10202" y="0"/>
                  <a:pt x="9724" y="33"/>
                  <a:pt x="9257" y="100"/>
                </a:cubicBezTo>
                <a:cubicBezTo>
                  <a:pt x="8706" y="167"/>
                  <a:pt x="8382" y="694"/>
                  <a:pt x="8480" y="1225"/>
                </a:cubicBezTo>
                <a:lnTo>
                  <a:pt x="8901" y="2910"/>
                </a:lnTo>
                <a:cubicBezTo>
                  <a:pt x="7703" y="3207"/>
                  <a:pt x="6571" y="3768"/>
                  <a:pt x="5634" y="4562"/>
                </a:cubicBezTo>
                <a:lnTo>
                  <a:pt x="4567" y="3207"/>
                </a:lnTo>
                <a:cubicBezTo>
                  <a:pt x="4393" y="2974"/>
                  <a:pt x="4132" y="2857"/>
                  <a:pt x="3869" y="2857"/>
                </a:cubicBezTo>
                <a:cubicBezTo>
                  <a:pt x="3646" y="2857"/>
                  <a:pt x="3420" y="2941"/>
                  <a:pt x="3241" y="3107"/>
                </a:cubicBezTo>
                <a:cubicBezTo>
                  <a:pt x="2885" y="3438"/>
                  <a:pt x="2595" y="3801"/>
                  <a:pt x="2304" y="4165"/>
                </a:cubicBezTo>
                <a:cubicBezTo>
                  <a:pt x="1981" y="4562"/>
                  <a:pt x="1723" y="4993"/>
                  <a:pt x="1462" y="5423"/>
                </a:cubicBezTo>
                <a:cubicBezTo>
                  <a:pt x="1172" y="5884"/>
                  <a:pt x="1367" y="6481"/>
                  <a:pt x="1851" y="6711"/>
                </a:cubicBezTo>
                <a:lnTo>
                  <a:pt x="3404" y="7472"/>
                </a:lnTo>
                <a:cubicBezTo>
                  <a:pt x="2853" y="8597"/>
                  <a:pt x="2595" y="9852"/>
                  <a:pt x="2595" y="11076"/>
                </a:cubicBezTo>
                <a:lnTo>
                  <a:pt x="881" y="11076"/>
                </a:lnTo>
                <a:cubicBezTo>
                  <a:pt x="362" y="11110"/>
                  <a:pt x="-56" y="11571"/>
                  <a:pt x="6" y="12101"/>
                </a:cubicBezTo>
                <a:cubicBezTo>
                  <a:pt x="104" y="13092"/>
                  <a:pt x="300" y="14050"/>
                  <a:pt x="656" y="14944"/>
                </a:cubicBezTo>
                <a:cubicBezTo>
                  <a:pt x="802" y="15319"/>
                  <a:pt x="1153" y="15544"/>
                  <a:pt x="1511" y="15544"/>
                </a:cubicBezTo>
                <a:cubicBezTo>
                  <a:pt x="1625" y="15544"/>
                  <a:pt x="1742" y="15522"/>
                  <a:pt x="1851" y="15472"/>
                </a:cubicBezTo>
                <a:lnTo>
                  <a:pt x="3404" y="14711"/>
                </a:lnTo>
                <a:cubicBezTo>
                  <a:pt x="3920" y="15836"/>
                  <a:pt x="4697" y="16827"/>
                  <a:pt x="5667" y="17588"/>
                </a:cubicBezTo>
                <a:lnTo>
                  <a:pt x="4599" y="18943"/>
                </a:lnTo>
                <a:cubicBezTo>
                  <a:pt x="4276" y="19373"/>
                  <a:pt x="4374" y="20001"/>
                  <a:pt x="4827" y="20301"/>
                </a:cubicBezTo>
                <a:cubicBezTo>
                  <a:pt x="5634" y="20828"/>
                  <a:pt x="6508" y="21258"/>
                  <a:pt x="7413" y="21556"/>
                </a:cubicBezTo>
                <a:cubicBezTo>
                  <a:pt x="7511" y="21586"/>
                  <a:pt x="7606" y="21600"/>
                  <a:pt x="7701" y="21600"/>
                </a:cubicBezTo>
                <a:cubicBezTo>
                  <a:pt x="8111" y="21600"/>
                  <a:pt x="8472" y="21325"/>
                  <a:pt x="8578" y="20895"/>
                </a:cubicBezTo>
                <a:lnTo>
                  <a:pt x="8934" y="19209"/>
                </a:lnTo>
                <a:cubicBezTo>
                  <a:pt x="9531" y="19340"/>
                  <a:pt x="10145" y="19406"/>
                  <a:pt x="10759" y="19406"/>
                </a:cubicBezTo>
                <a:cubicBezTo>
                  <a:pt x="11375" y="19406"/>
                  <a:pt x="11989" y="19340"/>
                  <a:pt x="12587" y="19209"/>
                </a:cubicBezTo>
                <a:lnTo>
                  <a:pt x="12975" y="20895"/>
                </a:lnTo>
                <a:cubicBezTo>
                  <a:pt x="13081" y="21325"/>
                  <a:pt x="13442" y="21600"/>
                  <a:pt x="13850" y="21600"/>
                </a:cubicBezTo>
                <a:cubicBezTo>
                  <a:pt x="13945" y="21600"/>
                  <a:pt x="14043" y="21586"/>
                  <a:pt x="14140" y="21556"/>
                </a:cubicBezTo>
                <a:cubicBezTo>
                  <a:pt x="15045" y="21258"/>
                  <a:pt x="15917" y="20828"/>
                  <a:pt x="16726" y="20267"/>
                </a:cubicBezTo>
                <a:cubicBezTo>
                  <a:pt x="17179" y="19970"/>
                  <a:pt x="17275" y="19340"/>
                  <a:pt x="16951" y="18943"/>
                </a:cubicBezTo>
                <a:lnTo>
                  <a:pt x="15884" y="17554"/>
                </a:lnTo>
                <a:cubicBezTo>
                  <a:pt x="16824" y="16796"/>
                  <a:pt x="17598" y="15802"/>
                  <a:pt x="18116" y="14680"/>
                </a:cubicBezTo>
                <a:lnTo>
                  <a:pt x="19667" y="15438"/>
                </a:lnTo>
                <a:cubicBezTo>
                  <a:pt x="19779" y="15488"/>
                  <a:pt x="19895" y="15511"/>
                  <a:pt x="20012" y="15511"/>
                </a:cubicBezTo>
                <a:cubicBezTo>
                  <a:pt x="20379" y="15511"/>
                  <a:pt x="20743" y="15286"/>
                  <a:pt x="20865" y="14911"/>
                </a:cubicBezTo>
                <a:cubicBezTo>
                  <a:pt x="21221" y="13986"/>
                  <a:pt x="21414" y="13026"/>
                  <a:pt x="21511" y="12034"/>
                </a:cubicBezTo>
                <a:cubicBezTo>
                  <a:pt x="21544" y="11507"/>
                  <a:pt x="21123" y="11043"/>
                  <a:pt x="20607" y="11043"/>
                </a:cubicBezTo>
                <a:lnTo>
                  <a:pt x="18893" y="11043"/>
                </a:lnTo>
                <a:cubicBezTo>
                  <a:pt x="18893" y="9785"/>
                  <a:pt x="18632" y="8530"/>
                  <a:pt x="18084" y="7405"/>
                </a:cubicBezTo>
                <a:lnTo>
                  <a:pt x="19637" y="6645"/>
                </a:lnTo>
                <a:cubicBezTo>
                  <a:pt x="20121" y="6414"/>
                  <a:pt x="20284" y="5820"/>
                  <a:pt x="20023" y="5356"/>
                </a:cubicBezTo>
                <a:cubicBezTo>
                  <a:pt x="19442" y="4495"/>
                  <a:pt x="18828" y="3671"/>
                  <a:pt x="18084" y="2910"/>
                </a:cubicBezTo>
                <a:cubicBezTo>
                  <a:pt x="17948" y="2757"/>
                  <a:pt x="17766" y="2682"/>
                  <a:pt x="17579" y="2682"/>
                </a:cubicBezTo>
                <a:cubicBezTo>
                  <a:pt x="17361" y="2682"/>
                  <a:pt x="17141" y="2782"/>
                  <a:pt x="16984" y="2977"/>
                </a:cubicBezTo>
                <a:lnTo>
                  <a:pt x="15789" y="4495"/>
                </a:lnTo>
                <a:cubicBezTo>
                  <a:pt x="14849" y="3737"/>
                  <a:pt x="13719" y="3174"/>
                  <a:pt x="12522" y="2910"/>
                </a:cubicBezTo>
                <a:lnTo>
                  <a:pt x="12877" y="1225"/>
                </a:lnTo>
                <a:cubicBezTo>
                  <a:pt x="13008" y="694"/>
                  <a:pt x="12652" y="167"/>
                  <a:pt x="12133" y="100"/>
                </a:cubicBezTo>
                <a:cubicBezTo>
                  <a:pt x="11650" y="33"/>
                  <a:pt x="11164" y="0"/>
                  <a:pt x="10683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12" name="Google Shape;1169;p24"/>
          <p:cNvSpPr/>
          <p:nvPr/>
        </p:nvSpPr>
        <p:spPr>
          <a:xfrm>
            <a:off x="3313707" y="1554816"/>
            <a:ext cx="111811" cy="131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9" h="21600" fill="norm" stroke="1" extrusionOk="0">
                <a:moveTo>
                  <a:pt x="10800" y="7048"/>
                </a:moveTo>
                <a:cubicBezTo>
                  <a:pt x="13973" y="7048"/>
                  <a:pt x="15857" y="10900"/>
                  <a:pt x="13815" y="13583"/>
                </a:cubicBezTo>
                <a:cubicBezTo>
                  <a:pt x="13018" y="14595"/>
                  <a:pt x="11853" y="15117"/>
                  <a:pt x="10693" y="15117"/>
                </a:cubicBezTo>
                <a:cubicBezTo>
                  <a:pt x="9840" y="15117"/>
                  <a:pt x="8991" y="14837"/>
                  <a:pt x="8290" y="14262"/>
                </a:cubicBezTo>
                <a:cubicBezTo>
                  <a:pt x="5530" y="12002"/>
                  <a:pt x="6745" y="7475"/>
                  <a:pt x="10280" y="7081"/>
                </a:cubicBezTo>
                <a:cubicBezTo>
                  <a:pt x="10457" y="7058"/>
                  <a:pt x="10633" y="7048"/>
                  <a:pt x="10800" y="7048"/>
                </a:cubicBezTo>
                <a:close/>
                <a:moveTo>
                  <a:pt x="10665" y="0"/>
                </a:moveTo>
                <a:cubicBezTo>
                  <a:pt x="10183" y="0"/>
                  <a:pt x="9701" y="38"/>
                  <a:pt x="9227" y="123"/>
                </a:cubicBezTo>
                <a:cubicBezTo>
                  <a:pt x="8675" y="180"/>
                  <a:pt x="8346" y="689"/>
                  <a:pt x="8457" y="1202"/>
                </a:cubicBezTo>
                <a:lnTo>
                  <a:pt x="8842" y="2897"/>
                </a:lnTo>
                <a:cubicBezTo>
                  <a:pt x="7683" y="3234"/>
                  <a:pt x="6523" y="3742"/>
                  <a:pt x="5586" y="4536"/>
                </a:cubicBezTo>
                <a:lnTo>
                  <a:pt x="4588" y="3234"/>
                </a:lnTo>
                <a:cubicBezTo>
                  <a:pt x="4412" y="2992"/>
                  <a:pt x="4138" y="2878"/>
                  <a:pt x="3874" y="2878"/>
                </a:cubicBezTo>
                <a:cubicBezTo>
                  <a:pt x="3642" y="2878"/>
                  <a:pt x="3419" y="2964"/>
                  <a:pt x="3266" y="3120"/>
                </a:cubicBezTo>
                <a:cubicBezTo>
                  <a:pt x="2932" y="3462"/>
                  <a:pt x="2603" y="3799"/>
                  <a:pt x="2324" y="4198"/>
                </a:cubicBezTo>
                <a:cubicBezTo>
                  <a:pt x="1995" y="4593"/>
                  <a:pt x="1717" y="4987"/>
                  <a:pt x="1443" y="5438"/>
                </a:cubicBezTo>
                <a:cubicBezTo>
                  <a:pt x="1220" y="5894"/>
                  <a:pt x="1387" y="6516"/>
                  <a:pt x="1828" y="6739"/>
                </a:cubicBezTo>
                <a:lnTo>
                  <a:pt x="3373" y="7475"/>
                </a:lnTo>
                <a:cubicBezTo>
                  <a:pt x="2876" y="8606"/>
                  <a:pt x="2603" y="9850"/>
                  <a:pt x="2603" y="11094"/>
                </a:cubicBezTo>
                <a:lnTo>
                  <a:pt x="891" y="11094"/>
                </a:lnTo>
                <a:cubicBezTo>
                  <a:pt x="390" y="11094"/>
                  <a:pt x="-51" y="11603"/>
                  <a:pt x="5" y="12111"/>
                </a:cubicBezTo>
                <a:cubicBezTo>
                  <a:pt x="116" y="13075"/>
                  <a:pt x="339" y="14034"/>
                  <a:pt x="668" y="14998"/>
                </a:cubicBezTo>
                <a:cubicBezTo>
                  <a:pt x="789" y="15374"/>
                  <a:pt x="1151" y="15592"/>
                  <a:pt x="1512" y="15592"/>
                </a:cubicBezTo>
                <a:cubicBezTo>
                  <a:pt x="1638" y="15592"/>
                  <a:pt x="1768" y="15564"/>
                  <a:pt x="1884" y="15507"/>
                </a:cubicBezTo>
                <a:lnTo>
                  <a:pt x="3428" y="14713"/>
                </a:lnTo>
                <a:cubicBezTo>
                  <a:pt x="3980" y="15844"/>
                  <a:pt x="4755" y="16808"/>
                  <a:pt x="5692" y="17596"/>
                </a:cubicBezTo>
                <a:lnTo>
                  <a:pt x="4644" y="18955"/>
                </a:lnTo>
                <a:cubicBezTo>
                  <a:pt x="4314" y="19406"/>
                  <a:pt x="4426" y="20028"/>
                  <a:pt x="4867" y="20313"/>
                </a:cubicBezTo>
                <a:cubicBezTo>
                  <a:pt x="5641" y="20821"/>
                  <a:pt x="6523" y="21272"/>
                  <a:pt x="7460" y="21557"/>
                </a:cubicBezTo>
                <a:cubicBezTo>
                  <a:pt x="7548" y="21586"/>
                  <a:pt x="7641" y="21600"/>
                  <a:pt x="7729" y="21600"/>
                </a:cubicBezTo>
                <a:cubicBezTo>
                  <a:pt x="8137" y="21600"/>
                  <a:pt x="8522" y="21296"/>
                  <a:pt x="8569" y="20878"/>
                </a:cubicBezTo>
                <a:lnTo>
                  <a:pt x="8954" y="19183"/>
                </a:lnTo>
                <a:cubicBezTo>
                  <a:pt x="9561" y="19320"/>
                  <a:pt x="10169" y="19392"/>
                  <a:pt x="10777" y="19392"/>
                </a:cubicBezTo>
                <a:cubicBezTo>
                  <a:pt x="11385" y="19392"/>
                  <a:pt x="11992" y="19320"/>
                  <a:pt x="12600" y="19183"/>
                </a:cubicBezTo>
                <a:lnTo>
                  <a:pt x="12985" y="20878"/>
                </a:lnTo>
                <a:cubicBezTo>
                  <a:pt x="13073" y="21287"/>
                  <a:pt x="13449" y="21548"/>
                  <a:pt x="13848" y="21548"/>
                </a:cubicBezTo>
                <a:cubicBezTo>
                  <a:pt x="13945" y="21548"/>
                  <a:pt x="14047" y="21534"/>
                  <a:pt x="14145" y="21500"/>
                </a:cubicBezTo>
                <a:cubicBezTo>
                  <a:pt x="15031" y="21215"/>
                  <a:pt x="15912" y="20764"/>
                  <a:pt x="16743" y="20256"/>
                </a:cubicBezTo>
                <a:cubicBezTo>
                  <a:pt x="17184" y="19914"/>
                  <a:pt x="17239" y="19349"/>
                  <a:pt x="16905" y="18898"/>
                </a:cubicBezTo>
                <a:lnTo>
                  <a:pt x="15857" y="17539"/>
                </a:lnTo>
                <a:cubicBezTo>
                  <a:pt x="16798" y="16751"/>
                  <a:pt x="17569" y="15787"/>
                  <a:pt x="18121" y="14656"/>
                </a:cubicBezTo>
                <a:lnTo>
                  <a:pt x="19670" y="15393"/>
                </a:lnTo>
                <a:cubicBezTo>
                  <a:pt x="19786" y="15454"/>
                  <a:pt x="19911" y="15478"/>
                  <a:pt x="20041" y="15478"/>
                </a:cubicBezTo>
                <a:cubicBezTo>
                  <a:pt x="20398" y="15478"/>
                  <a:pt x="20760" y="15260"/>
                  <a:pt x="20886" y="14884"/>
                </a:cubicBezTo>
                <a:cubicBezTo>
                  <a:pt x="21215" y="13977"/>
                  <a:pt x="21438" y="13018"/>
                  <a:pt x="21493" y="12002"/>
                </a:cubicBezTo>
                <a:cubicBezTo>
                  <a:pt x="21549" y="11489"/>
                  <a:pt x="21159" y="11037"/>
                  <a:pt x="20607" y="10980"/>
                </a:cubicBezTo>
                <a:lnTo>
                  <a:pt x="18895" y="10980"/>
                </a:lnTo>
                <a:cubicBezTo>
                  <a:pt x="18895" y="9736"/>
                  <a:pt x="18617" y="8492"/>
                  <a:pt x="18121" y="7361"/>
                </a:cubicBezTo>
                <a:lnTo>
                  <a:pt x="19614" y="6630"/>
                </a:lnTo>
                <a:cubicBezTo>
                  <a:pt x="20111" y="6402"/>
                  <a:pt x="20278" y="5780"/>
                  <a:pt x="20000" y="5329"/>
                </a:cubicBezTo>
                <a:cubicBezTo>
                  <a:pt x="19447" y="4422"/>
                  <a:pt x="18840" y="3628"/>
                  <a:pt x="18121" y="2897"/>
                </a:cubicBezTo>
                <a:cubicBezTo>
                  <a:pt x="17972" y="2740"/>
                  <a:pt x="17782" y="2669"/>
                  <a:pt x="17601" y="2669"/>
                </a:cubicBezTo>
                <a:cubicBezTo>
                  <a:pt x="17383" y="2669"/>
                  <a:pt x="17165" y="2769"/>
                  <a:pt x="17017" y="2954"/>
                </a:cubicBezTo>
                <a:lnTo>
                  <a:pt x="15745" y="4536"/>
                </a:lnTo>
                <a:cubicBezTo>
                  <a:pt x="14808" y="3742"/>
                  <a:pt x="13704" y="3177"/>
                  <a:pt x="12489" y="2954"/>
                </a:cubicBezTo>
                <a:lnTo>
                  <a:pt x="12874" y="1202"/>
                </a:lnTo>
                <a:cubicBezTo>
                  <a:pt x="12985" y="689"/>
                  <a:pt x="12600" y="180"/>
                  <a:pt x="12104" y="123"/>
                </a:cubicBezTo>
                <a:cubicBezTo>
                  <a:pt x="11630" y="38"/>
                  <a:pt x="11148" y="0"/>
                  <a:pt x="10665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13" name="Google Shape;1170;p24"/>
          <p:cNvSpPr/>
          <p:nvPr/>
        </p:nvSpPr>
        <p:spPr>
          <a:xfrm>
            <a:off x="5307875" y="1787369"/>
            <a:ext cx="229563" cy="164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4" h="21600" fill="norm" stroke="1" extrusionOk="0">
                <a:moveTo>
                  <a:pt x="8227" y="0"/>
                </a:moveTo>
                <a:cubicBezTo>
                  <a:pt x="6233" y="0"/>
                  <a:pt x="4239" y="1963"/>
                  <a:pt x="3534" y="5852"/>
                </a:cubicBezTo>
                <a:cubicBezTo>
                  <a:pt x="1262" y="6845"/>
                  <a:pt x="-236" y="10544"/>
                  <a:pt x="31" y="14471"/>
                </a:cubicBezTo>
                <a:cubicBezTo>
                  <a:pt x="298" y="18397"/>
                  <a:pt x="2223" y="21418"/>
                  <a:pt x="4576" y="21555"/>
                </a:cubicBezTo>
                <a:lnTo>
                  <a:pt x="17783" y="21555"/>
                </a:lnTo>
                <a:cubicBezTo>
                  <a:pt x="17890" y="21555"/>
                  <a:pt x="18023" y="21600"/>
                  <a:pt x="18131" y="21600"/>
                </a:cubicBezTo>
                <a:cubicBezTo>
                  <a:pt x="19920" y="21600"/>
                  <a:pt x="21364" y="19163"/>
                  <a:pt x="21364" y="16138"/>
                </a:cubicBezTo>
                <a:cubicBezTo>
                  <a:pt x="21364" y="13118"/>
                  <a:pt x="19920" y="10681"/>
                  <a:pt x="18131" y="10681"/>
                </a:cubicBezTo>
                <a:cubicBezTo>
                  <a:pt x="17783" y="10681"/>
                  <a:pt x="17462" y="10772"/>
                  <a:pt x="17141" y="10950"/>
                </a:cubicBezTo>
                <a:cubicBezTo>
                  <a:pt x="16498" y="7883"/>
                  <a:pt x="14787" y="5761"/>
                  <a:pt x="12863" y="5625"/>
                </a:cubicBezTo>
                <a:cubicBezTo>
                  <a:pt x="12111" y="1865"/>
                  <a:pt x="10169" y="0"/>
                  <a:pt x="8227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14" name="Google Shape;1171;p24"/>
          <p:cNvSpPr/>
          <p:nvPr/>
        </p:nvSpPr>
        <p:spPr>
          <a:xfrm>
            <a:off x="3530091" y="1108044"/>
            <a:ext cx="162535" cy="118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7" h="21600" fill="norm" stroke="1" extrusionOk="0">
                <a:moveTo>
                  <a:pt x="8312" y="0"/>
                </a:moveTo>
                <a:cubicBezTo>
                  <a:pt x="6282" y="0"/>
                  <a:pt x="4252" y="1979"/>
                  <a:pt x="3545" y="5899"/>
                </a:cubicBezTo>
                <a:cubicBezTo>
                  <a:pt x="1239" y="6964"/>
                  <a:pt x="-233" y="10610"/>
                  <a:pt x="30" y="14504"/>
                </a:cubicBezTo>
                <a:cubicBezTo>
                  <a:pt x="297" y="18397"/>
                  <a:pt x="2260" y="21415"/>
                  <a:pt x="4601" y="21600"/>
                </a:cubicBezTo>
                <a:lnTo>
                  <a:pt x="18386" y="21600"/>
                </a:lnTo>
                <a:cubicBezTo>
                  <a:pt x="20086" y="21289"/>
                  <a:pt x="21367" y="18962"/>
                  <a:pt x="21367" y="16134"/>
                </a:cubicBezTo>
                <a:cubicBezTo>
                  <a:pt x="21367" y="13311"/>
                  <a:pt x="20086" y="10921"/>
                  <a:pt x="18386" y="10673"/>
                </a:cubicBezTo>
                <a:lnTo>
                  <a:pt x="18386" y="10737"/>
                </a:lnTo>
                <a:cubicBezTo>
                  <a:pt x="18046" y="10737"/>
                  <a:pt x="17707" y="10795"/>
                  <a:pt x="17364" y="10985"/>
                </a:cubicBezTo>
                <a:cubicBezTo>
                  <a:pt x="16723" y="7909"/>
                  <a:pt x="14985" y="5772"/>
                  <a:pt x="13022" y="5645"/>
                </a:cubicBezTo>
                <a:cubicBezTo>
                  <a:pt x="12261" y="1868"/>
                  <a:pt x="10285" y="0"/>
                  <a:pt x="8312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15" name="Google Shape;1172;p24"/>
          <p:cNvSpPr/>
          <p:nvPr/>
        </p:nvSpPr>
        <p:spPr>
          <a:xfrm>
            <a:off x="3364809" y="1841133"/>
            <a:ext cx="93715" cy="111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47" h="21600" fill="norm" stroke="1" extrusionOk="0">
                <a:moveTo>
                  <a:pt x="9190" y="4983"/>
                </a:moveTo>
                <a:cubicBezTo>
                  <a:pt x="11745" y="4983"/>
                  <a:pt x="14205" y="7296"/>
                  <a:pt x="14205" y="10794"/>
                </a:cubicBezTo>
                <a:cubicBezTo>
                  <a:pt x="14205" y="13970"/>
                  <a:pt x="11944" y="16556"/>
                  <a:pt x="9228" y="16556"/>
                </a:cubicBezTo>
                <a:cubicBezTo>
                  <a:pt x="4815" y="16556"/>
                  <a:pt x="2612" y="10333"/>
                  <a:pt x="5723" y="6690"/>
                </a:cubicBezTo>
                <a:cubicBezTo>
                  <a:pt x="6725" y="5511"/>
                  <a:pt x="7969" y="4983"/>
                  <a:pt x="9190" y="4983"/>
                </a:cubicBezTo>
                <a:close/>
                <a:moveTo>
                  <a:pt x="9332" y="0"/>
                </a:moveTo>
                <a:cubicBezTo>
                  <a:pt x="9294" y="0"/>
                  <a:pt x="9261" y="0"/>
                  <a:pt x="9228" y="0"/>
                </a:cubicBezTo>
                <a:cubicBezTo>
                  <a:pt x="1030" y="0"/>
                  <a:pt x="-3097" y="11590"/>
                  <a:pt x="2726" y="18408"/>
                </a:cubicBezTo>
                <a:cubicBezTo>
                  <a:pt x="4592" y="20616"/>
                  <a:pt x="6896" y="21600"/>
                  <a:pt x="9161" y="21600"/>
                </a:cubicBezTo>
                <a:cubicBezTo>
                  <a:pt x="13891" y="21600"/>
                  <a:pt x="18446" y="17290"/>
                  <a:pt x="18446" y="10794"/>
                </a:cubicBezTo>
                <a:cubicBezTo>
                  <a:pt x="18503" y="4877"/>
                  <a:pt x="14371" y="0"/>
                  <a:pt x="9332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16" name="Google Shape;1173;p24"/>
          <p:cNvSpPr/>
          <p:nvPr/>
        </p:nvSpPr>
        <p:spPr>
          <a:xfrm>
            <a:off x="3443790" y="1879417"/>
            <a:ext cx="205745" cy="67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4" h="21600" fill="norm" stroke="1" extrusionOk="0">
                <a:moveTo>
                  <a:pt x="19710" y="0"/>
                </a:moveTo>
                <a:cubicBezTo>
                  <a:pt x="19645" y="0"/>
                  <a:pt x="19578" y="18"/>
                  <a:pt x="19511" y="55"/>
                </a:cubicBezTo>
                <a:lnTo>
                  <a:pt x="1306" y="55"/>
                </a:lnTo>
                <a:cubicBezTo>
                  <a:pt x="-436" y="822"/>
                  <a:pt x="-436" y="10167"/>
                  <a:pt x="1306" y="10934"/>
                </a:cubicBezTo>
                <a:lnTo>
                  <a:pt x="12537" y="10934"/>
                </a:lnTo>
                <a:lnTo>
                  <a:pt x="12537" y="15773"/>
                </a:lnTo>
                <a:cubicBezTo>
                  <a:pt x="12537" y="17204"/>
                  <a:pt x="12832" y="18303"/>
                  <a:pt x="13217" y="18303"/>
                </a:cubicBezTo>
                <a:lnTo>
                  <a:pt x="13984" y="18303"/>
                </a:lnTo>
                <a:cubicBezTo>
                  <a:pt x="14339" y="18303"/>
                  <a:pt x="14664" y="17204"/>
                  <a:pt x="14664" y="15773"/>
                </a:cubicBezTo>
                <a:lnTo>
                  <a:pt x="14664" y="10934"/>
                </a:lnTo>
                <a:lnTo>
                  <a:pt x="16230" y="10934"/>
                </a:lnTo>
                <a:lnTo>
                  <a:pt x="16230" y="19079"/>
                </a:lnTo>
                <a:cubicBezTo>
                  <a:pt x="16230" y="20501"/>
                  <a:pt x="16525" y="21600"/>
                  <a:pt x="16910" y="21600"/>
                </a:cubicBezTo>
                <a:lnTo>
                  <a:pt x="17679" y="21600"/>
                </a:lnTo>
                <a:cubicBezTo>
                  <a:pt x="18062" y="21600"/>
                  <a:pt x="18357" y="20501"/>
                  <a:pt x="18357" y="19079"/>
                </a:cubicBezTo>
                <a:lnTo>
                  <a:pt x="18357" y="10934"/>
                </a:lnTo>
                <a:lnTo>
                  <a:pt x="19511" y="10934"/>
                </a:lnTo>
                <a:cubicBezTo>
                  <a:pt x="19578" y="10971"/>
                  <a:pt x="19645" y="10989"/>
                  <a:pt x="19710" y="10989"/>
                </a:cubicBezTo>
                <a:cubicBezTo>
                  <a:pt x="20509" y="10989"/>
                  <a:pt x="21164" y="8598"/>
                  <a:pt x="21164" y="5550"/>
                </a:cubicBezTo>
                <a:cubicBezTo>
                  <a:pt x="21164" y="2401"/>
                  <a:pt x="20509" y="0"/>
                  <a:pt x="19710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17" name="Google Shape;1174;p24"/>
          <p:cNvSpPr/>
          <p:nvPr/>
        </p:nvSpPr>
        <p:spPr>
          <a:xfrm>
            <a:off x="5633682" y="1836117"/>
            <a:ext cx="218962" cy="86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fill="norm" stroke="1" extrusionOk="0">
                <a:moveTo>
                  <a:pt x="3504" y="5006"/>
                </a:moveTo>
                <a:cubicBezTo>
                  <a:pt x="4471" y="5006"/>
                  <a:pt x="5408" y="7336"/>
                  <a:pt x="5408" y="10814"/>
                </a:cubicBezTo>
                <a:cubicBezTo>
                  <a:pt x="5408" y="13970"/>
                  <a:pt x="4572" y="16616"/>
                  <a:pt x="3540" y="16616"/>
                </a:cubicBezTo>
                <a:cubicBezTo>
                  <a:pt x="1840" y="16616"/>
                  <a:pt x="1004" y="10384"/>
                  <a:pt x="2203" y="6712"/>
                </a:cubicBezTo>
                <a:cubicBezTo>
                  <a:pt x="2580" y="5529"/>
                  <a:pt x="3046" y="5006"/>
                  <a:pt x="3504" y="5006"/>
                </a:cubicBezTo>
                <a:close/>
                <a:moveTo>
                  <a:pt x="3521" y="0"/>
                </a:moveTo>
                <a:cubicBezTo>
                  <a:pt x="3334" y="0"/>
                  <a:pt x="3144" y="43"/>
                  <a:pt x="2954" y="143"/>
                </a:cubicBezTo>
                <a:cubicBezTo>
                  <a:pt x="1227" y="1076"/>
                  <a:pt x="0" y="5608"/>
                  <a:pt x="0" y="10900"/>
                </a:cubicBezTo>
                <a:cubicBezTo>
                  <a:pt x="28" y="16279"/>
                  <a:pt x="1311" y="20718"/>
                  <a:pt x="3010" y="21485"/>
                </a:cubicBezTo>
                <a:cubicBezTo>
                  <a:pt x="3184" y="21564"/>
                  <a:pt x="3357" y="21600"/>
                  <a:pt x="3528" y="21600"/>
                </a:cubicBezTo>
                <a:cubicBezTo>
                  <a:pt x="5056" y="21600"/>
                  <a:pt x="6433" y="18581"/>
                  <a:pt x="6885" y="13970"/>
                </a:cubicBezTo>
                <a:lnTo>
                  <a:pt x="15078" y="13970"/>
                </a:lnTo>
                <a:lnTo>
                  <a:pt x="15078" y="16874"/>
                </a:lnTo>
                <a:cubicBezTo>
                  <a:pt x="15078" y="17727"/>
                  <a:pt x="15300" y="18409"/>
                  <a:pt x="15581" y="18409"/>
                </a:cubicBezTo>
                <a:lnTo>
                  <a:pt x="16139" y="18409"/>
                </a:lnTo>
                <a:cubicBezTo>
                  <a:pt x="16417" y="18409"/>
                  <a:pt x="16611" y="17727"/>
                  <a:pt x="16611" y="16874"/>
                </a:cubicBezTo>
                <a:lnTo>
                  <a:pt x="16611" y="13970"/>
                </a:lnTo>
                <a:lnTo>
                  <a:pt x="17782" y="13970"/>
                </a:lnTo>
                <a:lnTo>
                  <a:pt x="17782" y="18839"/>
                </a:lnTo>
                <a:cubicBezTo>
                  <a:pt x="17782" y="19692"/>
                  <a:pt x="18004" y="20374"/>
                  <a:pt x="18257" y="20374"/>
                </a:cubicBezTo>
                <a:lnTo>
                  <a:pt x="18842" y="20374"/>
                </a:lnTo>
                <a:cubicBezTo>
                  <a:pt x="19121" y="20374"/>
                  <a:pt x="19315" y="19692"/>
                  <a:pt x="19315" y="18839"/>
                </a:cubicBezTo>
                <a:lnTo>
                  <a:pt x="19315" y="13970"/>
                </a:lnTo>
                <a:lnTo>
                  <a:pt x="20179" y="13970"/>
                </a:lnTo>
                <a:cubicBezTo>
                  <a:pt x="21591" y="13970"/>
                  <a:pt x="21600" y="7480"/>
                  <a:pt x="20207" y="7480"/>
                </a:cubicBezTo>
                <a:cubicBezTo>
                  <a:pt x="20198" y="7480"/>
                  <a:pt x="20188" y="7480"/>
                  <a:pt x="20179" y="7480"/>
                </a:cubicBezTo>
                <a:lnTo>
                  <a:pt x="6857" y="7480"/>
                </a:lnTo>
                <a:cubicBezTo>
                  <a:pt x="6386" y="2933"/>
                  <a:pt x="5014" y="0"/>
                  <a:pt x="352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18" name="Google Shape;1175;p24"/>
          <p:cNvSpPr/>
          <p:nvPr/>
        </p:nvSpPr>
        <p:spPr>
          <a:xfrm>
            <a:off x="3067271" y="1714839"/>
            <a:ext cx="149956" cy="225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1" h="21600" fill="norm" stroke="1" extrusionOk="0">
                <a:moveTo>
                  <a:pt x="10759" y="1869"/>
                </a:moveTo>
                <a:lnTo>
                  <a:pt x="19623" y="4464"/>
                </a:lnTo>
                <a:lnTo>
                  <a:pt x="19665" y="10306"/>
                </a:lnTo>
                <a:cubicBezTo>
                  <a:pt x="19706" y="14542"/>
                  <a:pt x="16282" y="18286"/>
                  <a:pt x="11254" y="19598"/>
                </a:cubicBezTo>
                <a:lnTo>
                  <a:pt x="10759" y="19728"/>
                </a:lnTo>
                <a:lnTo>
                  <a:pt x="10222" y="19598"/>
                </a:lnTo>
                <a:cubicBezTo>
                  <a:pt x="5195" y="18286"/>
                  <a:pt x="1812" y="14542"/>
                  <a:pt x="1853" y="10306"/>
                </a:cubicBezTo>
                <a:lnTo>
                  <a:pt x="1853" y="4464"/>
                </a:lnTo>
                <a:lnTo>
                  <a:pt x="10759" y="1869"/>
                </a:lnTo>
                <a:close/>
                <a:moveTo>
                  <a:pt x="10759" y="0"/>
                </a:moveTo>
                <a:lnTo>
                  <a:pt x="1" y="3151"/>
                </a:lnTo>
                <a:lnTo>
                  <a:pt x="1" y="10210"/>
                </a:lnTo>
                <a:cubicBezTo>
                  <a:pt x="-41" y="15330"/>
                  <a:pt x="4038" y="19860"/>
                  <a:pt x="10139" y="21468"/>
                </a:cubicBezTo>
                <a:lnTo>
                  <a:pt x="10759" y="21600"/>
                </a:lnTo>
                <a:lnTo>
                  <a:pt x="11379" y="21468"/>
                </a:lnTo>
                <a:cubicBezTo>
                  <a:pt x="17480" y="19860"/>
                  <a:pt x="21559" y="15330"/>
                  <a:pt x="21521" y="10210"/>
                </a:cubicBezTo>
                <a:lnTo>
                  <a:pt x="21521" y="3151"/>
                </a:lnTo>
                <a:lnTo>
                  <a:pt x="1075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19" name="Google Shape;1176;p24"/>
          <p:cNvSpPr/>
          <p:nvPr/>
        </p:nvSpPr>
        <p:spPr>
          <a:xfrm>
            <a:off x="3096242" y="1768892"/>
            <a:ext cx="92537" cy="108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fill="norm" stroke="1" extrusionOk="0">
                <a:moveTo>
                  <a:pt x="10718" y="7013"/>
                </a:moveTo>
                <a:cubicBezTo>
                  <a:pt x="13919" y="7013"/>
                  <a:pt x="15884" y="10854"/>
                  <a:pt x="13784" y="13575"/>
                </a:cubicBezTo>
                <a:cubicBezTo>
                  <a:pt x="13020" y="14552"/>
                  <a:pt x="11880" y="15055"/>
                  <a:pt x="10723" y="15055"/>
                </a:cubicBezTo>
                <a:cubicBezTo>
                  <a:pt x="9858" y="15055"/>
                  <a:pt x="8977" y="14770"/>
                  <a:pt x="8235" y="14187"/>
                </a:cubicBezTo>
                <a:cubicBezTo>
                  <a:pt x="5489" y="11946"/>
                  <a:pt x="6764" y="7453"/>
                  <a:pt x="10240" y="7042"/>
                </a:cubicBezTo>
                <a:cubicBezTo>
                  <a:pt x="10403" y="7025"/>
                  <a:pt x="10560" y="7013"/>
                  <a:pt x="10718" y="7013"/>
                </a:cubicBezTo>
                <a:close/>
                <a:moveTo>
                  <a:pt x="10650" y="0"/>
                </a:moveTo>
                <a:cubicBezTo>
                  <a:pt x="10173" y="0"/>
                  <a:pt x="9701" y="34"/>
                  <a:pt x="9235" y="103"/>
                </a:cubicBezTo>
                <a:cubicBezTo>
                  <a:pt x="8701" y="171"/>
                  <a:pt x="8364" y="714"/>
                  <a:pt x="8432" y="1189"/>
                </a:cubicBezTo>
                <a:lnTo>
                  <a:pt x="8836" y="2892"/>
                </a:lnTo>
                <a:cubicBezTo>
                  <a:pt x="7629" y="3235"/>
                  <a:pt x="6494" y="3778"/>
                  <a:pt x="5556" y="4596"/>
                </a:cubicBezTo>
                <a:lnTo>
                  <a:pt x="4489" y="3235"/>
                </a:lnTo>
                <a:cubicBezTo>
                  <a:pt x="4309" y="3012"/>
                  <a:pt x="4045" y="2892"/>
                  <a:pt x="3793" y="2892"/>
                </a:cubicBezTo>
                <a:cubicBezTo>
                  <a:pt x="3579" y="2892"/>
                  <a:pt x="3372" y="2978"/>
                  <a:pt x="3220" y="3167"/>
                </a:cubicBezTo>
                <a:cubicBezTo>
                  <a:pt x="2816" y="3504"/>
                  <a:pt x="2546" y="3847"/>
                  <a:pt x="2215" y="4253"/>
                </a:cubicBezTo>
                <a:cubicBezTo>
                  <a:pt x="1945" y="4596"/>
                  <a:pt x="1681" y="5001"/>
                  <a:pt x="1411" y="5476"/>
                </a:cubicBezTo>
                <a:cubicBezTo>
                  <a:pt x="1142" y="5887"/>
                  <a:pt x="1277" y="6499"/>
                  <a:pt x="1816" y="6773"/>
                </a:cubicBezTo>
                <a:lnTo>
                  <a:pt x="3349" y="7522"/>
                </a:lnTo>
                <a:cubicBezTo>
                  <a:pt x="2816" y="8608"/>
                  <a:pt x="2546" y="9831"/>
                  <a:pt x="2546" y="11129"/>
                </a:cubicBezTo>
                <a:lnTo>
                  <a:pt x="878" y="11129"/>
                </a:lnTo>
                <a:cubicBezTo>
                  <a:pt x="344" y="11129"/>
                  <a:pt x="-60" y="11603"/>
                  <a:pt x="7" y="12146"/>
                </a:cubicBezTo>
                <a:cubicBezTo>
                  <a:pt x="75" y="13101"/>
                  <a:pt x="277" y="14055"/>
                  <a:pt x="608" y="15004"/>
                </a:cubicBezTo>
                <a:cubicBezTo>
                  <a:pt x="760" y="15358"/>
                  <a:pt x="1125" y="15558"/>
                  <a:pt x="1496" y="15558"/>
                </a:cubicBezTo>
                <a:cubicBezTo>
                  <a:pt x="1625" y="15558"/>
                  <a:pt x="1760" y="15536"/>
                  <a:pt x="1878" y="15484"/>
                </a:cubicBezTo>
                <a:lnTo>
                  <a:pt x="3416" y="14735"/>
                </a:lnTo>
                <a:cubicBezTo>
                  <a:pt x="3956" y="15821"/>
                  <a:pt x="4686" y="16844"/>
                  <a:pt x="5691" y="17593"/>
                </a:cubicBezTo>
                <a:lnTo>
                  <a:pt x="4624" y="18954"/>
                </a:lnTo>
                <a:cubicBezTo>
                  <a:pt x="4287" y="19359"/>
                  <a:pt x="4354" y="19977"/>
                  <a:pt x="4820" y="20314"/>
                </a:cubicBezTo>
                <a:cubicBezTo>
                  <a:pt x="5624" y="20857"/>
                  <a:pt x="6494" y="21268"/>
                  <a:pt x="7432" y="21537"/>
                </a:cubicBezTo>
                <a:cubicBezTo>
                  <a:pt x="7522" y="21577"/>
                  <a:pt x="7617" y="21600"/>
                  <a:pt x="7713" y="21600"/>
                </a:cubicBezTo>
                <a:cubicBezTo>
                  <a:pt x="8095" y="21600"/>
                  <a:pt x="8460" y="21291"/>
                  <a:pt x="8567" y="20857"/>
                </a:cubicBezTo>
                <a:lnTo>
                  <a:pt x="8965" y="19159"/>
                </a:lnTo>
                <a:cubicBezTo>
                  <a:pt x="9538" y="19291"/>
                  <a:pt x="10139" y="19359"/>
                  <a:pt x="10746" y="19359"/>
                </a:cubicBezTo>
                <a:cubicBezTo>
                  <a:pt x="11358" y="19359"/>
                  <a:pt x="11976" y="19291"/>
                  <a:pt x="12577" y="19159"/>
                </a:cubicBezTo>
                <a:lnTo>
                  <a:pt x="12981" y="20857"/>
                </a:lnTo>
                <a:cubicBezTo>
                  <a:pt x="13031" y="21291"/>
                  <a:pt x="13385" y="21600"/>
                  <a:pt x="13801" y="21600"/>
                </a:cubicBezTo>
                <a:cubicBezTo>
                  <a:pt x="13902" y="21600"/>
                  <a:pt x="14009" y="21577"/>
                  <a:pt x="14115" y="21537"/>
                </a:cubicBezTo>
                <a:cubicBezTo>
                  <a:pt x="15053" y="21268"/>
                  <a:pt x="15924" y="20788"/>
                  <a:pt x="16727" y="20245"/>
                </a:cubicBezTo>
                <a:cubicBezTo>
                  <a:pt x="17126" y="19977"/>
                  <a:pt x="17260" y="19359"/>
                  <a:pt x="16923" y="18954"/>
                </a:cubicBezTo>
                <a:lnTo>
                  <a:pt x="15856" y="17593"/>
                </a:lnTo>
                <a:cubicBezTo>
                  <a:pt x="16323" y="17182"/>
                  <a:pt x="16727" y="16776"/>
                  <a:pt x="17126" y="16233"/>
                </a:cubicBezTo>
                <a:cubicBezTo>
                  <a:pt x="17524" y="15753"/>
                  <a:pt x="17861" y="15210"/>
                  <a:pt x="18131" y="14667"/>
                </a:cubicBezTo>
                <a:lnTo>
                  <a:pt x="19664" y="15416"/>
                </a:lnTo>
                <a:cubicBezTo>
                  <a:pt x="19793" y="15490"/>
                  <a:pt x="19928" y="15524"/>
                  <a:pt x="20057" y="15524"/>
                </a:cubicBezTo>
                <a:cubicBezTo>
                  <a:pt x="20400" y="15524"/>
                  <a:pt x="20726" y="15284"/>
                  <a:pt x="20872" y="14935"/>
                </a:cubicBezTo>
                <a:cubicBezTo>
                  <a:pt x="21203" y="13987"/>
                  <a:pt x="21405" y="13032"/>
                  <a:pt x="21540" y="12009"/>
                </a:cubicBezTo>
                <a:cubicBezTo>
                  <a:pt x="21540" y="11534"/>
                  <a:pt x="21136" y="11060"/>
                  <a:pt x="20602" y="11060"/>
                </a:cubicBezTo>
                <a:lnTo>
                  <a:pt x="18934" y="11060"/>
                </a:lnTo>
                <a:cubicBezTo>
                  <a:pt x="18934" y="9768"/>
                  <a:pt x="18664" y="8539"/>
                  <a:pt x="18131" y="7453"/>
                </a:cubicBezTo>
                <a:lnTo>
                  <a:pt x="19664" y="6705"/>
                </a:lnTo>
                <a:cubicBezTo>
                  <a:pt x="20136" y="6430"/>
                  <a:pt x="20271" y="5887"/>
                  <a:pt x="20001" y="5413"/>
                </a:cubicBezTo>
                <a:cubicBezTo>
                  <a:pt x="19468" y="4527"/>
                  <a:pt x="18799" y="3710"/>
                  <a:pt x="18131" y="2961"/>
                </a:cubicBezTo>
                <a:cubicBezTo>
                  <a:pt x="17979" y="2806"/>
                  <a:pt x="17788" y="2738"/>
                  <a:pt x="17597" y="2738"/>
                </a:cubicBezTo>
                <a:cubicBezTo>
                  <a:pt x="17367" y="2738"/>
                  <a:pt x="17137" y="2841"/>
                  <a:pt x="16991" y="3029"/>
                </a:cubicBezTo>
                <a:lnTo>
                  <a:pt x="15789" y="4527"/>
                </a:lnTo>
                <a:cubicBezTo>
                  <a:pt x="14784" y="3710"/>
                  <a:pt x="13649" y="3167"/>
                  <a:pt x="12515" y="2892"/>
                </a:cubicBezTo>
                <a:lnTo>
                  <a:pt x="12846" y="1189"/>
                </a:lnTo>
                <a:cubicBezTo>
                  <a:pt x="12981" y="714"/>
                  <a:pt x="12577" y="171"/>
                  <a:pt x="12110" y="103"/>
                </a:cubicBezTo>
                <a:cubicBezTo>
                  <a:pt x="11611" y="34"/>
                  <a:pt x="11122" y="0"/>
                  <a:pt x="10650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20" name="Google Shape;1177;p24"/>
          <p:cNvSpPr/>
          <p:nvPr/>
        </p:nvSpPr>
        <p:spPr>
          <a:xfrm>
            <a:off x="5176059" y="1036263"/>
            <a:ext cx="140761" cy="2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600" fill="norm" stroke="1" extrusionOk="0">
                <a:moveTo>
                  <a:pt x="10778" y="1891"/>
                </a:moveTo>
                <a:lnTo>
                  <a:pt x="19664" y="4481"/>
                </a:lnTo>
                <a:lnTo>
                  <a:pt x="19664" y="10330"/>
                </a:lnTo>
                <a:cubicBezTo>
                  <a:pt x="19709" y="14528"/>
                  <a:pt x="16324" y="18274"/>
                  <a:pt x="11262" y="19606"/>
                </a:cubicBezTo>
                <a:lnTo>
                  <a:pt x="10778" y="19745"/>
                </a:lnTo>
                <a:lnTo>
                  <a:pt x="10250" y="19606"/>
                </a:lnTo>
                <a:cubicBezTo>
                  <a:pt x="5236" y="18274"/>
                  <a:pt x="1848" y="14528"/>
                  <a:pt x="1848" y="10330"/>
                </a:cubicBezTo>
                <a:lnTo>
                  <a:pt x="1848" y="4481"/>
                </a:lnTo>
                <a:lnTo>
                  <a:pt x="10778" y="1891"/>
                </a:lnTo>
                <a:close/>
                <a:moveTo>
                  <a:pt x="10778" y="0"/>
                </a:moveTo>
                <a:lnTo>
                  <a:pt x="0" y="3152"/>
                </a:lnTo>
                <a:lnTo>
                  <a:pt x="0" y="10224"/>
                </a:lnTo>
                <a:cubicBezTo>
                  <a:pt x="-44" y="15334"/>
                  <a:pt x="4050" y="19850"/>
                  <a:pt x="10165" y="21462"/>
                </a:cubicBezTo>
                <a:lnTo>
                  <a:pt x="10778" y="21600"/>
                </a:lnTo>
                <a:lnTo>
                  <a:pt x="11395" y="21462"/>
                </a:lnTo>
                <a:cubicBezTo>
                  <a:pt x="17466" y="19850"/>
                  <a:pt x="21556" y="15334"/>
                  <a:pt x="21556" y="10224"/>
                </a:cubicBezTo>
                <a:lnTo>
                  <a:pt x="21556" y="3152"/>
                </a:lnTo>
                <a:lnTo>
                  <a:pt x="1077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21" name="Google Shape;1178;p24"/>
          <p:cNvSpPr/>
          <p:nvPr/>
        </p:nvSpPr>
        <p:spPr>
          <a:xfrm>
            <a:off x="5203032" y="1086885"/>
            <a:ext cx="86821" cy="102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7" h="21600" fill="norm" stroke="1" extrusionOk="0">
                <a:moveTo>
                  <a:pt x="10750" y="7036"/>
                </a:moveTo>
                <a:cubicBezTo>
                  <a:pt x="13937" y="7036"/>
                  <a:pt x="15889" y="10900"/>
                  <a:pt x="13794" y="13591"/>
                </a:cubicBezTo>
                <a:cubicBezTo>
                  <a:pt x="13018" y="14589"/>
                  <a:pt x="11866" y="15112"/>
                  <a:pt x="10702" y="15112"/>
                </a:cubicBezTo>
                <a:cubicBezTo>
                  <a:pt x="9843" y="15112"/>
                  <a:pt x="8977" y="14826"/>
                  <a:pt x="8255" y="14242"/>
                </a:cubicBezTo>
                <a:cubicBezTo>
                  <a:pt x="5551" y="11996"/>
                  <a:pt x="6763" y="7504"/>
                  <a:pt x="10243" y="7066"/>
                </a:cubicBezTo>
                <a:cubicBezTo>
                  <a:pt x="10416" y="7048"/>
                  <a:pt x="10583" y="7036"/>
                  <a:pt x="10750" y="7036"/>
                </a:cubicBezTo>
                <a:close/>
                <a:moveTo>
                  <a:pt x="10631" y="0"/>
                </a:moveTo>
                <a:cubicBezTo>
                  <a:pt x="10153" y="0"/>
                  <a:pt x="9676" y="37"/>
                  <a:pt x="9174" y="110"/>
                </a:cubicBezTo>
                <a:cubicBezTo>
                  <a:pt x="8679" y="183"/>
                  <a:pt x="8327" y="688"/>
                  <a:pt x="8464" y="1272"/>
                </a:cubicBezTo>
                <a:lnTo>
                  <a:pt x="8822" y="2940"/>
                </a:lnTo>
                <a:cubicBezTo>
                  <a:pt x="7682" y="3226"/>
                  <a:pt x="6548" y="3737"/>
                  <a:pt x="5623" y="4528"/>
                </a:cubicBezTo>
                <a:lnTo>
                  <a:pt x="4555" y="3226"/>
                </a:lnTo>
                <a:cubicBezTo>
                  <a:pt x="4364" y="2994"/>
                  <a:pt x="4089" y="2861"/>
                  <a:pt x="3821" y="2861"/>
                </a:cubicBezTo>
                <a:cubicBezTo>
                  <a:pt x="3594" y="2861"/>
                  <a:pt x="3373" y="2958"/>
                  <a:pt x="3206" y="3153"/>
                </a:cubicBezTo>
                <a:cubicBezTo>
                  <a:pt x="2854" y="3445"/>
                  <a:pt x="2567" y="3804"/>
                  <a:pt x="2281" y="4169"/>
                </a:cubicBezTo>
                <a:cubicBezTo>
                  <a:pt x="1929" y="4601"/>
                  <a:pt x="1714" y="4966"/>
                  <a:pt x="1433" y="5398"/>
                </a:cubicBezTo>
                <a:cubicBezTo>
                  <a:pt x="1147" y="5837"/>
                  <a:pt x="1362" y="6488"/>
                  <a:pt x="1785" y="6707"/>
                </a:cubicBezTo>
                <a:lnTo>
                  <a:pt x="3349" y="7431"/>
                </a:lnTo>
                <a:cubicBezTo>
                  <a:pt x="2854" y="8588"/>
                  <a:pt x="2567" y="9823"/>
                  <a:pt x="2567" y="11053"/>
                </a:cubicBezTo>
                <a:lnTo>
                  <a:pt x="860" y="11053"/>
                </a:lnTo>
                <a:cubicBezTo>
                  <a:pt x="365" y="11053"/>
                  <a:pt x="-59" y="11558"/>
                  <a:pt x="7" y="12069"/>
                </a:cubicBezTo>
                <a:cubicBezTo>
                  <a:pt x="78" y="13012"/>
                  <a:pt x="293" y="14023"/>
                  <a:pt x="651" y="14893"/>
                </a:cubicBezTo>
                <a:cubicBezTo>
                  <a:pt x="753" y="15264"/>
                  <a:pt x="1081" y="15514"/>
                  <a:pt x="1445" y="15514"/>
                </a:cubicBezTo>
                <a:cubicBezTo>
                  <a:pt x="1582" y="15514"/>
                  <a:pt x="1720" y="15477"/>
                  <a:pt x="1857" y="15398"/>
                </a:cubicBezTo>
                <a:lnTo>
                  <a:pt x="3349" y="14674"/>
                </a:lnTo>
                <a:cubicBezTo>
                  <a:pt x="3916" y="15763"/>
                  <a:pt x="4698" y="16780"/>
                  <a:pt x="5623" y="17504"/>
                </a:cubicBezTo>
                <a:lnTo>
                  <a:pt x="4555" y="18879"/>
                </a:lnTo>
                <a:cubicBezTo>
                  <a:pt x="4203" y="19312"/>
                  <a:pt x="4346" y="19969"/>
                  <a:pt x="4841" y="20255"/>
                </a:cubicBezTo>
                <a:cubicBezTo>
                  <a:pt x="5623" y="20760"/>
                  <a:pt x="6548" y="21198"/>
                  <a:pt x="7473" y="21557"/>
                </a:cubicBezTo>
                <a:cubicBezTo>
                  <a:pt x="7557" y="21588"/>
                  <a:pt x="7640" y="21600"/>
                  <a:pt x="7724" y="21600"/>
                </a:cubicBezTo>
                <a:cubicBezTo>
                  <a:pt x="8130" y="21600"/>
                  <a:pt x="8488" y="21314"/>
                  <a:pt x="8607" y="20833"/>
                </a:cubicBezTo>
                <a:lnTo>
                  <a:pt x="8965" y="19172"/>
                </a:lnTo>
                <a:cubicBezTo>
                  <a:pt x="9568" y="19312"/>
                  <a:pt x="10171" y="19385"/>
                  <a:pt x="10774" y="19385"/>
                </a:cubicBezTo>
                <a:cubicBezTo>
                  <a:pt x="11377" y="19385"/>
                  <a:pt x="11985" y="19312"/>
                  <a:pt x="12588" y="19172"/>
                </a:cubicBezTo>
                <a:lnTo>
                  <a:pt x="12940" y="20833"/>
                </a:lnTo>
                <a:cubicBezTo>
                  <a:pt x="13054" y="21284"/>
                  <a:pt x="13376" y="21557"/>
                  <a:pt x="13782" y="21557"/>
                </a:cubicBezTo>
                <a:cubicBezTo>
                  <a:pt x="13901" y="21557"/>
                  <a:pt x="14021" y="21539"/>
                  <a:pt x="14152" y="21490"/>
                </a:cubicBezTo>
                <a:cubicBezTo>
                  <a:pt x="15005" y="21198"/>
                  <a:pt x="15925" y="20760"/>
                  <a:pt x="16707" y="20255"/>
                </a:cubicBezTo>
                <a:cubicBezTo>
                  <a:pt x="17136" y="19969"/>
                  <a:pt x="17208" y="19312"/>
                  <a:pt x="16921" y="18879"/>
                </a:cubicBezTo>
                <a:lnTo>
                  <a:pt x="15859" y="17577"/>
                </a:lnTo>
                <a:cubicBezTo>
                  <a:pt x="16778" y="16780"/>
                  <a:pt x="17560" y="15763"/>
                  <a:pt x="18061" y="14674"/>
                </a:cubicBezTo>
                <a:lnTo>
                  <a:pt x="19625" y="15398"/>
                </a:lnTo>
                <a:cubicBezTo>
                  <a:pt x="19750" y="15459"/>
                  <a:pt x="19888" y="15483"/>
                  <a:pt x="20019" y="15483"/>
                </a:cubicBezTo>
                <a:cubicBezTo>
                  <a:pt x="20389" y="15483"/>
                  <a:pt x="20723" y="15270"/>
                  <a:pt x="20831" y="14893"/>
                </a:cubicBezTo>
                <a:cubicBezTo>
                  <a:pt x="21189" y="13950"/>
                  <a:pt x="21398" y="13012"/>
                  <a:pt x="21469" y="12069"/>
                </a:cubicBezTo>
                <a:cubicBezTo>
                  <a:pt x="21541" y="11485"/>
                  <a:pt x="21117" y="11053"/>
                  <a:pt x="20616" y="11053"/>
                </a:cubicBezTo>
                <a:lnTo>
                  <a:pt x="18915" y="11053"/>
                </a:lnTo>
                <a:cubicBezTo>
                  <a:pt x="18915" y="9823"/>
                  <a:pt x="18628" y="8588"/>
                  <a:pt x="18061" y="7431"/>
                </a:cubicBezTo>
                <a:lnTo>
                  <a:pt x="19625" y="6707"/>
                </a:lnTo>
                <a:cubicBezTo>
                  <a:pt x="20120" y="6415"/>
                  <a:pt x="20264" y="5837"/>
                  <a:pt x="19977" y="5398"/>
                </a:cubicBezTo>
                <a:cubicBezTo>
                  <a:pt x="19410" y="4528"/>
                  <a:pt x="18843" y="3737"/>
                  <a:pt x="18133" y="2940"/>
                </a:cubicBezTo>
                <a:cubicBezTo>
                  <a:pt x="17960" y="2800"/>
                  <a:pt x="17763" y="2727"/>
                  <a:pt x="17572" y="2727"/>
                </a:cubicBezTo>
                <a:cubicBezTo>
                  <a:pt x="17351" y="2727"/>
                  <a:pt x="17142" y="2818"/>
                  <a:pt x="16993" y="3007"/>
                </a:cubicBezTo>
                <a:lnTo>
                  <a:pt x="15787" y="4528"/>
                </a:lnTo>
                <a:cubicBezTo>
                  <a:pt x="14791" y="3737"/>
                  <a:pt x="13651" y="3226"/>
                  <a:pt x="12445" y="2940"/>
                </a:cubicBezTo>
                <a:lnTo>
                  <a:pt x="12875" y="1272"/>
                </a:lnTo>
                <a:cubicBezTo>
                  <a:pt x="12940" y="688"/>
                  <a:pt x="12588" y="183"/>
                  <a:pt x="12093" y="110"/>
                </a:cubicBezTo>
                <a:cubicBezTo>
                  <a:pt x="11592" y="37"/>
                  <a:pt x="11114" y="0"/>
                  <a:pt x="1063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22" name="Google Shape;1180;p24"/>
          <p:cNvSpPr txBox="1"/>
          <p:nvPr/>
        </p:nvSpPr>
        <p:spPr>
          <a:xfrm>
            <a:off x="3783464" y="3032023"/>
            <a:ext cx="142357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">
                <a:latin typeface="Viga"/>
                <a:ea typeface="Viga"/>
                <a:cs typeface="Viga"/>
                <a:sym typeface="Viga"/>
              </a:defRPr>
            </a:pPr>
            <a:r>
              <a:t>Cloud Functions </a:t>
            </a:r>
            <a:r>
              <a:rPr sz="900">
                <a:solidFill>
                  <a:schemeClr val="accent1"/>
                </a:solidFill>
              </a:rPr>
              <a:t>(Serverless Compute for Automation)</a:t>
            </a:r>
          </a:p>
        </p:txBody>
      </p:sp>
      <p:sp>
        <p:nvSpPr>
          <p:cNvPr id="723" name="Google Shape;1180;p24"/>
          <p:cNvSpPr txBox="1"/>
          <p:nvPr/>
        </p:nvSpPr>
        <p:spPr>
          <a:xfrm>
            <a:off x="5372544" y="3042594"/>
            <a:ext cx="1361476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">
                <a:latin typeface="Viga"/>
                <a:ea typeface="Viga"/>
                <a:cs typeface="Viga"/>
                <a:sym typeface="Viga"/>
              </a:defRPr>
            </a:pPr>
            <a:r>
              <a:t> Vertex AI</a:t>
            </a:r>
          </a:p>
          <a:p>
            <a:pPr algn="ctr">
              <a:defRPr b="1" sz="1000">
                <a:latin typeface="Viga"/>
                <a:ea typeface="Viga"/>
                <a:cs typeface="Viga"/>
                <a:sym typeface="Viga"/>
              </a:defRPr>
            </a:pPr>
            <a:r>
              <a:t> </a:t>
            </a:r>
            <a:r>
              <a:rPr sz="900">
                <a:solidFill>
                  <a:schemeClr val="accent1"/>
                </a:solidFill>
              </a:rPr>
              <a:t>(Machine Learning &amp; Optimization)</a:t>
            </a:r>
          </a:p>
        </p:txBody>
      </p:sp>
      <p:sp>
        <p:nvSpPr>
          <p:cNvPr id="724" name="Google Shape;1180;p24"/>
          <p:cNvSpPr txBox="1"/>
          <p:nvPr/>
        </p:nvSpPr>
        <p:spPr>
          <a:xfrm>
            <a:off x="6958208" y="3079504"/>
            <a:ext cx="139817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">
                <a:latin typeface="Viga"/>
                <a:ea typeface="Viga"/>
                <a:cs typeface="Viga"/>
                <a:sym typeface="Viga"/>
              </a:defRPr>
            </a:pPr>
            <a:r>
              <a:t> IAM &amp; Security Tools </a:t>
            </a:r>
            <a:r>
              <a:rPr sz="900">
                <a:solidFill>
                  <a:schemeClr val="accent1"/>
                </a:solidFill>
              </a:rPr>
              <a:t>(Access Control &amp; Threat Detection)</a:t>
            </a:r>
          </a:p>
        </p:txBody>
      </p:sp>
      <p:sp>
        <p:nvSpPr>
          <p:cNvPr id="725" name="TextBox 624"/>
          <p:cNvSpPr txBox="1"/>
          <p:nvPr/>
        </p:nvSpPr>
        <p:spPr>
          <a:xfrm>
            <a:off x="453771" y="3537311"/>
            <a:ext cx="1607487" cy="101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92075" indent="-92075">
              <a:buSzPct val="100000"/>
              <a:buChar char="▪"/>
              <a:defRPr i="1" sz="900">
                <a:latin typeface="DM Sans"/>
                <a:ea typeface="DM Sans"/>
                <a:cs typeface="DM Sans"/>
                <a:sym typeface="DM Sans"/>
              </a:defRPr>
            </a:pPr>
            <a:r>
              <a:t>Enables </a:t>
            </a:r>
            <a:r>
              <a:rPr b="1"/>
              <a:t>real-time ingestion</a:t>
            </a:r>
            <a:r>
              <a:t> of IoT device data for fleet operations.</a:t>
            </a: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  <a:r>
              <a:t>Supports </a:t>
            </a:r>
            <a:r>
              <a:rPr b="1"/>
              <a:t>event-driven processing</a:t>
            </a:r>
            <a:r>
              <a:t>, triggering Cloud Functions for automation.</a:t>
            </a:r>
          </a:p>
        </p:txBody>
      </p:sp>
      <p:sp>
        <p:nvSpPr>
          <p:cNvPr id="726" name="TextBox 625"/>
          <p:cNvSpPr txBox="1"/>
          <p:nvPr/>
        </p:nvSpPr>
        <p:spPr>
          <a:xfrm>
            <a:off x="2107254" y="3529496"/>
            <a:ext cx="1621899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  <a:r>
              <a:t>Stores and analyzes trip revenue, </a:t>
            </a:r>
            <a:r>
              <a:rPr b="1"/>
              <a:t>fleet performance</a:t>
            </a:r>
            <a:r>
              <a:t>, and fraud detection data.</a:t>
            </a: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  <a:r>
              <a:t>Uses </a:t>
            </a:r>
            <a:r>
              <a:rPr b="1"/>
              <a:t>CMEK encryption </a:t>
            </a:r>
            <a:r>
              <a:t>for secure data protection.</a:t>
            </a: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  <a:r>
              <a:t>Supports </a:t>
            </a:r>
            <a:r>
              <a:rPr b="1"/>
              <a:t>executive dashboards and analytics </a:t>
            </a:r>
            <a:r>
              <a:t>for decision-making.</a:t>
            </a:r>
          </a:p>
        </p:txBody>
      </p:sp>
      <p:sp>
        <p:nvSpPr>
          <p:cNvPr id="727" name="TextBox 626"/>
          <p:cNvSpPr txBox="1"/>
          <p:nvPr/>
        </p:nvSpPr>
        <p:spPr>
          <a:xfrm>
            <a:off x="3742209" y="3584209"/>
            <a:ext cx="1634564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  <a:r>
              <a:t>Automates </a:t>
            </a:r>
            <a:r>
              <a:rPr b="1"/>
              <a:t>data processing, security monitoring,</a:t>
            </a:r>
            <a:r>
              <a:t> and fraud detection.</a:t>
            </a: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  <a:r>
              <a:t>Orchestrates workflows </a:t>
            </a:r>
            <a:r>
              <a:rPr b="1"/>
              <a:t>triggered by Pub/Sub events</a:t>
            </a:r>
            <a:r>
              <a:t>.</a:t>
            </a:r>
          </a:p>
        </p:txBody>
      </p:sp>
      <p:sp>
        <p:nvSpPr>
          <p:cNvPr id="728" name="TextBox 627"/>
          <p:cNvSpPr txBox="1"/>
          <p:nvPr/>
        </p:nvSpPr>
        <p:spPr>
          <a:xfrm>
            <a:off x="5411373" y="3620751"/>
            <a:ext cx="157728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  <a:r>
              <a:t>Powers </a:t>
            </a:r>
            <a:r>
              <a:rPr b="1"/>
              <a:t>fleet optimization </a:t>
            </a:r>
            <a:r>
              <a:t>and fraud prevention models.</a:t>
            </a: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  <a:r>
              <a:t>Enables </a:t>
            </a:r>
            <a:r>
              <a:rPr b="1"/>
              <a:t>predictive maintenance </a:t>
            </a:r>
            <a:r>
              <a:t>for vehicles.</a:t>
            </a:r>
          </a:p>
        </p:txBody>
      </p:sp>
      <p:sp>
        <p:nvSpPr>
          <p:cNvPr id="729" name="TextBox 628"/>
          <p:cNvSpPr txBox="1"/>
          <p:nvPr/>
        </p:nvSpPr>
        <p:spPr>
          <a:xfrm>
            <a:off x="7070670" y="3584209"/>
            <a:ext cx="1621899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  <a:r>
              <a:t>IAM enforces </a:t>
            </a:r>
            <a:r>
              <a:rPr b="1"/>
              <a:t>least privilege access </a:t>
            </a:r>
            <a:r>
              <a:t>to services.</a:t>
            </a: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  <a:r>
              <a:t>Log Sinks track security incidents in </a:t>
            </a:r>
            <a:r>
              <a:rPr b="1"/>
              <a:t>BigQuery</a:t>
            </a:r>
            <a:r>
              <a:t>.</a:t>
            </a: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</a:p>
          <a:p>
            <a:pPr marL="92075" indent="-92075">
              <a:buSzPct val="100000"/>
              <a:buChar char="▪"/>
              <a:defRPr i="1" sz="800">
                <a:latin typeface="DM Sans"/>
                <a:ea typeface="DM Sans"/>
                <a:cs typeface="DM Sans"/>
                <a:sym typeface="DM Sans"/>
              </a:defRPr>
            </a:pPr>
            <a:r>
              <a:t>SonarQube, Trivy, OWASP ZAP integrate into </a:t>
            </a:r>
            <a:r>
              <a:rPr b="1"/>
              <a:t>CI/CD </a:t>
            </a:r>
            <a:r>
              <a:t>for security scans.</a:t>
            </a:r>
          </a:p>
        </p:txBody>
      </p:sp>
      <p:sp>
        <p:nvSpPr>
          <p:cNvPr id="730" name="Slide Number Placeholder 1"/>
          <p:cNvSpPr txBox="1"/>
          <p:nvPr>
            <p:ph type="sldNum" sz="quarter" idx="4294967295"/>
          </p:nvPr>
        </p:nvSpPr>
        <p:spPr>
          <a:xfrm>
            <a:off x="8958004" y="4860037"/>
            <a:ext cx="185996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1851;p45"/>
          <p:cNvSpPr txBox="1"/>
          <p:nvPr>
            <p:ph type="title"/>
          </p:nvPr>
        </p:nvSpPr>
        <p:spPr>
          <a:xfrm>
            <a:off x="626624" y="171740"/>
            <a:ext cx="6084001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Deployment Objectives</a:t>
            </a:r>
          </a:p>
        </p:txBody>
      </p:sp>
      <p:sp>
        <p:nvSpPr>
          <p:cNvPr id="733" name="Google Shape;1853;p45"/>
          <p:cNvSpPr txBox="1"/>
          <p:nvPr/>
        </p:nvSpPr>
        <p:spPr>
          <a:xfrm>
            <a:off x="6904688" y="2140401"/>
            <a:ext cx="2214001" cy="5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algn="ctr">
              <a:defRPr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Optimization</a:t>
            </a:r>
          </a:p>
        </p:txBody>
      </p:sp>
      <p:sp>
        <p:nvSpPr>
          <p:cNvPr id="734" name="Google Shape;1857;p45"/>
          <p:cNvSpPr txBox="1"/>
          <p:nvPr/>
        </p:nvSpPr>
        <p:spPr>
          <a:xfrm>
            <a:off x="-128655" y="2083650"/>
            <a:ext cx="2214000" cy="5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algn="ctr">
              <a:defRPr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Security</a:t>
            </a:r>
          </a:p>
        </p:txBody>
      </p:sp>
      <p:sp>
        <p:nvSpPr>
          <p:cNvPr id="735" name="Google Shape;1861;p45"/>
          <p:cNvSpPr txBox="1"/>
          <p:nvPr/>
        </p:nvSpPr>
        <p:spPr>
          <a:xfrm>
            <a:off x="3156742" y="2140401"/>
            <a:ext cx="2560171" cy="5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algn="ctr">
              <a:defRPr sz="18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</a:lstStyle>
          <a:p>
            <a:pPr/>
            <a:r>
              <a:t>Scalability</a:t>
            </a:r>
          </a:p>
        </p:txBody>
      </p:sp>
      <p:sp>
        <p:nvSpPr>
          <p:cNvPr id="736" name="Google Shape;1864;p45"/>
          <p:cNvSpPr/>
          <p:nvPr/>
        </p:nvSpPr>
        <p:spPr>
          <a:xfrm>
            <a:off x="801177" y="2168460"/>
            <a:ext cx="7271302" cy="1"/>
          </a:xfrm>
          <a:prstGeom prst="line">
            <a:avLst/>
          </a:prstGeom>
          <a:ln w="19050">
            <a:solidFill>
              <a:schemeClr val="accent4">
                <a:lumOff val="44000"/>
              </a:schemeClr>
            </a:solidFill>
            <a:headEnd type="oval"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737" name="Google Shape;1864;p45"/>
          <p:cNvSpPr/>
          <p:nvPr/>
        </p:nvSpPr>
        <p:spPr>
          <a:xfrm>
            <a:off x="4418548" y="2137425"/>
            <a:ext cx="1" cy="45267"/>
          </a:xfrm>
          <a:prstGeom prst="line">
            <a:avLst/>
          </a:prstGeom>
          <a:ln w="19050">
            <a:solidFill>
              <a:schemeClr val="accent4">
                <a:lumOff val="44000"/>
              </a:schemeClr>
            </a:solidFill>
            <a:headEnd type="oval"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738" name="TextBox 5"/>
          <p:cNvSpPr txBox="1"/>
          <p:nvPr/>
        </p:nvSpPr>
        <p:spPr>
          <a:xfrm>
            <a:off x="45719" y="2681666"/>
            <a:ext cx="2951020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2563" indent="-182563">
              <a:buSzPct val="100000"/>
              <a:buChar char="➢"/>
              <a:defRPr sz="1100">
                <a:latin typeface="DM Sans"/>
                <a:ea typeface="DM Sans"/>
                <a:cs typeface="DM Sans"/>
                <a:sym typeface="DM Sans"/>
              </a:defRPr>
            </a:pPr>
            <a:r>
              <a:t>Protects sensitive trip and revenue data from cyber threats.</a:t>
            </a:r>
          </a:p>
          <a:p>
            <a:pPr marL="182563" indent="-182563">
              <a:buSzPct val="100000"/>
              <a:buChar char="➢"/>
              <a:defRPr sz="1100">
                <a:latin typeface="DM Sans"/>
                <a:ea typeface="DM Sans"/>
                <a:cs typeface="DM Sans"/>
                <a:sym typeface="DM Sans"/>
              </a:defRPr>
            </a:pPr>
            <a:r>
              <a:t>Implements </a:t>
            </a:r>
            <a:r>
              <a:rPr b="1"/>
              <a:t>Customer-Managed Encryption Keys (CMEK)</a:t>
            </a:r>
            <a:r>
              <a:t> for secure storage.</a:t>
            </a:r>
          </a:p>
          <a:p>
            <a:pPr marL="182563" indent="-182563">
              <a:buSzPct val="100000"/>
              <a:buChar char="➢"/>
              <a:defRPr sz="1100">
                <a:latin typeface="DM Sans"/>
                <a:ea typeface="DM Sans"/>
                <a:cs typeface="DM Sans"/>
                <a:sym typeface="DM Sans"/>
              </a:defRPr>
            </a:pPr>
            <a:r>
              <a:t>Enforces </a:t>
            </a:r>
            <a:r>
              <a:rPr b="1"/>
              <a:t>IAM with least privilege access</a:t>
            </a:r>
            <a:r>
              <a:t> to prevent unauthorised access.</a:t>
            </a:r>
          </a:p>
          <a:p>
            <a:pPr marL="182563" indent="-182563">
              <a:buSzPct val="100000"/>
              <a:buChar char="➢"/>
              <a:defRPr sz="1100">
                <a:latin typeface="DM Sans"/>
                <a:ea typeface="DM Sans"/>
                <a:cs typeface="DM Sans"/>
                <a:sym typeface="DM Sans"/>
              </a:defRPr>
            </a:pPr>
            <a:r>
              <a:t>Integrates </a:t>
            </a:r>
            <a:r>
              <a:rPr b="1"/>
              <a:t>log monitoring and security scans</a:t>
            </a:r>
            <a:r>
              <a:t> (SonarQube, Trivy, OWASP ZAP) in CI/CD.</a:t>
            </a:r>
          </a:p>
        </p:txBody>
      </p:sp>
      <p:sp>
        <p:nvSpPr>
          <p:cNvPr id="739" name="TextBox 6"/>
          <p:cNvSpPr txBox="1"/>
          <p:nvPr/>
        </p:nvSpPr>
        <p:spPr>
          <a:xfrm>
            <a:off x="3200400" y="2680101"/>
            <a:ext cx="2951020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2563" indent="-182563">
              <a:buSzPct val="100000"/>
              <a:buChar char="➢"/>
              <a:defRPr sz="1100">
                <a:latin typeface="DM Sans"/>
                <a:ea typeface="DM Sans"/>
                <a:cs typeface="DM Sans"/>
                <a:sym typeface="DM Sans"/>
              </a:defRPr>
            </a:pPr>
            <a:r>
              <a:t>Supports </a:t>
            </a:r>
            <a:r>
              <a:rPr b="1"/>
              <a:t>auto-scaling</a:t>
            </a:r>
            <a:r>
              <a:t> to handle growing data from IoT devices.</a:t>
            </a:r>
          </a:p>
          <a:p>
            <a:pPr marL="182563" indent="-182563">
              <a:buSzPct val="100000"/>
              <a:buChar char="➢"/>
              <a:defRPr sz="1100">
                <a:latin typeface="DM Sans"/>
                <a:ea typeface="DM Sans"/>
                <a:cs typeface="DM Sans"/>
                <a:sym typeface="DM Sans"/>
              </a:defRPr>
            </a:pPr>
            <a:r>
              <a:t>Ensures </a:t>
            </a:r>
            <a:r>
              <a:rPr b="1"/>
              <a:t>low-latency</a:t>
            </a:r>
            <a:r>
              <a:t> processing during peak fleet operations.</a:t>
            </a:r>
          </a:p>
          <a:p>
            <a:pPr marL="182563" indent="-182563">
              <a:buSzPct val="100000"/>
              <a:buChar char="➢"/>
              <a:defRPr sz="1100">
                <a:latin typeface="DM Sans"/>
                <a:ea typeface="DM Sans"/>
                <a:cs typeface="DM Sans"/>
                <a:sym typeface="DM Sans"/>
              </a:defRPr>
            </a:pPr>
            <a:r>
              <a:t>Adapts to </a:t>
            </a:r>
            <a:r>
              <a:rPr b="1"/>
              <a:t>multi-region</a:t>
            </a:r>
            <a:r>
              <a:t> deployments for global expansion.</a:t>
            </a:r>
          </a:p>
        </p:txBody>
      </p:sp>
      <p:sp>
        <p:nvSpPr>
          <p:cNvPr id="740" name="TextBox 7"/>
          <p:cNvSpPr txBox="1"/>
          <p:nvPr/>
        </p:nvSpPr>
        <p:spPr>
          <a:xfrm>
            <a:off x="6355082" y="2708160"/>
            <a:ext cx="2951019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2563" indent="-182563">
              <a:buSzPct val="100000"/>
              <a:buChar char="➢"/>
              <a:defRPr sz="1100">
                <a:latin typeface="DM Sans"/>
                <a:ea typeface="DM Sans"/>
                <a:cs typeface="DM Sans"/>
                <a:sym typeface="DM Sans"/>
              </a:defRPr>
            </a:pPr>
            <a:r>
              <a:t>Enhances </a:t>
            </a:r>
            <a:r>
              <a:rPr b="1"/>
              <a:t>real-time fleet management</a:t>
            </a:r>
            <a:r>
              <a:t> using ML-powered insights.</a:t>
            </a:r>
          </a:p>
          <a:p>
            <a:pPr marL="182563" indent="-182563">
              <a:buSzPct val="100000"/>
              <a:buChar char="➢"/>
              <a:defRPr sz="1100">
                <a:latin typeface="DM Sans"/>
                <a:ea typeface="DM Sans"/>
                <a:cs typeface="DM Sans"/>
                <a:sym typeface="DM Sans"/>
              </a:defRPr>
            </a:pPr>
            <a:r>
              <a:t>Reduces </a:t>
            </a:r>
            <a:r>
              <a:rPr b="1"/>
              <a:t>operational costs </a:t>
            </a:r>
            <a:r>
              <a:t>through intelligent resource allocation.</a:t>
            </a:r>
          </a:p>
          <a:p>
            <a:pPr marL="182563" indent="-182563">
              <a:buSzPct val="100000"/>
              <a:buChar char="➢"/>
              <a:defRPr sz="1100">
                <a:latin typeface="DM Sans"/>
                <a:ea typeface="DM Sans"/>
                <a:cs typeface="DM Sans"/>
                <a:sym typeface="DM Sans"/>
              </a:defRPr>
            </a:pPr>
            <a:r>
              <a:t>Improves </a:t>
            </a:r>
            <a:r>
              <a:rPr b="1"/>
              <a:t>user experience </a:t>
            </a:r>
            <a:r>
              <a:t>with efficient and seamless data processing.</a:t>
            </a:r>
          </a:p>
        </p:txBody>
      </p:sp>
      <p:grpSp>
        <p:nvGrpSpPr>
          <p:cNvPr id="813" name="Google Shape;161;p29"/>
          <p:cNvGrpSpPr/>
          <p:nvPr/>
        </p:nvGrpSpPr>
        <p:grpSpPr>
          <a:xfrm>
            <a:off x="3677351" y="804760"/>
            <a:ext cx="1253061" cy="1363700"/>
            <a:chOff x="0" y="0"/>
            <a:chExt cx="1253059" cy="1363699"/>
          </a:xfrm>
        </p:grpSpPr>
        <p:grpSp>
          <p:nvGrpSpPr>
            <p:cNvPr id="805" name="Google Shape;162;p29"/>
            <p:cNvGrpSpPr/>
            <p:nvPr/>
          </p:nvGrpSpPr>
          <p:grpSpPr>
            <a:xfrm>
              <a:off x="0" y="-1"/>
              <a:ext cx="1253060" cy="1133771"/>
              <a:chOff x="0" y="0"/>
              <a:chExt cx="1253059" cy="1133769"/>
            </a:xfrm>
          </p:grpSpPr>
          <p:sp>
            <p:nvSpPr>
              <p:cNvPr id="741" name="Google Shape;163;p29"/>
              <p:cNvSpPr/>
              <p:nvPr/>
            </p:nvSpPr>
            <p:spPr>
              <a:xfrm>
                <a:off x="1054269" y="281531"/>
                <a:ext cx="61583" cy="582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82" h="21600" fill="norm" stroke="1" extrusionOk="0">
                    <a:moveTo>
                      <a:pt x="10396" y="0"/>
                    </a:moveTo>
                    <a:cubicBezTo>
                      <a:pt x="6195" y="0"/>
                      <a:pt x="2395" y="2627"/>
                      <a:pt x="793" y="6679"/>
                    </a:cubicBezTo>
                    <a:cubicBezTo>
                      <a:pt x="-818" y="10703"/>
                      <a:pt x="72" y="15356"/>
                      <a:pt x="3045" y="18436"/>
                    </a:cubicBezTo>
                    <a:cubicBezTo>
                      <a:pt x="5029" y="20499"/>
                      <a:pt x="7690" y="21600"/>
                      <a:pt x="10387" y="21600"/>
                    </a:cubicBezTo>
                    <a:cubicBezTo>
                      <a:pt x="11731" y="21600"/>
                      <a:pt x="13084" y="21332"/>
                      <a:pt x="14374" y="20777"/>
                    </a:cubicBezTo>
                    <a:cubicBezTo>
                      <a:pt x="18254" y="19112"/>
                      <a:pt x="20782" y="15162"/>
                      <a:pt x="20782" y="10795"/>
                    </a:cubicBezTo>
                    <a:cubicBezTo>
                      <a:pt x="20782" y="4838"/>
                      <a:pt x="16127" y="0"/>
                      <a:pt x="10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804" name="Google Shape;164;p29"/>
              <p:cNvGrpSpPr/>
              <p:nvPr/>
            </p:nvGrpSpPr>
            <p:grpSpPr>
              <a:xfrm>
                <a:off x="0" y="-1"/>
                <a:ext cx="1253060" cy="1133771"/>
                <a:chOff x="0" y="0"/>
                <a:chExt cx="1253059" cy="1133769"/>
              </a:xfrm>
            </p:grpSpPr>
            <p:sp>
              <p:nvSpPr>
                <p:cNvPr id="742" name="Google Shape;165;p29"/>
                <p:cNvSpPr/>
                <p:nvPr/>
              </p:nvSpPr>
              <p:spPr>
                <a:xfrm>
                  <a:off x="354893" y="944437"/>
                  <a:ext cx="689819" cy="480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705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19895" y="0"/>
                      </a:lnTo>
                      <a:close/>
                    </a:path>
                  </a:pathLst>
                </a:custGeom>
                <a:solidFill>
                  <a:schemeClr val="accent4">
                    <a:lumOff val="44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3" name="Google Shape;166;p29"/>
                <p:cNvSpPr/>
                <p:nvPr/>
              </p:nvSpPr>
              <p:spPr>
                <a:xfrm>
                  <a:off x="353098" y="942795"/>
                  <a:ext cx="693408" cy="513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2" h="21600" fill="norm" stroke="1" extrusionOk="0">
                      <a:moveTo>
                        <a:pt x="19790" y="1381"/>
                      </a:moveTo>
                      <a:lnTo>
                        <a:pt x="21369" y="20222"/>
                      </a:lnTo>
                      <a:lnTo>
                        <a:pt x="193" y="20222"/>
                      </a:lnTo>
                      <a:lnTo>
                        <a:pt x="1772" y="1381"/>
                      </a:lnTo>
                      <a:close/>
                      <a:moveTo>
                        <a:pt x="1749" y="0"/>
                      </a:moveTo>
                      <a:cubicBezTo>
                        <a:pt x="1735" y="0"/>
                        <a:pt x="1721" y="69"/>
                        <a:pt x="1710" y="196"/>
                      </a:cubicBezTo>
                      <a:lnTo>
                        <a:pt x="17" y="20415"/>
                      </a:lnTo>
                      <a:cubicBezTo>
                        <a:pt x="-19" y="20846"/>
                        <a:pt x="6" y="21600"/>
                        <a:pt x="56" y="21600"/>
                      </a:cubicBezTo>
                      <a:lnTo>
                        <a:pt x="21506" y="21600"/>
                      </a:lnTo>
                      <a:cubicBezTo>
                        <a:pt x="21556" y="21600"/>
                        <a:pt x="21581" y="20843"/>
                        <a:pt x="21545" y="20415"/>
                      </a:cubicBezTo>
                      <a:lnTo>
                        <a:pt x="19852" y="196"/>
                      </a:lnTo>
                      <a:cubicBezTo>
                        <a:pt x="19841" y="69"/>
                        <a:pt x="19827" y="0"/>
                        <a:pt x="198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4" name="Google Shape;167;p29"/>
                <p:cNvSpPr/>
                <p:nvPr/>
              </p:nvSpPr>
              <p:spPr>
                <a:xfrm>
                  <a:off x="410071" y="945060"/>
                  <a:ext cx="557990" cy="3585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5" name="Google Shape;168;p29"/>
                <p:cNvSpPr/>
                <p:nvPr/>
              </p:nvSpPr>
              <p:spPr>
                <a:xfrm>
                  <a:off x="354893" y="992528"/>
                  <a:ext cx="689819" cy="44582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6" name="Google Shape;169;p29"/>
                <p:cNvSpPr/>
                <p:nvPr/>
              </p:nvSpPr>
              <p:spPr>
                <a:xfrm>
                  <a:off x="353106" y="990892"/>
                  <a:ext cx="693393" cy="478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489" y="1480"/>
                      </a:moveTo>
                      <a:lnTo>
                        <a:pt x="21489" y="20120"/>
                      </a:lnTo>
                      <a:lnTo>
                        <a:pt x="111" y="20120"/>
                      </a:lnTo>
                      <a:lnTo>
                        <a:pt x="111" y="1480"/>
                      </a:lnTo>
                      <a:close/>
                      <a:moveTo>
                        <a:pt x="56" y="0"/>
                      </a:moveTo>
                      <a:cubicBezTo>
                        <a:pt x="25" y="0"/>
                        <a:pt x="0" y="329"/>
                        <a:pt x="0" y="738"/>
                      </a:cubicBezTo>
                      <a:lnTo>
                        <a:pt x="0" y="20859"/>
                      </a:lnTo>
                      <a:cubicBezTo>
                        <a:pt x="0" y="21265"/>
                        <a:pt x="25" y="21600"/>
                        <a:pt x="56" y="21600"/>
                      </a:cubicBezTo>
                      <a:lnTo>
                        <a:pt x="21544" y="21600"/>
                      </a:lnTo>
                      <a:cubicBezTo>
                        <a:pt x="21575" y="21600"/>
                        <a:pt x="21600" y="21265"/>
                        <a:pt x="21600" y="20859"/>
                      </a:cubicBezTo>
                      <a:lnTo>
                        <a:pt x="21600" y="738"/>
                      </a:lnTo>
                      <a:cubicBezTo>
                        <a:pt x="21600" y="329"/>
                        <a:pt x="21575" y="0"/>
                        <a:pt x="215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7" name="Google Shape;170;p29"/>
                <p:cNvSpPr/>
                <p:nvPr/>
              </p:nvSpPr>
              <p:spPr>
                <a:xfrm>
                  <a:off x="306086" y="1037109"/>
                  <a:ext cx="787432" cy="48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39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0261" y="0"/>
                      </a:lnTo>
                      <a:close/>
                    </a:path>
                  </a:pathLst>
                </a:custGeom>
                <a:solidFill>
                  <a:schemeClr val="accent4">
                    <a:lumOff val="44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8" name="Google Shape;171;p29"/>
                <p:cNvSpPr/>
                <p:nvPr/>
              </p:nvSpPr>
              <p:spPr>
                <a:xfrm>
                  <a:off x="304298" y="1035473"/>
                  <a:ext cx="791008" cy="513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8" h="21600" fill="norm" stroke="1" extrusionOk="0">
                      <a:moveTo>
                        <a:pt x="20167" y="1378"/>
                      </a:moveTo>
                      <a:lnTo>
                        <a:pt x="21407" y="20222"/>
                      </a:lnTo>
                      <a:lnTo>
                        <a:pt x="161" y="20222"/>
                      </a:lnTo>
                      <a:lnTo>
                        <a:pt x="1401" y="1378"/>
                      </a:lnTo>
                      <a:close/>
                      <a:moveTo>
                        <a:pt x="1379" y="0"/>
                      </a:moveTo>
                      <a:cubicBezTo>
                        <a:pt x="1366" y="0"/>
                        <a:pt x="1353" y="79"/>
                        <a:pt x="1344" y="222"/>
                      </a:cubicBezTo>
                      <a:lnTo>
                        <a:pt x="13" y="20444"/>
                      </a:lnTo>
                      <a:cubicBezTo>
                        <a:pt x="-16" y="20883"/>
                        <a:pt x="6" y="21600"/>
                        <a:pt x="49" y="21600"/>
                      </a:cubicBezTo>
                      <a:lnTo>
                        <a:pt x="21519" y="21600"/>
                      </a:lnTo>
                      <a:cubicBezTo>
                        <a:pt x="21562" y="21600"/>
                        <a:pt x="21584" y="20886"/>
                        <a:pt x="21555" y="20444"/>
                      </a:cubicBezTo>
                      <a:lnTo>
                        <a:pt x="20224" y="222"/>
                      </a:lnTo>
                      <a:cubicBezTo>
                        <a:pt x="20215" y="79"/>
                        <a:pt x="20202" y="0"/>
                        <a:pt x="201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9" name="Google Shape;172;p29"/>
                <p:cNvSpPr/>
                <p:nvPr/>
              </p:nvSpPr>
              <p:spPr>
                <a:xfrm>
                  <a:off x="306231" y="1085206"/>
                  <a:ext cx="787143" cy="46928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0" name="Google Shape;173;p29"/>
                <p:cNvSpPr/>
                <p:nvPr/>
              </p:nvSpPr>
              <p:spPr>
                <a:xfrm>
                  <a:off x="304443" y="1083564"/>
                  <a:ext cx="790718" cy="502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502" y="1410"/>
                      </a:moveTo>
                      <a:lnTo>
                        <a:pt x="21502" y="20190"/>
                      </a:lnTo>
                      <a:lnTo>
                        <a:pt x="98" y="20190"/>
                      </a:lnTo>
                      <a:lnTo>
                        <a:pt x="98" y="1410"/>
                      </a:lnTo>
                      <a:close/>
                      <a:moveTo>
                        <a:pt x="49" y="0"/>
                      </a:moveTo>
                      <a:cubicBezTo>
                        <a:pt x="22" y="0"/>
                        <a:pt x="0" y="314"/>
                        <a:pt x="0" y="707"/>
                      </a:cubicBezTo>
                      <a:lnTo>
                        <a:pt x="0" y="20896"/>
                      </a:lnTo>
                      <a:cubicBezTo>
                        <a:pt x="0" y="21281"/>
                        <a:pt x="22" y="21600"/>
                        <a:pt x="49" y="21600"/>
                      </a:cubicBezTo>
                      <a:lnTo>
                        <a:pt x="21551" y="21600"/>
                      </a:lnTo>
                      <a:cubicBezTo>
                        <a:pt x="21578" y="21600"/>
                        <a:pt x="21600" y="21281"/>
                        <a:pt x="21600" y="20896"/>
                      </a:cubicBezTo>
                      <a:lnTo>
                        <a:pt x="21600" y="707"/>
                      </a:lnTo>
                      <a:cubicBezTo>
                        <a:pt x="21600" y="314"/>
                        <a:pt x="21578" y="0"/>
                        <a:pt x="21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1" name="Google Shape;174;p29"/>
                <p:cNvSpPr/>
                <p:nvPr/>
              </p:nvSpPr>
              <p:spPr>
                <a:xfrm>
                  <a:off x="690375" y="90940"/>
                  <a:ext cx="128221" cy="426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998" y="0"/>
                      </a:moveTo>
                      <a:lnTo>
                        <a:pt x="20998" y="6314"/>
                      </a:lnTo>
                      <a:lnTo>
                        <a:pt x="0" y="6314"/>
                      </a:lnTo>
                      <a:lnTo>
                        <a:pt x="0" y="21600"/>
                      </a:lnTo>
                      <a:lnTo>
                        <a:pt x="603" y="21600"/>
                      </a:lnTo>
                      <a:lnTo>
                        <a:pt x="603" y="6481"/>
                      </a:lnTo>
                      <a:lnTo>
                        <a:pt x="21600" y="6481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2" name="Google Shape;175;p29"/>
                <p:cNvSpPr/>
                <p:nvPr/>
              </p:nvSpPr>
              <p:spPr>
                <a:xfrm>
                  <a:off x="734519" y="90940"/>
                  <a:ext cx="12701" cy="124763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3" name="Google Shape;176;p29"/>
                <p:cNvSpPr/>
                <p:nvPr/>
              </p:nvSpPr>
              <p:spPr>
                <a:xfrm>
                  <a:off x="9582" y="480691"/>
                  <a:ext cx="663783" cy="830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851"/>
                      </a:lnTo>
                      <a:lnTo>
                        <a:pt x="3786" y="851"/>
                      </a:lnTo>
                      <a:lnTo>
                        <a:pt x="3786" y="21600"/>
                      </a:lnTo>
                      <a:lnTo>
                        <a:pt x="21600" y="21600"/>
                      </a:lnTo>
                      <a:lnTo>
                        <a:pt x="21600" y="20748"/>
                      </a:lnTo>
                      <a:lnTo>
                        <a:pt x="3902" y="20748"/>
                      </a:lnTo>
                      <a:lnTo>
                        <a:pt x="39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4" name="Google Shape;177;p29"/>
                <p:cNvSpPr/>
                <p:nvPr/>
              </p:nvSpPr>
              <p:spPr>
                <a:xfrm>
                  <a:off x="508441" y="11124"/>
                  <a:ext cx="90769" cy="4274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6734" y="0"/>
                      </a:moveTo>
                      <a:lnTo>
                        <a:pt x="16734" y="5643"/>
                      </a:lnTo>
                      <a:lnTo>
                        <a:pt x="0" y="5643"/>
                      </a:lnTo>
                      <a:lnTo>
                        <a:pt x="0" y="9451"/>
                      </a:lnTo>
                      <a:lnTo>
                        <a:pt x="20748" y="9451"/>
                      </a:lnTo>
                      <a:lnTo>
                        <a:pt x="20748" y="21600"/>
                      </a:lnTo>
                      <a:lnTo>
                        <a:pt x="21600" y="21600"/>
                      </a:lnTo>
                      <a:lnTo>
                        <a:pt x="21600" y="9286"/>
                      </a:lnTo>
                      <a:lnTo>
                        <a:pt x="852" y="9286"/>
                      </a:lnTo>
                      <a:lnTo>
                        <a:pt x="852" y="5808"/>
                      </a:lnTo>
                      <a:lnTo>
                        <a:pt x="17585" y="5808"/>
                      </a:lnTo>
                      <a:lnTo>
                        <a:pt x="175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5" name="Google Shape;178;p29"/>
                <p:cNvSpPr/>
                <p:nvPr/>
              </p:nvSpPr>
              <p:spPr>
                <a:xfrm>
                  <a:off x="964088" y="164205"/>
                  <a:ext cx="282818" cy="181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607" y="0"/>
                      </a:moveTo>
                      <a:lnTo>
                        <a:pt x="11607" y="6434"/>
                      </a:lnTo>
                      <a:lnTo>
                        <a:pt x="0" y="6434"/>
                      </a:lnTo>
                      <a:lnTo>
                        <a:pt x="0" y="21600"/>
                      </a:lnTo>
                      <a:lnTo>
                        <a:pt x="869" y="21600"/>
                      </a:lnTo>
                      <a:lnTo>
                        <a:pt x="869" y="6737"/>
                      </a:lnTo>
                      <a:lnTo>
                        <a:pt x="12474" y="6737"/>
                      </a:lnTo>
                      <a:lnTo>
                        <a:pt x="12474" y="303"/>
                      </a:lnTo>
                      <a:lnTo>
                        <a:pt x="21600" y="30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6" name="Google Shape;179;p29"/>
                <p:cNvSpPr/>
                <p:nvPr/>
              </p:nvSpPr>
              <p:spPr>
                <a:xfrm>
                  <a:off x="345305" y="80640"/>
                  <a:ext cx="42952" cy="2497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7853"/>
                      </a:lnTo>
                      <a:lnTo>
                        <a:pt x="19806" y="10970"/>
                      </a:lnTo>
                      <a:lnTo>
                        <a:pt x="19806" y="21600"/>
                      </a:lnTo>
                      <a:lnTo>
                        <a:pt x="21600" y="21600"/>
                      </a:lnTo>
                      <a:lnTo>
                        <a:pt x="21600" y="10853"/>
                      </a:lnTo>
                      <a:lnTo>
                        <a:pt x="1801" y="7736"/>
                      </a:lnTo>
                      <a:lnTo>
                        <a:pt x="180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7" name="Google Shape;180;p29"/>
                <p:cNvSpPr/>
                <p:nvPr/>
              </p:nvSpPr>
              <p:spPr>
                <a:xfrm>
                  <a:off x="37700" y="346793"/>
                  <a:ext cx="250331" cy="779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908"/>
                      </a:lnTo>
                      <a:lnTo>
                        <a:pt x="12466" y="908"/>
                      </a:lnTo>
                      <a:lnTo>
                        <a:pt x="12466" y="21600"/>
                      </a:lnTo>
                      <a:lnTo>
                        <a:pt x="21600" y="21600"/>
                      </a:lnTo>
                      <a:lnTo>
                        <a:pt x="21600" y="20692"/>
                      </a:lnTo>
                      <a:lnTo>
                        <a:pt x="12775" y="20692"/>
                      </a:lnTo>
                      <a:lnTo>
                        <a:pt x="127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8" name="Google Shape;181;p29"/>
                <p:cNvSpPr/>
                <p:nvPr/>
              </p:nvSpPr>
              <p:spPr>
                <a:xfrm>
                  <a:off x="198025" y="827365"/>
                  <a:ext cx="187420" cy="1432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189" y="0"/>
                      </a:moveTo>
                      <a:lnTo>
                        <a:pt x="21189" y="9846"/>
                      </a:lnTo>
                      <a:lnTo>
                        <a:pt x="15677" y="9846"/>
                      </a:lnTo>
                      <a:lnTo>
                        <a:pt x="15677" y="21106"/>
                      </a:lnTo>
                      <a:lnTo>
                        <a:pt x="0" y="21106"/>
                      </a:lnTo>
                      <a:lnTo>
                        <a:pt x="0" y="21600"/>
                      </a:lnTo>
                      <a:lnTo>
                        <a:pt x="16090" y="21600"/>
                      </a:lnTo>
                      <a:lnTo>
                        <a:pt x="16090" y="10340"/>
                      </a:lnTo>
                      <a:lnTo>
                        <a:pt x="21600" y="1034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9" name="Google Shape;182;p29"/>
                <p:cNvSpPr/>
                <p:nvPr/>
              </p:nvSpPr>
              <p:spPr>
                <a:xfrm>
                  <a:off x="907840" y="837653"/>
                  <a:ext cx="322283" cy="1063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5061"/>
                      </a:lnTo>
                      <a:lnTo>
                        <a:pt x="10278" y="15061"/>
                      </a:lnTo>
                      <a:lnTo>
                        <a:pt x="10278" y="9067"/>
                      </a:lnTo>
                      <a:lnTo>
                        <a:pt x="12760" y="9067"/>
                      </a:lnTo>
                      <a:lnTo>
                        <a:pt x="12760" y="21600"/>
                      </a:lnTo>
                      <a:lnTo>
                        <a:pt x="21600" y="21600"/>
                      </a:lnTo>
                      <a:lnTo>
                        <a:pt x="21600" y="20908"/>
                      </a:lnTo>
                      <a:lnTo>
                        <a:pt x="13085" y="20908"/>
                      </a:lnTo>
                      <a:lnTo>
                        <a:pt x="13085" y="8375"/>
                      </a:lnTo>
                      <a:lnTo>
                        <a:pt x="9953" y="8375"/>
                      </a:lnTo>
                      <a:lnTo>
                        <a:pt x="9953" y="14369"/>
                      </a:lnTo>
                      <a:lnTo>
                        <a:pt x="324" y="14369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0" name="Google Shape;183;p29"/>
                <p:cNvSpPr/>
                <p:nvPr/>
              </p:nvSpPr>
              <p:spPr>
                <a:xfrm>
                  <a:off x="808784" y="83597"/>
                  <a:ext cx="16046" cy="146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5" h="21600" fill="norm" stroke="1" extrusionOk="0">
                      <a:moveTo>
                        <a:pt x="10395" y="0"/>
                      </a:moveTo>
                      <a:cubicBezTo>
                        <a:pt x="6192" y="0"/>
                        <a:pt x="2408" y="2636"/>
                        <a:pt x="788" y="6660"/>
                      </a:cubicBezTo>
                      <a:cubicBezTo>
                        <a:pt x="-815" y="10694"/>
                        <a:pt x="75" y="15347"/>
                        <a:pt x="3040" y="18436"/>
                      </a:cubicBezTo>
                      <a:cubicBezTo>
                        <a:pt x="5035" y="20508"/>
                        <a:pt x="7688" y="21600"/>
                        <a:pt x="10395" y="21600"/>
                      </a:cubicBezTo>
                      <a:cubicBezTo>
                        <a:pt x="11739" y="21600"/>
                        <a:pt x="13083" y="21332"/>
                        <a:pt x="14374" y="20777"/>
                      </a:cubicBezTo>
                      <a:cubicBezTo>
                        <a:pt x="18256" y="19112"/>
                        <a:pt x="20785" y="15171"/>
                        <a:pt x="20785" y="10795"/>
                      </a:cubicBezTo>
                      <a:cubicBezTo>
                        <a:pt x="20785" y="4838"/>
                        <a:pt x="16137" y="0"/>
                        <a:pt x="10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1" name="Google Shape;184;p29"/>
                <p:cNvSpPr/>
                <p:nvPr/>
              </p:nvSpPr>
              <p:spPr>
                <a:xfrm>
                  <a:off x="806995" y="81961"/>
                  <a:ext cx="19629" cy="179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3" h="21600" fill="norm" stroke="1" extrusionOk="0">
                      <a:moveTo>
                        <a:pt x="10391" y="3934"/>
                      </a:moveTo>
                      <a:lnTo>
                        <a:pt x="10391" y="3949"/>
                      </a:lnTo>
                      <a:cubicBezTo>
                        <a:pt x="14037" y="3949"/>
                        <a:pt x="16991" y="7013"/>
                        <a:pt x="16991" y="10796"/>
                      </a:cubicBezTo>
                      <a:cubicBezTo>
                        <a:pt x="16991" y="13573"/>
                        <a:pt x="15390" y="16077"/>
                        <a:pt x="12916" y="17136"/>
                      </a:cubicBezTo>
                      <a:cubicBezTo>
                        <a:pt x="12101" y="17492"/>
                        <a:pt x="11242" y="17658"/>
                        <a:pt x="10391" y="17658"/>
                      </a:cubicBezTo>
                      <a:cubicBezTo>
                        <a:pt x="8673" y="17658"/>
                        <a:pt x="6977" y="16962"/>
                        <a:pt x="5718" y="15653"/>
                      </a:cubicBezTo>
                      <a:cubicBezTo>
                        <a:pt x="3833" y="13694"/>
                        <a:pt x="3273" y="10736"/>
                        <a:pt x="4292" y="8171"/>
                      </a:cubicBezTo>
                      <a:cubicBezTo>
                        <a:pt x="5311" y="5614"/>
                        <a:pt x="7720" y="3934"/>
                        <a:pt x="10391" y="3934"/>
                      </a:cubicBezTo>
                      <a:close/>
                      <a:moveTo>
                        <a:pt x="10391" y="0"/>
                      </a:moveTo>
                      <a:cubicBezTo>
                        <a:pt x="7683" y="0"/>
                        <a:pt x="5027" y="1097"/>
                        <a:pt x="3040" y="3155"/>
                      </a:cubicBezTo>
                      <a:cubicBezTo>
                        <a:pt x="71" y="6257"/>
                        <a:pt x="-817" y="10902"/>
                        <a:pt x="791" y="14927"/>
                      </a:cubicBezTo>
                      <a:cubicBezTo>
                        <a:pt x="2400" y="18967"/>
                        <a:pt x="6184" y="21600"/>
                        <a:pt x="10391" y="21600"/>
                      </a:cubicBezTo>
                      <a:cubicBezTo>
                        <a:pt x="16125" y="21592"/>
                        <a:pt x="20768" y="16766"/>
                        <a:pt x="20783" y="10796"/>
                      </a:cubicBezTo>
                      <a:cubicBezTo>
                        <a:pt x="20783" y="6431"/>
                        <a:pt x="18250" y="2489"/>
                        <a:pt x="14364" y="825"/>
                      </a:cubicBezTo>
                      <a:cubicBezTo>
                        <a:pt x="13076" y="265"/>
                        <a:pt x="11730" y="0"/>
                        <a:pt x="103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2" name="Google Shape;185;p29"/>
                <p:cNvSpPr/>
                <p:nvPr/>
              </p:nvSpPr>
              <p:spPr>
                <a:xfrm>
                  <a:off x="733144" y="83597"/>
                  <a:ext cx="16053" cy="146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5" h="21600" fill="norm" stroke="1" extrusionOk="0">
                      <a:moveTo>
                        <a:pt x="10390" y="0"/>
                      </a:moveTo>
                      <a:cubicBezTo>
                        <a:pt x="6189" y="0"/>
                        <a:pt x="2407" y="2636"/>
                        <a:pt x="787" y="6660"/>
                      </a:cubicBezTo>
                      <a:cubicBezTo>
                        <a:pt x="-815" y="10694"/>
                        <a:pt x="75" y="15347"/>
                        <a:pt x="3039" y="18436"/>
                      </a:cubicBezTo>
                      <a:cubicBezTo>
                        <a:pt x="5032" y="20508"/>
                        <a:pt x="7693" y="21600"/>
                        <a:pt x="10390" y="21600"/>
                      </a:cubicBezTo>
                      <a:cubicBezTo>
                        <a:pt x="11734" y="21600"/>
                        <a:pt x="13087" y="21332"/>
                        <a:pt x="14368" y="20777"/>
                      </a:cubicBezTo>
                      <a:cubicBezTo>
                        <a:pt x="18249" y="19112"/>
                        <a:pt x="20785" y="15171"/>
                        <a:pt x="20785" y="10795"/>
                      </a:cubicBezTo>
                      <a:cubicBezTo>
                        <a:pt x="20785" y="4838"/>
                        <a:pt x="16139" y="0"/>
                        <a:pt x="103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3" name="Google Shape;186;p29"/>
                <p:cNvSpPr/>
                <p:nvPr/>
              </p:nvSpPr>
              <p:spPr>
                <a:xfrm>
                  <a:off x="731357" y="81961"/>
                  <a:ext cx="19627" cy="179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1" h="21600" fill="norm" stroke="1" extrusionOk="0">
                      <a:moveTo>
                        <a:pt x="10389" y="3934"/>
                      </a:moveTo>
                      <a:lnTo>
                        <a:pt x="10389" y="3949"/>
                      </a:lnTo>
                      <a:cubicBezTo>
                        <a:pt x="14042" y="3949"/>
                        <a:pt x="16989" y="7013"/>
                        <a:pt x="16989" y="10796"/>
                      </a:cubicBezTo>
                      <a:cubicBezTo>
                        <a:pt x="16989" y="13573"/>
                        <a:pt x="15388" y="16077"/>
                        <a:pt x="12921" y="17136"/>
                      </a:cubicBezTo>
                      <a:cubicBezTo>
                        <a:pt x="12099" y="17492"/>
                        <a:pt x="11247" y="17658"/>
                        <a:pt x="10396" y="17658"/>
                      </a:cubicBezTo>
                      <a:cubicBezTo>
                        <a:pt x="8678" y="17658"/>
                        <a:pt x="6990" y="16962"/>
                        <a:pt x="5716" y="15653"/>
                      </a:cubicBezTo>
                      <a:cubicBezTo>
                        <a:pt x="3831" y="13694"/>
                        <a:pt x="3271" y="10736"/>
                        <a:pt x="4290" y="8171"/>
                      </a:cubicBezTo>
                      <a:cubicBezTo>
                        <a:pt x="5316" y="5614"/>
                        <a:pt x="7718" y="3934"/>
                        <a:pt x="10389" y="3934"/>
                      </a:cubicBezTo>
                      <a:close/>
                      <a:moveTo>
                        <a:pt x="10396" y="0"/>
                      </a:moveTo>
                      <a:cubicBezTo>
                        <a:pt x="7689" y="0"/>
                        <a:pt x="5032" y="1097"/>
                        <a:pt x="3038" y="3155"/>
                      </a:cubicBezTo>
                      <a:cubicBezTo>
                        <a:pt x="69" y="6257"/>
                        <a:pt x="-819" y="10902"/>
                        <a:pt x="797" y="14927"/>
                      </a:cubicBezTo>
                      <a:cubicBezTo>
                        <a:pt x="2398" y="18967"/>
                        <a:pt x="6189" y="21600"/>
                        <a:pt x="10389" y="21600"/>
                      </a:cubicBezTo>
                      <a:cubicBezTo>
                        <a:pt x="16131" y="21592"/>
                        <a:pt x="20774" y="16766"/>
                        <a:pt x="20781" y="10796"/>
                      </a:cubicBezTo>
                      <a:cubicBezTo>
                        <a:pt x="20781" y="6431"/>
                        <a:pt x="18248" y="2489"/>
                        <a:pt x="14377" y="825"/>
                      </a:cubicBezTo>
                      <a:cubicBezTo>
                        <a:pt x="13089" y="265"/>
                        <a:pt x="11735" y="0"/>
                        <a:pt x="103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4" name="Google Shape;187;p29"/>
                <p:cNvSpPr/>
                <p:nvPr/>
              </p:nvSpPr>
              <p:spPr>
                <a:xfrm>
                  <a:off x="572571" y="1635"/>
                  <a:ext cx="16054" cy="146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7" h="21600" fill="norm" stroke="1" extrusionOk="0">
                      <a:moveTo>
                        <a:pt x="10392" y="0"/>
                      </a:moveTo>
                      <a:cubicBezTo>
                        <a:pt x="6191" y="0"/>
                        <a:pt x="2400" y="2636"/>
                        <a:pt x="789" y="6670"/>
                      </a:cubicBezTo>
                      <a:cubicBezTo>
                        <a:pt x="-813" y="10703"/>
                        <a:pt x="68" y="15347"/>
                        <a:pt x="3050" y="18436"/>
                      </a:cubicBezTo>
                      <a:cubicBezTo>
                        <a:pt x="5034" y="20508"/>
                        <a:pt x="7686" y="21600"/>
                        <a:pt x="10392" y="21600"/>
                      </a:cubicBezTo>
                      <a:cubicBezTo>
                        <a:pt x="11736" y="21600"/>
                        <a:pt x="13080" y="21332"/>
                        <a:pt x="14370" y="20786"/>
                      </a:cubicBezTo>
                      <a:cubicBezTo>
                        <a:pt x="18251" y="19112"/>
                        <a:pt x="20787" y="15171"/>
                        <a:pt x="20787" y="10805"/>
                      </a:cubicBezTo>
                      <a:cubicBezTo>
                        <a:pt x="20787" y="4838"/>
                        <a:pt x="16132" y="0"/>
                        <a:pt x="103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5" name="Google Shape;188;p29"/>
                <p:cNvSpPr/>
                <p:nvPr/>
              </p:nvSpPr>
              <p:spPr>
                <a:xfrm>
                  <a:off x="570780" y="0"/>
                  <a:ext cx="19632" cy="179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5" h="21600" fill="norm" stroke="1" extrusionOk="0">
                      <a:moveTo>
                        <a:pt x="10393" y="3942"/>
                      </a:moveTo>
                      <a:cubicBezTo>
                        <a:pt x="14031" y="3942"/>
                        <a:pt x="16993" y="7006"/>
                        <a:pt x="16993" y="10804"/>
                      </a:cubicBezTo>
                      <a:cubicBezTo>
                        <a:pt x="16993" y="13580"/>
                        <a:pt x="15385" y="16077"/>
                        <a:pt x="12918" y="17144"/>
                      </a:cubicBezTo>
                      <a:cubicBezTo>
                        <a:pt x="12103" y="17492"/>
                        <a:pt x="11244" y="17666"/>
                        <a:pt x="10393" y="17666"/>
                      </a:cubicBezTo>
                      <a:cubicBezTo>
                        <a:pt x="8675" y="17666"/>
                        <a:pt x="6987" y="16970"/>
                        <a:pt x="5728" y="15653"/>
                      </a:cubicBezTo>
                      <a:cubicBezTo>
                        <a:pt x="3835" y="13694"/>
                        <a:pt x="3275" y="10736"/>
                        <a:pt x="4294" y="8171"/>
                      </a:cubicBezTo>
                      <a:cubicBezTo>
                        <a:pt x="5320" y="5606"/>
                        <a:pt x="7722" y="3942"/>
                        <a:pt x="10393" y="3942"/>
                      </a:cubicBezTo>
                      <a:close/>
                      <a:moveTo>
                        <a:pt x="10393" y="0"/>
                      </a:moveTo>
                      <a:cubicBezTo>
                        <a:pt x="7685" y="0"/>
                        <a:pt x="5029" y="1097"/>
                        <a:pt x="3042" y="3162"/>
                      </a:cubicBezTo>
                      <a:cubicBezTo>
                        <a:pt x="73" y="6249"/>
                        <a:pt x="-815" y="10902"/>
                        <a:pt x="786" y="14935"/>
                      </a:cubicBezTo>
                      <a:cubicBezTo>
                        <a:pt x="2402" y="18975"/>
                        <a:pt x="6193" y="21600"/>
                        <a:pt x="10393" y="21600"/>
                      </a:cubicBezTo>
                      <a:cubicBezTo>
                        <a:pt x="16135" y="21600"/>
                        <a:pt x="20778" y="16766"/>
                        <a:pt x="20785" y="10804"/>
                      </a:cubicBezTo>
                      <a:cubicBezTo>
                        <a:pt x="20785" y="6431"/>
                        <a:pt x="18260" y="2489"/>
                        <a:pt x="14366" y="825"/>
                      </a:cubicBezTo>
                      <a:cubicBezTo>
                        <a:pt x="13078" y="272"/>
                        <a:pt x="11732" y="0"/>
                        <a:pt x="10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6" name="Google Shape;189;p29"/>
                <p:cNvSpPr/>
                <p:nvPr/>
              </p:nvSpPr>
              <p:spPr>
                <a:xfrm>
                  <a:off x="339128" y="69578"/>
                  <a:ext cx="16048" cy="146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7" h="21600" fill="norm" stroke="1" extrusionOk="0">
                      <a:moveTo>
                        <a:pt x="10397" y="0"/>
                      </a:moveTo>
                      <a:cubicBezTo>
                        <a:pt x="6194" y="0"/>
                        <a:pt x="2392" y="2636"/>
                        <a:pt x="790" y="6660"/>
                      </a:cubicBezTo>
                      <a:cubicBezTo>
                        <a:pt x="-813" y="10694"/>
                        <a:pt x="68" y="15347"/>
                        <a:pt x="3042" y="18436"/>
                      </a:cubicBezTo>
                      <a:cubicBezTo>
                        <a:pt x="5028" y="20508"/>
                        <a:pt x="7690" y="21600"/>
                        <a:pt x="10397" y="21600"/>
                      </a:cubicBezTo>
                      <a:cubicBezTo>
                        <a:pt x="11741" y="21600"/>
                        <a:pt x="13085" y="21332"/>
                        <a:pt x="14376" y="20777"/>
                      </a:cubicBezTo>
                      <a:cubicBezTo>
                        <a:pt x="18258" y="19112"/>
                        <a:pt x="20787" y="15171"/>
                        <a:pt x="20787" y="10795"/>
                      </a:cubicBezTo>
                      <a:cubicBezTo>
                        <a:pt x="20787" y="4838"/>
                        <a:pt x="16130" y="0"/>
                        <a:pt x="103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7" name="Google Shape;190;p29"/>
                <p:cNvSpPr/>
                <p:nvPr/>
              </p:nvSpPr>
              <p:spPr>
                <a:xfrm>
                  <a:off x="337344" y="67936"/>
                  <a:ext cx="19633" cy="179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7" h="21600" fill="norm" stroke="1" extrusionOk="0">
                      <a:moveTo>
                        <a:pt x="10387" y="3940"/>
                      </a:moveTo>
                      <a:cubicBezTo>
                        <a:pt x="14033" y="3955"/>
                        <a:pt x="16988" y="7018"/>
                        <a:pt x="16995" y="10800"/>
                      </a:cubicBezTo>
                      <a:cubicBezTo>
                        <a:pt x="16995" y="13576"/>
                        <a:pt x="15380" y="16079"/>
                        <a:pt x="12913" y="17138"/>
                      </a:cubicBezTo>
                      <a:cubicBezTo>
                        <a:pt x="12098" y="17493"/>
                        <a:pt x="11239" y="17660"/>
                        <a:pt x="10387" y="17660"/>
                      </a:cubicBezTo>
                      <a:cubicBezTo>
                        <a:pt x="8670" y="17660"/>
                        <a:pt x="6989" y="16964"/>
                        <a:pt x="5722" y="15655"/>
                      </a:cubicBezTo>
                      <a:cubicBezTo>
                        <a:pt x="3837" y="13689"/>
                        <a:pt x="3262" y="10739"/>
                        <a:pt x="4289" y="8176"/>
                      </a:cubicBezTo>
                      <a:cubicBezTo>
                        <a:pt x="5307" y="5612"/>
                        <a:pt x="7716" y="3940"/>
                        <a:pt x="10387" y="3940"/>
                      </a:cubicBezTo>
                      <a:close/>
                      <a:moveTo>
                        <a:pt x="10387" y="0"/>
                      </a:moveTo>
                      <a:cubicBezTo>
                        <a:pt x="7687" y="0"/>
                        <a:pt x="5031" y="1104"/>
                        <a:pt x="3044" y="3161"/>
                      </a:cubicBezTo>
                      <a:cubicBezTo>
                        <a:pt x="68" y="6247"/>
                        <a:pt x="-813" y="10891"/>
                        <a:pt x="788" y="14929"/>
                      </a:cubicBezTo>
                      <a:cubicBezTo>
                        <a:pt x="2396" y="18968"/>
                        <a:pt x="6181" y="21600"/>
                        <a:pt x="10387" y="21600"/>
                      </a:cubicBezTo>
                      <a:cubicBezTo>
                        <a:pt x="16122" y="21592"/>
                        <a:pt x="20772" y="16767"/>
                        <a:pt x="20787" y="10800"/>
                      </a:cubicBezTo>
                      <a:cubicBezTo>
                        <a:pt x="20787" y="6436"/>
                        <a:pt x="18247" y="2496"/>
                        <a:pt x="14368" y="832"/>
                      </a:cubicBezTo>
                      <a:cubicBezTo>
                        <a:pt x="13080" y="272"/>
                        <a:pt x="11726" y="0"/>
                        <a:pt x="103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8" name="Google Shape;191;p29"/>
                <p:cNvSpPr/>
                <p:nvPr/>
              </p:nvSpPr>
              <p:spPr>
                <a:xfrm>
                  <a:off x="29683" y="341086"/>
                  <a:ext cx="16046" cy="146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77" h="21600" fill="norm" stroke="1" extrusionOk="0">
                      <a:moveTo>
                        <a:pt x="10382" y="0"/>
                      </a:moveTo>
                      <a:cubicBezTo>
                        <a:pt x="6181" y="0"/>
                        <a:pt x="2399" y="2636"/>
                        <a:pt x="797" y="6670"/>
                      </a:cubicBezTo>
                      <a:cubicBezTo>
                        <a:pt x="-823" y="10703"/>
                        <a:pt x="76" y="15347"/>
                        <a:pt x="3048" y="18427"/>
                      </a:cubicBezTo>
                      <a:cubicBezTo>
                        <a:pt x="5024" y="20499"/>
                        <a:pt x="7685" y="21600"/>
                        <a:pt x="10391" y="21600"/>
                      </a:cubicBezTo>
                      <a:cubicBezTo>
                        <a:pt x="11726" y="21600"/>
                        <a:pt x="13079" y="21332"/>
                        <a:pt x="14360" y="20767"/>
                      </a:cubicBezTo>
                      <a:cubicBezTo>
                        <a:pt x="18241" y="19102"/>
                        <a:pt x="20777" y="15171"/>
                        <a:pt x="20777" y="10805"/>
                      </a:cubicBezTo>
                      <a:cubicBezTo>
                        <a:pt x="20777" y="4829"/>
                        <a:pt x="16131" y="0"/>
                        <a:pt x="10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9" name="Google Shape;192;p29"/>
                <p:cNvSpPr/>
                <p:nvPr/>
              </p:nvSpPr>
              <p:spPr>
                <a:xfrm>
                  <a:off x="27889" y="339450"/>
                  <a:ext cx="19627" cy="179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1" h="21600" fill="norm" stroke="1" extrusionOk="0">
                      <a:moveTo>
                        <a:pt x="10389" y="3942"/>
                      </a:moveTo>
                      <a:cubicBezTo>
                        <a:pt x="14042" y="3942"/>
                        <a:pt x="16989" y="7006"/>
                        <a:pt x="16989" y="10804"/>
                      </a:cubicBezTo>
                      <a:cubicBezTo>
                        <a:pt x="16989" y="13580"/>
                        <a:pt x="15388" y="16077"/>
                        <a:pt x="12921" y="17144"/>
                      </a:cubicBezTo>
                      <a:cubicBezTo>
                        <a:pt x="12106" y="17492"/>
                        <a:pt x="11247" y="17666"/>
                        <a:pt x="10396" y="17666"/>
                      </a:cubicBezTo>
                      <a:cubicBezTo>
                        <a:pt x="8678" y="17666"/>
                        <a:pt x="6990" y="16962"/>
                        <a:pt x="5724" y="15646"/>
                      </a:cubicBezTo>
                      <a:cubicBezTo>
                        <a:pt x="3831" y="13686"/>
                        <a:pt x="3271" y="10736"/>
                        <a:pt x="4290" y="8171"/>
                      </a:cubicBezTo>
                      <a:cubicBezTo>
                        <a:pt x="5316" y="5606"/>
                        <a:pt x="7718" y="3942"/>
                        <a:pt x="10389" y="3942"/>
                      </a:cubicBezTo>
                      <a:close/>
                      <a:moveTo>
                        <a:pt x="10403" y="0"/>
                      </a:moveTo>
                      <a:cubicBezTo>
                        <a:pt x="7696" y="0"/>
                        <a:pt x="5032" y="1097"/>
                        <a:pt x="3038" y="3162"/>
                      </a:cubicBezTo>
                      <a:cubicBezTo>
                        <a:pt x="69" y="6249"/>
                        <a:pt x="-819" y="10895"/>
                        <a:pt x="797" y="14935"/>
                      </a:cubicBezTo>
                      <a:cubicBezTo>
                        <a:pt x="2398" y="18975"/>
                        <a:pt x="6189" y="21600"/>
                        <a:pt x="10389" y="21600"/>
                      </a:cubicBezTo>
                      <a:cubicBezTo>
                        <a:pt x="16131" y="21592"/>
                        <a:pt x="20774" y="16766"/>
                        <a:pt x="20781" y="10804"/>
                      </a:cubicBezTo>
                      <a:cubicBezTo>
                        <a:pt x="20781" y="6431"/>
                        <a:pt x="18256" y="2489"/>
                        <a:pt x="14362" y="817"/>
                      </a:cubicBezTo>
                      <a:cubicBezTo>
                        <a:pt x="13081" y="265"/>
                        <a:pt x="11735" y="0"/>
                        <a:pt x="104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0" name="Google Shape;193;p29"/>
                <p:cNvSpPr/>
                <p:nvPr/>
              </p:nvSpPr>
              <p:spPr>
                <a:xfrm>
                  <a:off x="1789" y="474757"/>
                  <a:ext cx="16049" cy="146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0" h="21600" fill="norm" stroke="1" extrusionOk="0">
                      <a:moveTo>
                        <a:pt x="10394" y="0"/>
                      </a:moveTo>
                      <a:cubicBezTo>
                        <a:pt x="6184" y="0"/>
                        <a:pt x="2402" y="2636"/>
                        <a:pt x="791" y="6670"/>
                      </a:cubicBezTo>
                      <a:cubicBezTo>
                        <a:pt x="-820" y="10703"/>
                        <a:pt x="79" y="15347"/>
                        <a:pt x="3043" y="18446"/>
                      </a:cubicBezTo>
                      <a:cubicBezTo>
                        <a:pt x="5036" y="20508"/>
                        <a:pt x="7697" y="21600"/>
                        <a:pt x="10403" y="21600"/>
                      </a:cubicBezTo>
                      <a:cubicBezTo>
                        <a:pt x="11738" y="21600"/>
                        <a:pt x="13082" y="21332"/>
                        <a:pt x="14363" y="20786"/>
                      </a:cubicBezTo>
                      <a:cubicBezTo>
                        <a:pt x="18244" y="19112"/>
                        <a:pt x="20780" y="15171"/>
                        <a:pt x="20780" y="10805"/>
                      </a:cubicBezTo>
                      <a:cubicBezTo>
                        <a:pt x="20780" y="4829"/>
                        <a:pt x="16134" y="0"/>
                        <a:pt x="103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1" name="Google Shape;194;p29"/>
                <p:cNvSpPr/>
                <p:nvPr/>
              </p:nvSpPr>
              <p:spPr>
                <a:xfrm>
                  <a:off x="-1" y="473115"/>
                  <a:ext cx="19626" cy="17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65" h="21600" fill="norm" stroke="1" extrusionOk="0">
                      <a:moveTo>
                        <a:pt x="10387" y="3940"/>
                      </a:moveTo>
                      <a:cubicBezTo>
                        <a:pt x="14031" y="3940"/>
                        <a:pt x="16984" y="7011"/>
                        <a:pt x="16984" y="10808"/>
                      </a:cubicBezTo>
                      <a:cubicBezTo>
                        <a:pt x="16984" y="13583"/>
                        <a:pt x="15376" y="16079"/>
                        <a:pt x="12911" y="17145"/>
                      </a:cubicBezTo>
                      <a:cubicBezTo>
                        <a:pt x="12096" y="17493"/>
                        <a:pt x="11245" y="17667"/>
                        <a:pt x="10395" y="17667"/>
                      </a:cubicBezTo>
                      <a:cubicBezTo>
                        <a:pt x="8678" y="17667"/>
                        <a:pt x="6984" y="16964"/>
                        <a:pt x="5718" y="15648"/>
                      </a:cubicBezTo>
                      <a:cubicBezTo>
                        <a:pt x="3835" y="13689"/>
                        <a:pt x="3267" y="10739"/>
                        <a:pt x="4293" y="8176"/>
                      </a:cubicBezTo>
                      <a:cubicBezTo>
                        <a:pt x="5311" y="5612"/>
                        <a:pt x="7718" y="3940"/>
                        <a:pt x="10387" y="3940"/>
                      </a:cubicBezTo>
                      <a:close/>
                      <a:moveTo>
                        <a:pt x="10387" y="0"/>
                      </a:moveTo>
                      <a:cubicBezTo>
                        <a:pt x="7689" y="0"/>
                        <a:pt x="5035" y="1097"/>
                        <a:pt x="3049" y="3169"/>
                      </a:cubicBezTo>
                      <a:cubicBezTo>
                        <a:pt x="75" y="6255"/>
                        <a:pt x="-820" y="10898"/>
                        <a:pt x="795" y="14937"/>
                      </a:cubicBezTo>
                      <a:cubicBezTo>
                        <a:pt x="2395" y="18968"/>
                        <a:pt x="6184" y="21600"/>
                        <a:pt x="10387" y="21600"/>
                      </a:cubicBezTo>
                      <a:cubicBezTo>
                        <a:pt x="16118" y="21592"/>
                        <a:pt x="20758" y="16767"/>
                        <a:pt x="20765" y="10808"/>
                      </a:cubicBezTo>
                      <a:cubicBezTo>
                        <a:pt x="20780" y="6436"/>
                        <a:pt x="18242" y="2496"/>
                        <a:pt x="14365" y="824"/>
                      </a:cubicBezTo>
                      <a:cubicBezTo>
                        <a:pt x="13078" y="272"/>
                        <a:pt x="11725" y="0"/>
                        <a:pt x="103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2" name="Google Shape;195;p29"/>
                <p:cNvSpPr/>
                <p:nvPr/>
              </p:nvSpPr>
              <p:spPr>
                <a:xfrm>
                  <a:off x="190702" y="960224"/>
                  <a:ext cx="16046" cy="146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77" h="21600" fill="norm" stroke="1" extrusionOk="0">
                      <a:moveTo>
                        <a:pt x="10391" y="0"/>
                      </a:moveTo>
                      <a:cubicBezTo>
                        <a:pt x="6181" y="0"/>
                        <a:pt x="2399" y="2636"/>
                        <a:pt x="797" y="6670"/>
                      </a:cubicBezTo>
                      <a:cubicBezTo>
                        <a:pt x="-823" y="10712"/>
                        <a:pt x="76" y="15347"/>
                        <a:pt x="3048" y="18436"/>
                      </a:cubicBezTo>
                      <a:cubicBezTo>
                        <a:pt x="5033" y="20508"/>
                        <a:pt x="7685" y="21600"/>
                        <a:pt x="10391" y="21600"/>
                      </a:cubicBezTo>
                      <a:cubicBezTo>
                        <a:pt x="11726" y="21600"/>
                        <a:pt x="13079" y="21332"/>
                        <a:pt x="14360" y="20777"/>
                      </a:cubicBezTo>
                      <a:cubicBezTo>
                        <a:pt x="18241" y="19112"/>
                        <a:pt x="20777" y="15171"/>
                        <a:pt x="20777" y="10795"/>
                      </a:cubicBezTo>
                      <a:cubicBezTo>
                        <a:pt x="20777" y="4838"/>
                        <a:pt x="16131" y="0"/>
                        <a:pt x="103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3" name="Google Shape;196;p29"/>
                <p:cNvSpPr/>
                <p:nvPr/>
              </p:nvSpPr>
              <p:spPr>
                <a:xfrm>
                  <a:off x="188910" y="958595"/>
                  <a:ext cx="19625" cy="179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79" h="21600" fill="norm" stroke="1" extrusionOk="0">
                      <a:moveTo>
                        <a:pt x="10394" y="3934"/>
                      </a:moveTo>
                      <a:cubicBezTo>
                        <a:pt x="14040" y="3942"/>
                        <a:pt x="16995" y="7006"/>
                        <a:pt x="16995" y="10789"/>
                      </a:cubicBezTo>
                      <a:cubicBezTo>
                        <a:pt x="16995" y="13565"/>
                        <a:pt x="15386" y="16069"/>
                        <a:pt x="12919" y="17144"/>
                      </a:cubicBezTo>
                      <a:cubicBezTo>
                        <a:pt x="12104" y="17492"/>
                        <a:pt x="11253" y="17666"/>
                        <a:pt x="10401" y="17666"/>
                      </a:cubicBezTo>
                      <a:cubicBezTo>
                        <a:pt x="8684" y="17666"/>
                        <a:pt x="6988" y="16962"/>
                        <a:pt x="5722" y="15646"/>
                      </a:cubicBezTo>
                      <a:cubicBezTo>
                        <a:pt x="3837" y="13686"/>
                        <a:pt x="3269" y="10736"/>
                        <a:pt x="4295" y="8171"/>
                      </a:cubicBezTo>
                      <a:cubicBezTo>
                        <a:pt x="5314" y="5606"/>
                        <a:pt x="7723" y="3934"/>
                        <a:pt x="10394" y="3934"/>
                      </a:cubicBezTo>
                      <a:close/>
                      <a:moveTo>
                        <a:pt x="10401" y="0"/>
                      </a:moveTo>
                      <a:cubicBezTo>
                        <a:pt x="7694" y="0"/>
                        <a:pt x="5030" y="1097"/>
                        <a:pt x="3043" y="3162"/>
                      </a:cubicBezTo>
                      <a:cubicBezTo>
                        <a:pt x="74" y="6249"/>
                        <a:pt x="-821" y="10895"/>
                        <a:pt x="795" y="14935"/>
                      </a:cubicBezTo>
                      <a:cubicBezTo>
                        <a:pt x="2396" y="18967"/>
                        <a:pt x="6187" y="21600"/>
                        <a:pt x="10394" y="21600"/>
                      </a:cubicBezTo>
                      <a:cubicBezTo>
                        <a:pt x="16129" y="21592"/>
                        <a:pt x="20779" y="16758"/>
                        <a:pt x="20779" y="10789"/>
                      </a:cubicBezTo>
                      <a:cubicBezTo>
                        <a:pt x="20779" y="6423"/>
                        <a:pt x="18254" y="2482"/>
                        <a:pt x="14367" y="817"/>
                      </a:cubicBezTo>
                      <a:cubicBezTo>
                        <a:pt x="13087" y="265"/>
                        <a:pt x="11733" y="0"/>
                        <a:pt x="104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4" name="Google Shape;197;p29"/>
                <p:cNvSpPr/>
                <p:nvPr/>
              </p:nvSpPr>
              <p:spPr>
                <a:xfrm>
                  <a:off x="1213228" y="935446"/>
                  <a:ext cx="16048" cy="14693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5" name="Google Shape;198;p29"/>
                <p:cNvSpPr/>
                <p:nvPr/>
              </p:nvSpPr>
              <p:spPr>
                <a:xfrm>
                  <a:off x="1211512" y="933809"/>
                  <a:ext cx="19630" cy="179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3" h="21600" fill="norm" stroke="1" extrusionOk="0">
                      <a:moveTo>
                        <a:pt x="10405" y="3943"/>
                      </a:moveTo>
                      <a:cubicBezTo>
                        <a:pt x="14037" y="3943"/>
                        <a:pt x="16991" y="7016"/>
                        <a:pt x="16999" y="10808"/>
                      </a:cubicBezTo>
                      <a:cubicBezTo>
                        <a:pt x="16991" y="13578"/>
                        <a:pt x="15390" y="16075"/>
                        <a:pt x="12923" y="17142"/>
                      </a:cubicBezTo>
                      <a:cubicBezTo>
                        <a:pt x="12108" y="17490"/>
                        <a:pt x="11249" y="17664"/>
                        <a:pt x="10398" y="17664"/>
                      </a:cubicBezTo>
                      <a:cubicBezTo>
                        <a:pt x="8688" y="17664"/>
                        <a:pt x="6999" y="16968"/>
                        <a:pt x="5726" y="15659"/>
                      </a:cubicBezTo>
                      <a:cubicBezTo>
                        <a:pt x="3841" y="13691"/>
                        <a:pt x="3280" y="10747"/>
                        <a:pt x="4292" y="8189"/>
                      </a:cubicBezTo>
                      <a:cubicBezTo>
                        <a:pt x="5318" y="5623"/>
                        <a:pt x="7720" y="3943"/>
                        <a:pt x="10391" y="3943"/>
                      </a:cubicBezTo>
                      <a:cubicBezTo>
                        <a:pt x="10398" y="3943"/>
                        <a:pt x="10405" y="3943"/>
                        <a:pt x="10405" y="3943"/>
                      </a:cubicBezTo>
                      <a:close/>
                      <a:moveTo>
                        <a:pt x="10391" y="0"/>
                      </a:moveTo>
                      <a:cubicBezTo>
                        <a:pt x="7691" y="0"/>
                        <a:pt x="5034" y="1090"/>
                        <a:pt x="3040" y="3164"/>
                      </a:cubicBezTo>
                      <a:cubicBezTo>
                        <a:pt x="71" y="6251"/>
                        <a:pt x="-817" y="10898"/>
                        <a:pt x="791" y="14932"/>
                      </a:cubicBezTo>
                      <a:cubicBezTo>
                        <a:pt x="2400" y="18974"/>
                        <a:pt x="6184" y="21600"/>
                        <a:pt x="10391" y="21600"/>
                      </a:cubicBezTo>
                      <a:cubicBezTo>
                        <a:pt x="16118" y="21600"/>
                        <a:pt x="20768" y="16764"/>
                        <a:pt x="20783" y="10808"/>
                      </a:cubicBezTo>
                      <a:cubicBezTo>
                        <a:pt x="20783" y="6433"/>
                        <a:pt x="18250" y="2498"/>
                        <a:pt x="14364" y="817"/>
                      </a:cubicBezTo>
                      <a:cubicBezTo>
                        <a:pt x="13083" y="265"/>
                        <a:pt x="11730" y="0"/>
                        <a:pt x="103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6" name="Google Shape;199;p29"/>
                <p:cNvSpPr/>
                <p:nvPr/>
              </p:nvSpPr>
              <p:spPr>
                <a:xfrm>
                  <a:off x="1234795" y="156857"/>
                  <a:ext cx="16051" cy="146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2" h="21600" fill="norm" stroke="1" extrusionOk="0">
                      <a:moveTo>
                        <a:pt x="10396" y="0"/>
                      </a:moveTo>
                      <a:cubicBezTo>
                        <a:pt x="6195" y="0"/>
                        <a:pt x="2395" y="2627"/>
                        <a:pt x="793" y="6679"/>
                      </a:cubicBezTo>
                      <a:cubicBezTo>
                        <a:pt x="-818" y="10703"/>
                        <a:pt x="72" y="15356"/>
                        <a:pt x="3045" y="18436"/>
                      </a:cubicBezTo>
                      <a:cubicBezTo>
                        <a:pt x="5029" y="20499"/>
                        <a:pt x="7690" y="21600"/>
                        <a:pt x="10387" y="21600"/>
                      </a:cubicBezTo>
                      <a:cubicBezTo>
                        <a:pt x="11731" y="21600"/>
                        <a:pt x="13084" y="21332"/>
                        <a:pt x="14374" y="20777"/>
                      </a:cubicBezTo>
                      <a:cubicBezTo>
                        <a:pt x="18254" y="19112"/>
                        <a:pt x="20782" y="15162"/>
                        <a:pt x="20782" y="10795"/>
                      </a:cubicBezTo>
                      <a:cubicBezTo>
                        <a:pt x="20782" y="4838"/>
                        <a:pt x="16127" y="0"/>
                        <a:pt x="103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7" name="Google Shape;200;p29"/>
                <p:cNvSpPr/>
                <p:nvPr/>
              </p:nvSpPr>
              <p:spPr>
                <a:xfrm>
                  <a:off x="1233436" y="155215"/>
                  <a:ext cx="19624" cy="17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5" h="21600" fill="norm" stroke="1" extrusionOk="0">
                      <a:moveTo>
                        <a:pt x="10396" y="3933"/>
                      </a:moveTo>
                      <a:cubicBezTo>
                        <a:pt x="14036" y="3940"/>
                        <a:pt x="16992" y="7011"/>
                        <a:pt x="16999" y="10792"/>
                      </a:cubicBezTo>
                      <a:cubicBezTo>
                        <a:pt x="16999" y="13568"/>
                        <a:pt x="15383" y="16079"/>
                        <a:pt x="12915" y="17138"/>
                      </a:cubicBezTo>
                      <a:cubicBezTo>
                        <a:pt x="12100" y="17493"/>
                        <a:pt x="11248" y="17660"/>
                        <a:pt x="10396" y="17660"/>
                      </a:cubicBezTo>
                      <a:cubicBezTo>
                        <a:pt x="8678" y="17660"/>
                        <a:pt x="6989" y="16964"/>
                        <a:pt x="5723" y="15648"/>
                      </a:cubicBezTo>
                      <a:cubicBezTo>
                        <a:pt x="3837" y="13689"/>
                        <a:pt x="3269" y="10739"/>
                        <a:pt x="4296" y="8176"/>
                      </a:cubicBezTo>
                      <a:cubicBezTo>
                        <a:pt x="5308" y="5612"/>
                        <a:pt x="7725" y="3933"/>
                        <a:pt x="10396" y="3933"/>
                      </a:cubicBezTo>
                      <a:close/>
                      <a:moveTo>
                        <a:pt x="10389" y="0"/>
                      </a:moveTo>
                      <a:cubicBezTo>
                        <a:pt x="7688" y="0"/>
                        <a:pt x="5031" y="1097"/>
                        <a:pt x="3043" y="3161"/>
                      </a:cubicBezTo>
                      <a:cubicBezTo>
                        <a:pt x="73" y="6255"/>
                        <a:pt x="-815" y="10891"/>
                        <a:pt x="787" y="14937"/>
                      </a:cubicBezTo>
                      <a:cubicBezTo>
                        <a:pt x="2396" y="18961"/>
                        <a:pt x="6188" y="21600"/>
                        <a:pt x="10396" y="21600"/>
                      </a:cubicBezTo>
                      <a:cubicBezTo>
                        <a:pt x="16126" y="21592"/>
                        <a:pt x="20778" y="16752"/>
                        <a:pt x="20785" y="10792"/>
                      </a:cubicBezTo>
                      <a:cubicBezTo>
                        <a:pt x="20785" y="6429"/>
                        <a:pt x="18252" y="2488"/>
                        <a:pt x="14371" y="824"/>
                      </a:cubicBezTo>
                      <a:cubicBezTo>
                        <a:pt x="13083" y="272"/>
                        <a:pt x="11729" y="0"/>
                        <a:pt x="103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8" name="Google Shape;201;p29"/>
                <p:cNvSpPr/>
                <p:nvPr/>
              </p:nvSpPr>
              <p:spPr>
                <a:xfrm>
                  <a:off x="555694" y="828353"/>
                  <a:ext cx="272951" cy="1317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492" y="0"/>
                      </a:moveTo>
                      <a:lnTo>
                        <a:pt x="2492" y="10478"/>
                      </a:lnTo>
                      <a:cubicBezTo>
                        <a:pt x="2492" y="13896"/>
                        <a:pt x="1871" y="17214"/>
                        <a:pt x="728" y="19893"/>
                      </a:cubicBez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0872" y="19893"/>
                      </a:lnTo>
                      <a:cubicBezTo>
                        <a:pt x="19729" y="17214"/>
                        <a:pt x="19108" y="13896"/>
                        <a:pt x="19108" y="10478"/>
                      </a:cubicBezTo>
                      <a:lnTo>
                        <a:pt x="19108" y="0"/>
                      </a:lnTo>
                      <a:close/>
                    </a:path>
                  </a:pathLst>
                </a:custGeom>
                <a:solidFill>
                  <a:schemeClr val="accent4">
                    <a:lumOff val="44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9" name="Google Shape;202;p29"/>
                <p:cNvSpPr/>
                <p:nvPr/>
              </p:nvSpPr>
              <p:spPr>
                <a:xfrm>
                  <a:off x="553903" y="826717"/>
                  <a:ext cx="276532" cy="1350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5" h="21600" fill="norm" stroke="1" extrusionOk="0">
                      <a:moveTo>
                        <a:pt x="18786" y="523"/>
                      </a:moveTo>
                      <a:lnTo>
                        <a:pt x="18786" y="10483"/>
                      </a:lnTo>
                      <a:cubicBezTo>
                        <a:pt x="18786" y="13864"/>
                        <a:pt x="19414" y="17187"/>
                        <a:pt x="20553" y="19838"/>
                      </a:cubicBezTo>
                      <a:lnTo>
                        <a:pt x="21085" y="21076"/>
                      </a:lnTo>
                      <a:lnTo>
                        <a:pt x="431" y="21076"/>
                      </a:lnTo>
                      <a:lnTo>
                        <a:pt x="964" y="19838"/>
                      </a:lnTo>
                      <a:cubicBezTo>
                        <a:pt x="2102" y="17187"/>
                        <a:pt x="2730" y="13864"/>
                        <a:pt x="2730" y="10483"/>
                      </a:cubicBezTo>
                      <a:lnTo>
                        <a:pt x="2730" y="523"/>
                      </a:lnTo>
                      <a:close/>
                      <a:moveTo>
                        <a:pt x="2590" y="0"/>
                      </a:moveTo>
                      <a:cubicBezTo>
                        <a:pt x="2514" y="0"/>
                        <a:pt x="2451" y="117"/>
                        <a:pt x="2452" y="262"/>
                      </a:cubicBezTo>
                      <a:lnTo>
                        <a:pt x="2452" y="10483"/>
                      </a:lnTo>
                      <a:cubicBezTo>
                        <a:pt x="2452" y="13746"/>
                        <a:pt x="1846" y="16950"/>
                        <a:pt x="747" y="19508"/>
                      </a:cubicBezTo>
                      <a:lnTo>
                        <a:pt x="32" y="21173"/>
                      </a:lnTo>
                      <a:cubicBezTo>
                        <a:pt x="-42" y="21344"/>
                        <a:pt x="23" y="21600"/>
                        <a:pt x="140" y="21600"/>
                      </a:cubicBezTo>
                      <a:lnTo>
                        <a:pt x="21376" y="21600"/>
                      </a:lnTo>
                      <a:cubicBezTo>
                        <a:pt x="21493" y="21600"/>
                        <a:pt x="21558" y="21344"/>
                        <a:pt x="21484" y="21173"/>
                      </a:cubicBezTo>
                      <a:lnTo>
                        <a:pt x="20769" y="19508"/>
                      </a:lnTo>
                      <a:cubicBezTo>
                        <a:pt x="19670" y="16950"/>
                        <a:pt x="19065" y="13746"/>
                        <a:pt x="19065" y="10483"/>
                      </a:cubicBezTo>
                      <a:lnTo>
                        <a:pt x="19065" y="262"/>
                      </a:lnTo>
                      <a:cubicBezTo>
                        <a:pt x="19065" y="117"/>
                        <a:pt x="19002" y="0"/>
                        <a:pt x="189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0" name="Google Shape;203;p29"/>
                <p:cNvSpPr/>
                <p:nvPr/>
              </p:nvSpPr>
              <p:spPr>
                <a:xfrm>
                  <a:off x="574300" y="761001"/>
                  <a:ext cx="235732" cy="1086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81" y="0"/>
                      </a:moveTo>
                      <a:lnTo>
                        <a:pt x="1181" y="12703"/>
                      </a:lnTo>
                      <a:cubicBezTo>
                        <a:pt x="1180" y="15820"/>
                        <a:pt x="773" y="18885"/>
                        <a:pt x="0" y="21600"/>
                      </a:cubicBezTo>
                      <a:lnTo>
                        <a:pt x="21600" y="21600"/>
                      </a:lnTo>
                      <a:cubicBezTo>
                        <a:pt x="20828" y="18885"/>
                        <a:pt x="20420" y="15820"/>
                        <a:pt x="20420" y="12703"/>
                      </a:cubicBezTo>
                      <a:lnTo>
                        <a:pt x="204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1" name="Google Shape;204;p29"/>
                <p:cNvSpPr/>
                <p:nvPr/>
              </p:nvSpPr>
              <p:spPr>
                <a:xfrm>
                  <a:off x="270256" y="281285"/>
                  <a:ext cx="843827" cy="567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47" y="0"/>
                      </a:moveTo>
                      <a:cubicBezTo>
                        <a:pt x="379" y="0"/>
                        <a:pt x="0" y="516"/>
                        <a:pt x="0" y="1154"/>
                      </a:cubicBezTo>
                      <a:lnTo>
                        <a:pt x="0" y="20633"/>
                      </a:lnTo>
                      <a:cubicBezTo>
                        <a:pt x="0" y="21167"/>
                        <a:pt x="318" y="21600"/>
                        <a:pt x="710" y="21600"/>
                      </a:cubicBezTo>
                      <a:lnTo>
                        <a:pt x="20826" y="21600"/>
                      </a:lnTo>
                      <a:cubicBezTo>
                        <a:pt x="21253" y="21600"/>
                        <a:pt x="21600" y="21128"/>
                        <a:pt x="21600" y="20546"/>
                      </a:cubicBezTo>
                      <a:lnTo>
                        <a:pt x="21600" y="1397"/>
                      </a:lnTo>
                      <a:cubicBezTo>
                        <a:pt x="21600" y="1026"/>
                        <a:pt x="21492" y="671"/>
                        <a:pt x="21299" y="409"/>
                      </a:cubicBezTo>
                      <a:cubicBezTo>
                        <a:pt x="21107" y="147"/>
                        <a:pt x="20846" y="0"/>
                        <a:pt x="205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2" name="Google Shape;205;p29"/>
                <p:cNvSpPr/>
                <p:nvPr/>
              </p:nvSpPr>
              <p:spPr>
                <a:xfrm>
                  <a:off x="268469" y="279649"/>
                  <a:ext cx="847401" cy="570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780" y="124"/>
                      </a:moveTo>
                      <a:cubicBezTo>
                        <a:pt x="21182" y="124"/>
                        <a:pt x="21509" y="568"/>
                        <a:pt x="21509" y="1114"/>
                      </a:cubicBezTo>
                      <a:lnTo>
                        <a:pt x="21509" y="20486"/>
                      </a:lnTo>
                      <a:cubicBezTo>
                        <a:pt x="21509" y="21032"/>
                        <a:pt x="21182" y="21476"/>
                        <a:pt x="20780" y="21476"/>
                      </a:cubicBezTo>
                      <a:lnTo>
                        <a:pt x="820" y="21476"/>
                      </a:lnTo>
                      <a:cubicBezTo>
                        <a:pt x="418" y="21476"/>
                        <a:pt x="91" y="21032"/>
                        <a:pt x="91" y="20486"/>
                      </a:cubicBezTo>
                      <a:lnTo>
                        <a:pt x="91" y="1114"/>
                      </a:lnTo>
                      <a:cubicBezTo>
                        <a:pt x="91" y="568"/>
                        <a:pt x="418" y="124"/>
                        <a:pt x="820" y="124"/>
                      </a:cubicBezTo>
                      <a:close/>
                      <a:moveTo>
                        <a:pt x="820" y="0"/>
                      </a:moveTo>
                      <a:cubicBezTo>
                        <a:pt x="368" y="0"/>
                        <a:pt x="0" y="500"/>
                        <a:pt x="0" y="1114"/>
                      </a:cubicBezTo>
                      <a:lnTo>
                        <a:pt x="0" y="20486"/>
                      </a:lnTo>
                      <a:cubicBezTo>
                        <a:pt x="0" y="21100"/>
                        <a:pt x="368" y="21600"/>
                        <a:pt x="820" y="21600"/>
                      </a:cubicBezTo>
                      <a:lnTo>
                        <a:pt x="20780" y="21600"/>
                      </a:lnTo>
                      <a:cubicBezTo>
                        <a:pt x="21232" y="21600"/>
                        <a:pt x="21600" y="21100"/>
                        <a:pt x="21600" y="20486"/>
                      </a:cubicBezTo>
                      <a:lnTo>
                        <a:pt x="21600" y="1114"/>
                      </a:lnTo>
                      <a:cubicBezTo>
                        <a:pt x="21600" y="500"/>
                        <a:pt x="21232" y="0"/>
                        <a:pt x="207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3" name="Google Shape;206;p29"/>
                <p:cNvSpPr/>
                <p:nvPr/>
              </p:nvSpPr>
              <p:spPr>
                <a:xfrm>
                  <a:off x="270256" y="760334"/>
                  <a:ext cx="843827" cy="881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4706"/>
                      </a:lnTo>
                      <a:cubicBezTo>
                        <a:pt x="0" y="18512"/>
                        <a:pt x="352" y="21600"/>
                        <a:pt x="787" y="21600"/>
                      </a:cubicBezTo>
                      <a:lnTo>
                        <a:pt x="20838" y="21600"/>
                      </a:lnTo>
                      <a:cubicBezTo>
                        <a:pt x="21259" y="21600"/>
                        <a:pt x="21600" y="18611"/>
                        <a:pt x="21600" y="14922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4">
                    <a:lumOff val="44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4" name="Google Shape;207;p29"/>
                <p:cNvSpPr/>
                <p:nvPr/>
              </p:nvSpPr>
              <p:spPr>
                <a:xfrm>
                  <a:off x="268469" y="758698"/>
                  <a:ext cx="847401" cy="914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509" y="774"/>
                      </a:moveTo>
                      <a:lnTo>
                        <a:pt x="21509" y="14648"/>
                      </a:lnTo>
                      <a:cubicBezTo>
                        <a:pt x="21509" y="18059"/>
                        <a:pt x="21183" y="20826"/>
                        <a:pt x="20781" y="20826"/>
                      </a:cubicBezTo>
                      <a:lnTo>
                        <a:pt x="820" y="20826"/>
                      </a:lnTo>
                      <a:cubicBezTo>
                        <a:pt x="418" y="20826"/>
                        <a:pt x="91" y="18054"/>
                        <a:pt x="91" y="14648"/>
                      </a:cubicBezTo>
                      <a:lnTo>
                        <a:pt x="91" y="774"/>
                      </a:lnTo>
                      <a:close/>
                      <a:moveTo>
                        <a:pt x="46" y="0"/>
                      </a:moveTo>
                      <a:cubicBezTo>
                        <a:pt x="20" y="0"/>
                        <a:pt x="0" y="172"/>
                        <a:pt x="0" y="386"/>
                      </a:cubicBezTo>
                      <a:lnTo>
                        <a:pt x="0" y="14648"/>
                      </a:lnTo>
                      <a:cubicBezTo>
                        <a:pt x="0" y="18488"/>
                        <a:pt x="367" y="21600"/>
                        <a:pt x="820" y="21600"/>
                      </a:cubicBezTo>
                      <a:lnTo>
                        <a:pt x="20780" y="21600"/>
                      </a:lnTo>
                      <a:cubicBezTo>
                        <a:pt x="21233" y="21600"/>
                        <a:pt x="21600" y="18488"/>
                        <a:pt x="21600" y="14648"/>
                      </a:cubicBezTo>
                      <a:lnTo>
                        <a:pt x="21600" y="386"/>
                      </a:lnTo>
                      <a:cubicBezTo>
                        <a:pt x="21600" y="172"/>
                        <a:pt x="21580" y="0"/>
                        <a:pt x="215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5" name="Google Shape;208;p29"/>
                <p:cNvSpPr/>
                <p:nvPr/>
              </p:nvSpPr>
              <p:spPr>
                <a:xfrm>
                  <a:off x="312705" y="316572"/>
                  <a:ext cx="758929" cy="400737"/>
                </a:xfrm>
                <a:prstGeom prst="rect">
                  <a:avLst/>
                </a:prstGeom>
                <a:solidFill>
                  <a:schemeClr val="accent4">
                    <a:lumOff val="44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6" name="Google Shape;209;p29"/>
                <p:cNvSpPr/>
                <p:nvPr/>
              </p:nvSpPr>
              <p:spPr>
                <a:xfrm>
                  <a:off x="676608" y="804411"/>
                  <a:ext cx="31123" cy="27907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7" name="Google Shape;210;p29"/>
                <p:cNvSpPr/>
                <p:nvPr/>
              </p:nvSpPr>
              <p:spPr>
                <a:xfrm>
                  <a:off x="674821" y="802781"/>
                  <a:ext cx="34697" cy="311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6" y="2267"/>
                      </a:moveTo>
                      <a:cubicBezTo>
                        <a:pt x="15528" y="2267"/>
                        <a:pt x="19375" y="6095"/>
                        <a:pt x="19375" y="10796"/>
                      </a:cubicBezTo>
                      <a:cubicBezTo>
                        <a:pt x="19375" y="15500"/>
                        <a:pt x="15528" y="19328"/>
                        <a:pt x="10796" y="19328"/>
                      </a:cubicBezTo>
                      <a:cubicBezTo>
                        <a:pt x="6072" y="19328"/>
                        <a:pt x="2221" y="15496"/>
                        <a:pt x="2221" y="10796"/>
                      </a:cubicBezTo>
                      <a:cubicBezTo>
                        <a:pt x="2221" y="6095"/>
                        <a:pt x="6072" y="2267"/>
                        <a:pt x="10796" y="2267"/>
                      </a:cubicBezTo>
                      <a:close/>
                      <a:moveTo>
                        <a:pt x="10796" y="0"/>
                      </a:moveTo>
                      <a:cubicBezTo>
                        <a:pt x="4844" y="0"/>
                        <a:pt x="0" y="4844"/>
                        <a:pt x="0" y="10796"/>
                      </a:cubicBezTo>
                      <a:cubicBezTo>
                        <a:pt x="0" y="16752"/>
                        <a:pt x="4839" y="21600"/>
                        <a:pt x="10796" y="21600"/>
                      </a:cubicBezTo>
                      <a:cubicBezTo>
                        <a:pt x="16756" y="21600"/>
                        <a:pt x="21600" y="16752"/>
                        <a:pt x="21600" y="10796"/>
                      </a:cubicBezTo>
                      <a:cubicBezTo>
                        <a:pt x="21600" y="4844"/>
                        <a:pt x="16756" y="0"/>
                        <a:pt x="107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8" name="Google Shape;211;p29"/>
                <p:cNvSpPr/>
                <p:nvPr/>
              </p:nvSpPr>
              <p:spPr>
                <a:xfrm>
                  <a:off x="555694" y="959437"/>
                  <a:ext cx="273006" cy="12701"/>
                </a:xfrm>
                <a:prstGeom prst="rect">
                  <a:avLst/>
                </a:prstGeom>
                <a:solidFill>
                  <a:schemeClr val="accent4">
                    <a:lumOff val="44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9" name="Google Shape;212;p29"/>
                <p:cNvSpPr/>
                <p:nvPr/>
              </p:nvSpPr>
              <p:spPr>
                <a:xfrm>
                  <a:off x="553907" y="958444"/>
                  <a:ext cx="276573" cy="146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9" h="21600" fill="norm" stroke="1" extrusionOk="0">
                      <a:moveTo>
                        <a:pt x="21320" y="4822"/>
                      </a:moveTo>
                      <a:lnTo>
                        <a:pt x="21320" y="16788"/>
                      </a:lnTo>
                      <a:lnTo>
                        <a:pt x="280" y="16788"/>
                      </a:lnTo>
                      <a:lnTo>
                        <a:pt x="280" y="4822"/>
                      </a:lnTo>
                      <a:close/>
                      <a:moveTo>
                        <a:pt x="140" y="0"/>
                      </a:moveTo>
                      <a:cubicBezTo>
                        <a:pt x="62" y="0"/>
                        <a:pt x="0" y="1083"/>
                        <a:pt x="0" y="2406"/>
                      </a:cubicBezTo>
                      <a:lnTo>
                        <a:pt x="0" y="19185"/>
                      </a:lnTo>
                      <a:cubicBezTo>
                        <a:pt x="0" y="20517"/>
                        <a:pt x="62" y="21600"/>
                        <a:pt x="140" y="21600"/>
                      </a:cubicBezTo>
                      <a:lnTo>
                        <a:pt x="21460" y="21600"/>
                      </a:lnTo>
                      <a:cubicBezTo>
                        <a:pt x="21537" y="21600"/>
                        <a:pt x="21600" y="20517"/>
                        <a:pt x="21599" y="19185"/>
                      </a:cubicBezTo>
                      <a:lnTo>
                        <a:pt x="21599" y="2406"/>
                      </a:lnTo>
                      <a:cubicBezTo>
                        <a:pt x="21599" y="1083"/>
                        <a:pt x="21537" y="0"/>
                        <a:pt x="214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0" name="Google Shape;223;p29"/>
                <p:cNvSpPr/>
                <p:nvPr/>
              </p:nvSpPr>
              <p:spPr>
                <a:xfrm>
                  <a:off x="272333" y="55499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26" y="0"/>
                        <a:pt x="0" y="4834"/>
                        <a:pt x="0" y="10800"/>
                      </a:cubicBezTo>
                      <a:cubicBezTo>
                        <a:pt x="0" y="16766"/>
                        <a:pt x="4826" y="21600"/>
                        <a:pt x="10800" y="21600"/>
                      </a:cubicBezTo>
                      <a:cubicBezTo>
                        <a:pt x="16761" y="21600"/>
                        <a:pt x="21600" y="16766"/>
                        <a:pt x="21600" y="10800"/>
                      </a:cubicBezTo>
                      <a:cubicBezTo>
                        <a:pt x="21600" y="4834"/>
                        <a:pt x="16761" y="0"/>
                        <a:pt x="108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1" name="Google Shape;224;p29"/>
                <p:cNvSpPr/>
                <p:nvPr/>
              </p:nvSpPr>
              <p:spPr>
                <a:xfrm>
                  <a:off x="294633" y="55499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7" y="0"/>
                      </a:moveTo>
                      <a:cubicBezTo>
                        <a:pt x="4836" y="0"/>
                        <a:pt x="0" y="4834"/>
                        <a:pt x="0" y="10800"/>
                      </a:cubicBezTo>
                      <a:cubicBezTo>
                        <a:pt x="0" y="16766"/>
                        <a:pt x="4836" y="21600"/>
                        <a:pt x="10807" y="21600"/>
                      </a:cubicBezTo>
                      <a:cubicBezTo>
                        <a:pt x="16751" y="21600"/>
                        <a:pt x="21600" y="16766"/>
                        <a:pt x="21600" y="10800"/>
                      </a:cubicBezTo>
                      <a:cubicBezTo>
                        <a:pt x="21600" y="4834"/>
                        <a:pt x="16777" y="0"/>
                        <a:pt x="1080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2" name="Google Shape;225;p29"/>
                <p:cNvSpPr/>
                <p:nvPr/>
              </p:nvSpPr>
              <p:spPr>
                <a:xfrm>
                  <a:off x="316933" y="55499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26" y="0"/>
                        <a:pt x="0" y="4834"/>
                        <a:pt x="0" y="10800"/>
                      </a:cubicBezTo>
                      <a:cubicBezTo>
                        <a:pt x="0" y="16766"/>
                        <a:pt x="4826" y="21600"/>
                        <a:pt x="10800" y="21600"/>
                      </a:cubicBezTo>
                      <a:cubicBezTo>
                        <a:pt x="16774" y="21600"/>
                        <a:pt x="21600" y="16766"/>
                        <a:pt x="21600" y="10800"/>
                      </a:cubicBezTo>
                      <a:cubicBezTo>
                        <a:pt x="21600" y="4834"/>
                        <a:pt x="16774" y="0"/>
                        <a:pt x="108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3" name="Google Shape;237;p29"/>
                <p:cNvSpPr/>
                <p:nvPr/>
              </p:nvSpPr>
              <p:spPr>
                <a:xfrm>
                  <a:off x="272333" y="58748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26" y="0"/>
                        <a:pt x="0" y="4831"/>
                        <a:pt x="0" y="10793"/>
                      </a:cubicBezTo>
                      <a:cubicBezTo>
                        <a:pt x="0" y="16756"/>
                        <a:pt x="4826" y="21600"/>
                        <a:pt x="10800" y="21600"/>
                      </a:cubicBezTo>
                      <a:cubicBezTo>
                        <a:pt x="16761" y="21600"/>
                        <a:pt x="21600" y="16756"/>
                        <a:pt x="21600" y="10793"/>
                      </a:cubicBezTo>
                      <a:cubicBezTo>
                        <a:pt x="21600" y="4831"/>
                        <a:pt x="16761" y="0"/>
                        <a:pt x="108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4" name="Google Shape;238;p29"/>
                <p:cNvSpPr/>
                <p:nvPr/>
              </p:nvSpPr>
              <p:spPr>
                <a:xfrm>
                  <a:off x="294633" y="58748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7" y="0"/>
                      </a:moveTo>
                      <a:cubicBezTo>
                        <a:pt x="4836" y="0"/>
                        <a:pt x="0" y="4831"/>
                        <a:pt x="0" y="10793"/>
                      </a:cubicBezTo>
                      <a:cubicBezTo>
                        <a:pt x="0" y="16756"/>
                        <a:pt x="4836" y="21600"/>
                        <a:pt x="10807" y="21600"/>
                      </a:cubicBezTo>
                      <a:cubicBezTo>
                        <a:pt x="16751" y="21600"/>
                        <a:pt x="21600" y="16756"/>
                        <a:pt x="21600" y="10793"/>
                      </a:cubicBezTo>
                      <a:cubicBezTo>
                        <a:pt x="21600" y="4831"/>
                        <a:pt x="16777" y="0"/>
                        <a:pt x="1080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5" name="Google Shape;239;p29"/>
                <p:cNvSpPr/>
                <p:nvPr/>
              </p:nvSpPr>
              <p:spPr>
                <a:xfrm>
                  <a:off x="316933" y="58748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26" y="0"/>
                        <a:pt x="0" y="4831"/>
                        <a:pt x="0" y="10793"/>
                      </a:cubicBezTo>
                      <a:cubicBezTo>
                        <a:pt x="0" y="16756"/>
                        <a:pt x="4826" y="21600"/>
                        <a:pt x="10800" y="21600"/>
                      </a:cubicBezTo>
                      <a:cubicBezTo>
                        <a:pt x="16774" y="21600"/>
                        <a:pt x="21600" y="16756"/>
                        <a:pt x="21600" y="10793"/>
                      </a:cubicBezTo>
                      <a:cubicBezTo>
                        <a:pt x="21600" y="4831"/>
                        <a:pt x="16774" y="0"/>
                        <a:pt x="108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6" name="Google Shape;240;p29"/>
                <p:cNvSpPr/>
                <p:nvPr/>
              </p:nvSpPr>
              <p:spPr>
                <a:xfrm>
                  <a:off x="339233" y="58748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3" y="0"/>
                      </a:moveTo>
                      <a:cubicBezTo>
                        <a:pt x="4823" y="0"/>
                        <a:pt x="0" y="4831"/>
                        <a:pt x="0" y="10793"/>
                      </a:cubicBezTo>
                      <a:cubicBezTo>
                        <a:pt x="0" y="16756"/>
                        <a:pt x="4823" y="21600"/>
                        <a:pt x="10793" y="21600"/>
                      </a:cubicBezTo>
                      <a:cubicBezTo>
                        <a:pt x="16764" y="21600"/>
                        <a:pt x="21600" y="16756"/>
                        <a:pt x="21600" y="10793"/>
                      </a:cubicBezTo>
                      <a:cubicBezTo>
                        <a:pt x="21600" y="4831"/>
                        <a:pt x="16764" y="0"/>
                        <a:pt x="10793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7" name="Google Shape;261;p29"/>
                <p:cNvSpPr/>
                <p:nvPr/>
              </p:nvSpPr>
              <p:spPr>
                <a:xfrm>
                  <a:off x="1032326" y="55499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26" y="0"/>
                        <a:pt x="0" y="4834"/>
                        <a:pt x="0" y="10800"/>
                      </a:cubicBezTo>
                      <a:cubicBezTo>
                        <a:pt x="0" y="16766"/>
                        <a:pt x="4826" y="21600"/>
                        <a:pt x="10800" y="21600"/>
                      </a:cubicBezTo>
                      <a:cubicBezTo>
                        <a:pt x="16774" y="21600"/>
                        <a:pt x="21600" y="16766"/>
                        <a:pt x="21600" y="10800"/>
                      </a:cubicBezTo>
                      <a:cubicBezTo>
                        <a:pt x="21600" y="4834"/>
                        <a:pt x="16774" y="0"/>
                        <a:pt x="108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8" name="Google Shape;262;p29"/>
                <p:cNvSpPr/>
                <p:nvPr/>
              </p:nvSpPr>
              <p:spPr>
                <a:xfrm>
                  <a:off x="1054630" y="55499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87" y="0"/>
                      </a:moveTo>
                      <a:cubicBezTo>
                        <a:pt x="4820" y="0"/>
                        <a:pt x="0" y="4834"/>
                        <a:pt x="0" y="10800"/>
                      </a:cubicBezTo>
                      <a:cubicBezTo>
                        <a:pt x="0" y="16766"/>
                        <a:pt x="4820" y="21600"/>
                        <a:pt x="10787" y="21600"/>
                      </a:cubicBezTo>
                      <a:cubicBezTo>
                        <a:pt x="16754" y="21600"/>
                        <a:pt x="21600" y="16766"/>
                        <a:pt x="21600" y="10800"/>
                      </a:cubicBezTo>
                      <a:cubicBezTo>
                        <a:pt x="21600" y="4834"/>
                        <a:pt x="16754" y="0"/>
                        <a:pt x="1078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99" name="Google Shape;263;p29"/>
                <p:cNvSpPr/>
                <p:nvPr/>
              </p:nvSpPr>
              <p:spPr>
                <a:xfrm>
                  <a:off x="1076926" y="55499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46" y="0"/>
                        <a:pt x="0" y="4834"/>
                        <a:pt x="0" y="10800"/>
                      </a:cubicBezTo>
                      <a:cubicBezTo>
                        <a:pt x="0" y="16766"/>
                        <a:pt x="4846" y="21600"/>
                        <a:pt x="10800" y="21600"/>
                      </a:cubicBezTo>
                      <a:cubicBezTo>
                        <a:pt x="16767" y="21600"/>
                        <a:pt x="21600" y="16766"/>
                        <a:pt x="21600" y="10800"/>
                      </a:cubicBezTo>
                      <a:cubicBezTo>
                        <a:pt x="21600" y="4834"/>
                        <a:pt x="16767" y="0"/>
                        <a:pt x="108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00" name="Google Shape;264;p29"/>
                <p:cNvSpPr/>
                <p:nvPr/>
              </p:nvSpPr>
              <p:spPr>
                <a:xfrm>
                  <a:off x="1099226" y="554994"/>
                  <a:ext cx="12701" cy="1270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01" name="Google Shape;276;p29"/>
                <p:cNvSpPr/>
                <p:nvPr/>
              </p:nvSpPr>
              <p:spPr>
                <a:xfrm>
                  <a:off x="1054630" y="58748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87" y="0"/>
                      </a:moveTo>
                      <a:cubicBezTo>
                        <a:pt x="4820" y="0"/>
                        <a:pt x="0" y="4831"/>
                        <a:pt x="0" y="10793"/>
                      </a:cubicBezTo>
                      <a:cubicBezTo>
                        <a:pt x="0" y="16756"/>
                        <a:pt x="4820" y="21600"/>
                        <a:pt x="10787" y="21600"/>
                      </a:cubicBezTo>
                      <a:cubicBezTo>
                        <a:pt x="16754" y="21600"/>
                        <a:pt x="21600" y="16756"/>
                        <a:pt x="21600" y="10793"/>
                      </a:cubicBezTo>
                      <a:cubicBezTo>
                        <a:pt x="21600" y="4831"/>
                        <a:pt x="16754" y="0"/>
                        <a:pt x="1078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02" name="Google Shape;277;p29"/>
                <p:cNvSpPr/>
                <p:nvPr/>
              </p:nvSpPr>
              <p:spPr>
                <a:xfrm>
                  <a:off x="1076926" y="58748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cubicBezTo>
                        <a:pt x="4846" y="0"/>
                        <a:pt x="0" y="4831"/>
                        <a:pt x="0" y="10793"/>
                      </a:cubicBezTo>
                      <a:cubicBezTo>
                        <a:pt x="0" y="16756"/>
                        <a:pt x="4846" y="21600"/>
                        <a:pt x="10800" y="21600"/>
                      </a:cubicBezTo>
                      <a:cubicBezTo>
                        <a:pt x="16767" y="21600"/>
                        <a:pt x="21600" y="16756"/>
                        <a:pt x="21600" y="10793"/>
                      </a:cubicBezTo>
                      <a:cubicBezTo>
                        <a:pt x="21600" y="4831"/>
                        <a:pt x="16767" y="0"/>
                        <a:pt x="108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03" name="Google Shape;278;p29"/>
                <p:cNvSpPr/>
                <p:nvPr/>
              </p:nvSpPr>
              <p:spPr>
                <a:xfrm>
                  <a:off x="1099226" y="587484"/>
                  <a:ext cx="1270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3" y="0"/>
                      </a:moveTo>
                      <a:cubicBezTo>
                        <a:pt x="4836" y="0"/>
                        <a:pt x="0" y="4831"/>
                        <a:pt x="0" y="10793"/>
                      </a:cubicBezTo>
                      <a:cubicBezTo>
                        <a:pt x="0" y="16756"/>
                        <a:pt x="4836" y="21600"/>
                        <a:pt x="10793" y="21600"/>
                      </a:cubicBezTo>
                      <a:cubicBezTo>
                        <a:pt x="16764" y="21600"/>
                        <a:pt x="21600" y="16756"/>
                        <a:pt x="21600" y="10793"/>
                      </a:cubicBezTo>
                      <a:cubicBezTo>
                        <a:pt x="21600" y="4831"/>
                        <a:pt x="16764" y="0"/>
                        <a:pt x="10793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01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808" name="Google Shape;285;p29"/>
            <p:cNvGrpSpPr/>
            <p:nvPr/>
          </p:nvGrpSpPr>
          <p:grpSpPr>
            <a:xfrm>
              <a:off x="923249" y="1101227"/>
              <a:ext cx="50913" cy="262473"/>
              <a:chOff x="0" y="0"/>
              <a:chExt cx="50912" cy="262472"/>
            </a:xfrm>
          </p:grpSpPr>
          <p:sp>
            <p:nvSpPr>
              <p:cNvPr id="806" name="Google Shape;286;p29"/>
              <p:cNvSpPr/>
              <p:nvPr/>
            </p:nvSpPr>
            <p:spPr>
              <a:xfrm rot="10800000">
                <a:off x="-1" y="-1"/>
                <a:ext cx="42952" cy="249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7853"/>
                    </a:lnTo>
                    <a:lnTo>
                      <a:pt x="19806" y="10970"/>
                    </a:lnTo>
                    <a:lnTo>
                      <a:pt x="19806" y="21600"/>
                    </a:lnTo>
                    <a:lnTo>
                      <a:pt x="21600" y="21600"/>
                    </a:lnTo>
                    <a:lnTo>
                      <a:pt x="21600" y="10853"/>
                    </a:lnTo>
                    <a:lnTo>
                      <a:pt x="1801" y="7736"/>
                    </a:lnTo>
                    <a:lnTo>
                      <a:pt x="180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07" name="Google Shape;287;p29"/>
              <p:cNvSpPr/>
              <p:nvPr/>
            </p:nvSpPr>
            <p:spPr>
              <a:xfrm rot="10800000">
                <a:off x="31280" y="244501"/>
                <a:ext cx="19633" cy="17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87" h="21600" fill="norm" stroke="1" extrusionOk="0">
                    <a:moveTo>
                      <a:pt x="10387" y="3940"/>
                    </a:moveTo>
                    <a:cubicBezTo>
                      <a:pt x="14033" y="3955"/>
                      <a:pt x="16988" y="7018"/>
                      <a:pt x="16995" y="10800"/>
                    </a:cubicBezTo>
                    <a:cubicBezTo>
                      <a:pt x="16995" y="13576"/>
                      <a:pt x="15380" y="16079"/>
                      <a:pt x="12913" y="17138"/>
                    </a:cubicBezTo>
                    <a:cubicBezTo>
                      <a:pt x="12098" y="17493"/>
                      <a:pt x="11239" y="17660"/>
                      <a:pt x="10387" y="17660"/>
                    </a:cubicBezTo>
                    <a:cubicBezTo>
                      <a:pt x="8670" y="17660"/>
                      <a:pt x="6989" y="16964"/>
                      <a:pt x="5722" y="15655"/>
                    </a:cubicBezTo>
                    <a:cubicBezTo>
                      <a:pt x="3837" y="13689"/>
                      <a:pt x="3262" y="10739"/>
                      <a:pt x="4289" y="8176"/>
                    </a:cubicBezTo>
                    <a:cubicBezTo>
                      <a:pt x="5307" y="5612"/>
                      <a:pt x="7716" y="3940"/>
                      <a:pt x="10387" y="3940"/>
                    </a:cubicBezTo>
                    <a:close/>
                    <a:moveTo>
                      <a:pt x="10387" y="0"/>
                    </a:moveTo>
                    <a:cubicBezTo>
                      <a:pt x="7687" y="0"/>
                      <a:pt x="5031" y="1104"/>
                      <a:pt x="3044" y="3161"/>
                    </a:cubicBezTo>
                    <a:cubicBezTo>
                      <a:pt x="68" y="6247"/>
                      <a:pt x="-813" y="10891"/>
                      <a:pt x="788" y="14929"/>
                    </a:cubicBezTo>
                    <a:cubicBezTo>
                      <a:pt x="2396" y="18968"/>
                      <a:pt x="6181" y="21600"/>
                      <a:pt x="10387" y="21600"/>
                    </a:cubicBezTo>
                    <a:cubicBezTo>
                      <a:pt x="16122" y="21592"/>
                      <a:pt x="20772" y="16767"/>
                      <a:pt x="20787" y="10800"/>
                    </a:cubicBezTo>
                    <a:cubicBezTo>
                      <a:pt x="20787" y="6436"/>
                      <a:pt x="18247" y="2496"/>
                      <a:pt x="14368" y="832"/>
                    </a:cubicBezTo>
                    <a:cubicBezTo>
                      <a:pt x="13080" y="272"/>
                      <a:pt x="11726" y="0"/>
                      <a:pt x="10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812" name="Google Shape;288;p29"/>
            <p:cNvGrpSpPr/>
            <p:nvPr/>
          </p:nvGrpSpPr>
          <p:grpSpPr>
            <a:xfrm>
              <a:off x="681900" y="1133768"/>
              <a:ext cx="19628" cy="133742"/>
              <a:chOff x="0" y="0"/>
              <a:chExt cx="19626" cy="133740"/>
            </a:xfrm>
          </p:grpSpPr>
          <p:sp>
            <p:nvSpPr>
              <p:cNvPr id="809" name="Google Shape;289;p29"/>
              <p:cNvSpPr/>
              <p:nvPr/>
            </p:nvSpPr>
            <p:spPr>
              <a:xfrm rot="10800000">
                <a:off x="3763" y="0"/>
                <a:ext cx="12701" cy="12476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10" name="Google Shape;290;p29"/>
              <p:cNvSpPr/>
              <p:nvPr/>
            </p:nvSpPr>
            <p:spPr>
              <a:xfrm rot="10800000">
                <a:off x="1787" y="117412"/>
                <a:ext cx="16052" cy="146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85" h="21600" fill="norm" stroke="1" extrusionOk="0">
                    <a:moveTo>
                      <a:pt x="10390" y="0"/>
                    </a:moveTo>
                    <a:cubicBezTo>
                      <a:pt x="6189" y="0"/>
                      <a:pt x="2407" y="2636"/>
                      <a:pt x="787" y="6660"/>
                    </a:cubicBezTo>
                    <a:cubicBezTo>
                      <a:pt x="-815" y="10694"/>
                      <a:pt x="75" y="15347"/>
                      <a:pt x="3039" y="18436"/>
                    </a:cubicBezTo>
                    <a:cubicBezTo>
                      <a:pt x="5032" y="20508"/>
                      <a:pt x="7693" y="21600"/>
                      <a:pt x="10390" y="21600"/>
                    </a:cubicBezTo>
                    <a:cubicBezTo>
                      <a:pt x="11734" y="21600"/>
                      <a:pt x="13087" y="21332"/>
                      <a:pt x="14368" y="20777"/>
                    </a:cubicBezTo>
                    <a:cubicBezTo>
                      <a:pt x="18249" y="19112"/>
                      <a:pt x="20785" y="15171"/>
                      <a:pt x="20785" y="10795"/>
                    </a:cubicBezTo>
                    <a:cubicBezTo>
                      <a:pt x="20785" y="4838"/>
                      <a:pt x="16139" y="0"/>
                      <a:pt x="103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11" name="Google Shape;291;p29"/>
              <p:cNvSpPr/>
              <p:nvPr/>
            </p:nvSpPr>
            <p:spPr>
              <a:xfrm rot="10800000">
                <a:off x="-1" y="115776"/>
                <a:ext cx="19628" cy="17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81" h="21600" fill="norm" stroke="1" extrusionOk="0">
                    <a:moveTo>
                      <a:pt x="10389" y="3934"/>
                    </a:moveTo>
                    <a:lnTo>
                      <a:pt x="10389" y="3949"/>
                    </a:lnTo>
                    <a:cubicBezTo>
                      <a:pt x="14042" y="3949"/>
                      <a:pt x="16989" y="7013"/>
                      <a:pt x="16989" y="10796"/>
                    </a:cubicBezTo>
                    <a:cubicBezTo>
                      <a:pt x="16989" y="13573"/>
                      <a:pt x="15388" y="16077"/>
                      <a:pt x="12921" y="17136"/>
                    </a:cubicBezTo>
                    <a:cubicBezTo>
                      <a:pt x="12099" y="17492"/>
                      <a:pt x="11247" y="17658"/>
                      <a:pt x="10396" y="17658"/>
                    </a:cubicBezTo>
                    <a:cubicBezTo>
                      <a:pt x="8678" y="17658"/>
                      <a:pt x="6990" y="16962"/>
                      <a:pt x="5716" y="15653"/>
                    </a:cubicBezTo>
                    <a:cubicBezTo>
                      <a:pt x="3831" y="13694"/>
                      <a:pt x="3271" y="10736"/>
                      <a:pt x="4290" y="8171"/>
                    </a:cubicBezTo>
                    <a:cubicBezTo>
                      <a:pt x="5316" y="5614"/>
                      <a:pt x="7718" y="3934"/>
                      <a:pt x="10389" y="3934"/>
                    </a:cubicBezTo>
                    <a:close/>
                    <a:moveTo>
                      <a:pt x="10396" y="0"/>
                    </a:moveTo>
                    <a:cubicBezTo>
                      <a:pt x="7689" y="0"/>
                      <a:pt x="5032" y="1097"/>
                      <a:pt x="3038" y="3155"/>
                    </a:cubicBezTo>
                    <a:cubicBezTo>
                      <a:pt x="69" y="6257"/>
                      <a:pt x="-819" y="10902"/>
                      <a:pt x="797" y="14927"/>
                    </a:cubicBezTo>
                    <a:cubicBezTo>
                      <a:pt x="2398" y="18967"/>
                      <a:pt x="6189" y="21600"/>
                      <a:pt x="10389" y="21600"/>
                    </a:cubicBezTo>
                    <a:cubicBezTo>
                      <a:pt x="16131" y="21592"/>
                      <a:pt x="20774" y="16766"/>
                      <a:pt x="20781" y="10796"/>
                    </a:cubicBezTo>
                    <a:cubicBezTo>
                      <a:pt x="20781" y="6431"/>
                      <a:pt x="18248" y="2489"/>
                      <a:pt x="14377" y="825"/>
                    </a:cubicBezTo>
                    <a:cubicBezTo>
                      <a:pt x="13089" y="265"/>
                      <a:pt x="11735" y="0"/>
                      <a:pt x="10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814" name="Picture 1885" descr="Picture 188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1272" y="2257506"/>
            <a:ext cx="314705" cy="365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Picture 1920" descr="Picture 19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89" y="2209852"/>
            <a:ext cx="338205" cy="398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Picture 1929" descr="Picture 19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0480" y="2220627"/>
            <a:ext cx="342101" cy="402725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Slide Number Placeholder 1"/>
          <p:cNvSpPr txBox="1"/>
          <p:nvPr>
            <p:ph type="sldNum" sz="quarter" idx="4294967295"/>
          </p:nvPr>
        </p:nvSpPr>
        <p:spPr>
          <a:xfrm>
            <a:off x="8958004" y="4860037"/>
            <a:ext cx="185996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18" name="noun-flexible-3630474.png" descr="noun-flexible-3630474.png"/>
          <p:cNvPicPr>
            <a:picLocks noChangeAspect="1"/>
          </p:cNvPicPr>
          <p:nvPr/>
        </p:nvPicPr>
        <p:blipFill>
          <a:blip r:embed="rId5">
            <a:extLst/>
          </a:blip>
          <a:srcRect l="7157" t="0" r="7160" b="14526"/>
          <a:stretch>
            <a:fillRect/>
          </a:stretch>
        </p:blipFill>
        <p:spPr>
          <a:xfrm>
            <a:off x="4199005" y="1137474"/>
            <a:ext cx="388424" cy="387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2795;p57"/>
          <p:cNvSpPr txBox="1"/>
          <p:nvPr>
            <p:ph type="title"/>
          </p:nvPr>
        </p:nvSpPr>
        <p:spPr>
          <a:xfrm>
            <a:off x="580383" y="116223"/>
            <a:ext cx="7819953" cy="539701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Automation Strategy</a:t>
            </a:r>
          </a:p>
        </p:txBody>
      </p:sp>
      <p:grpSp>
        <p:nvGrpSpPr>
          <p:cNvPr id="827" name="Google Shape;3357;p37"/>
          <p:cNvGrpSpPr/>
          <p:nvPr/>
        </p:nvGrpSpPr>
        <p:grpSpPr>
          <a:xfrm>
            <a:off x="4403945" y="1011908"/>
            <a:ext cx="4260010" cy="729852"/>
            <a:chOff x="0" y="-86528"/>
            <a:chExt cx="4260008" cy="729851"/>
          </a:xfrm>
        </p:grpSpPr>
        <p:grpSp>
          <p:nvGrpSpPr>
            <p:cNvPr id="823" name="Google Shape;3358;p37"/>
            <p:cNvGrpSpPr/>
            <p:nvPr/>
          </p:nvGrpSpPr>
          <p:grpSpPr>
            <a:xfrm>
              <a:off x="312042" y="-86529"/>
              <a:ext cx="3947967" cy="729852"/>
              <a:chOff x="0" y="-95973"/>
              <a:chExt cx="3947965" cy="729851"/>
            </a:xfrm>
          </p:grpSpPr>
          <p:sp>
            <p:nvSpPr>
              <p:cNvPr id="821" name="Rounded Rectangle"/>
              <p:cNvSpPr/>
              <p:nvPr/>
            </p:nvSpPr>
            <p:spPr>
              <a:xfrm>
                <a:off x="0" y="0"/>
                <a:ext cx="3947966" cy="537905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sz="1800">
                    <a:latin typeface="Fira Sans"/>
                    <a:ea typeface="Fira Sans"/>
                    <a:cs typeface="Fira Sans"/>
                    <a:sym typeface="Fira Sans"/>
                  </a:defRPr>
                </a:pPr>
              </a:p>
            </p:txBody>
          </p:sp>
          <p:sp>
            <p:nvSpPr>
              <p:cNvPr id="822" name="Dual Approach: Terraform (Primary) + Python (alternative)"/>
              <p:cNvSpPr txBox="1"/>
              <p:nvPr/>
            </p:nvSpPr>
            <p:spPr>
              <a:xfrm>
                <a:off x="116253" y="-95974"/>
                <a:ext cx="3625488" cy="7298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/>
              <a:p>
                <a:pPr algn="r">
                  <a:defRPr b="1">
                    <a:latin typeface="Fira Sans"/>
                    <a:ea typeface="Fira Sans"/>
                    <a:cs typeface="Fira Sans"/>
                    <a:sym typeface="Fira Sans"/>
                  </a:defRPr>
                </a:pPr>
                <a:r>
                  <a:t>Dual Approach: </a:t>
                </a:r>
                <a:r>
                  <a:rPr b="0"/>
                  <a:t>Terraform (Primary) + Python (alternative)</a:t>
                </a:r>
              </a:p>
            </p:txBody>
          </p:sp>
        </p:grpSp>
        <p:grpSp>
          <p:nvGrpSpPr>
            <p:cNvPr id="826" name="Google Shape;3359;p37"/>
            <p:cNvGrpSpPr/>
            <p:nvPr/>
          </p:nvGrpSpPr>
          <p:grpSpPr>
            <a:xfrm>
              <a:off x="0" y="0"/>
              <a:ext cx="598644" cy="554880"/>
              <a:chOff x="0" y="0"/>
              <a:chExt cx="598643" cy="554879"/>
            </a:xfrm>
          </p:grpSpPr>
          <p:sp>
            <p:nvSpPr>
              <p:cNvPr id="824" name="Shape"/>
              <p:cNvSpPr/>
              <p:nvPr/>
            </p:nvSpPr>
            <p:spPr>
              <a:xfrm>
                <a:off x="0" y="8489"/>
                <a:ext cx="598623" cy="537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13"/>
                    </a:moveTo>
                    <a:cubicBezTo>
                      <a:pt x="21600" y="16756"/>
                      <a:pt x="16762" y="21600"/>
                      <a:pt x="10800" y="21600"/>
                    </a:cubicBezTo>
                    <a:cubicBezTo>
                      <a:pt x="4838" y="21600"/>
                      <a:pt x="0" y="16756"/>
                      <a:pt x="0" y="10813"/>
                    </a:cubicBezTo>
                    <a:cubicBezTo>
                      <a:pt x="0" y="4844"/>
                      <a:pt x="4838" y="0"/>
                      <a:pt x="10800" y="0"/>
                    </a:cubicBezTo>
                    <a:cubicBezTo>
                      <a:pt x="16762" y="0"/>
                      <a:pt x="21600" y="4844"/>
                      <a:pt x="21600" y="10813"/>
                    </a:cubicBezTo>
                    <a:close/>
                  </a:path>
                </a:pathLst>
              </a:custGeom>
              <a:solidFill>
                <a:srgbClr val="DD90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800">
                    <a:solidFill>
                      <a:schemeClr val="accent4">
                        <a:lumOff val="44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pPr>
              </a:p>
            </p:txBody>
          </p:sp>
          <p:sp>
            <p:nvSpPr>
              <p:cNvPr id="825" name="1"/>
              <p:cNvSpPr txBox="1"/>
              <p:nvPr/>
            </p:nvSpPr>
            <p:spPr>
              <a:xfrm>
                <a:off x="0" y="0"/>
                <a:ext cx="598644" cy="5548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b="1" sz="2500">
                    <a:solidFill>
                      <a:schemeClr val="accent4">
                        <a:lumOff val="44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</p:grpSp>
      <p:grpSp>
        <p:nvGrpSpPr>
          <p:cNvPr id="834" name="Google Shape;3360;p37"/>
          <p:cNvGrpSpPr/>
          <p:nvPr/>
        </p:nvGrpSpPr>
        <p:grpSpPr>
          <a:xfrm>
            <a:off x="2113678" y="1533041"/>
            <a:ext cx="6974790" cy="1326523"/>
            <a:chOff x="-1708502" y="-336081"/>
            <a:chExt cx="6974788" cy="1326521"/>
          </a:xfrm>
        </p:grpSpPr>
        <p:grpSp>
          <p:nvGrpSpPr>
            <p:cNvPr id="830" name="Google Shape;3361;p37"/>
            <p:cNvGrpSpPr/>
            <p:nvPr/>
          </p:nvGrpSpPr>
          <p:grpSpPr>
            <a:xfrm>
              <a:off x="-1708503" y="-336082"/>
              <a:ext cx="6974790" cy="1326523"/>
              <a:chOff x="-1870034" y="-333391"/>
              <a:chExt cx="6974788" cy="1326521"/>
            </a:xfrm>
          </p:grpSpPr>
          <p:sp>
            <p:nvSpPr>
              <p:cNvPr id="828" name="Rounded Rectangle"/>
              <p:cNvSpPr/>
              <p:nvPr/>
            </p:nvSpPr>
            <p:spPr>
              <a:xfrm>
                <a:off x="0" y="0"/>
                <a:ext cx="5088320" cy="676315"/>
              </a:xfrm>
              <a:prstGeom prst="roundRect">
                <a:avLst>
                  <a:gd name="adj" fmla="val 14382"/>
                </a:avLst>
              </a:prstGeom>
              <a:solidFill>
                <a:srgbClr val="EEEE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b="1" sz="1800">
                    <a:latin typeface="Fira Sans"/>
                    <a:ea typeface="Fira Sans"/>
                    <a:cs typeface="Fira Sans"/>
                    <a:sym typeface="Fira Sans"/>
                  </a:defRPr>
                </a:pPr>
              </a:p>
            </p:txBody>
          </p:sp>
          <p:sp>
            <p:nvSpPr>
              <p:cNvPr id="829" name="Rationale: • Terraform for declarative infrastructure…"/>
              <p:cNvSpPr txBox="1"/>
              <p:nvPr/>
            </p:nvSpPr>
            <p:spPr>
              <a:xfrm>
                <a:off x="-1870035" y="-333392"/>
                <a:ext cx="6974790" cy="13265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/>
              <a:p>
                <a:pPr algn="r">
                  <a:defRPr b="1" sz="1800">
                    <a:latin typeface="Fira Sans"/>
                    <a:ea typeface="Fira Sans"/>
                    <a:cs typeface="Fira Sans"/>
                    <a:sym typeface="Fira Sans"/>
                  </a:defRPr>
                </a:pPr>
                <a:r>
                  <a:rPr sz="1400"/>
                  <a:t>Rationale</a:t>
                </a:r>
                <a:r>
                  <a:rPr b="0"/>
                  <a:t>: </a:t>
                </a:r>
                <a:r>
                  <a:rPr b="0" sz="1300"/>
                  <a:t>•</a:t>
                </a:r>
                <a:r>
                  <a:rPr b="0"/>
                  <a:t> </a:t>
                </a:r>
                <a:r>
                  <a:rPr b="0" sz="1400"/>
                  <a:t>Terraform for declarative infrastructure</a:t>
                </a:r>
                <a:endParaRPr b="0" sz="1400"/>
              </a:p>
              <a:p>
                <a:pPr algn="r">
                  <a:defRPr b="1" sz="1800">
                    <a:latin typeface="Fira Sans"/>
                    <a:ea typeface="Fira Sans"/>
                    <a:cs typeface="Fira Sans"/>
                    <a:sym typeface="Fira Sans"/>
                  </a:defRPr>
                </a:pPr>
                <a:r>
                  <a:rPr b="0" sz="1400"/>
                  <a:t>                          </a:t>
                </a:r>
                <a:r>
                  <a:rPr b="0" sz="1300"/>
                  <a:t>• </a:t>
                </a:r>
                <a:r>
                  <a:rPr b="0" sz="1400"/>
                  <a:t>Python for dynamic resource</a:t>
                </a:r>
                <a:r>
                  <a:rPr b="0"/>
                  <a:t> </a:t>
                </a:r>
                <a:r>
                  <a:rPr b="0" sz="1400"/>
                  <a:t>provisioning, complex logic</a:t>
                </a:r>
              </a:p>
            </p:txBody>
          </p:sp>
        </p:grpSp>
        <p:grpSp>
          <p:nvGrpSpPr>
            <p:cNvPr id="833" name="Google Shape;3362;p37"/>
            <p:cNvGrpSpPr/>
            <p:nvPr/>
          </p:nvGrpSpPr>
          <p:grpSpPr>
            <a:xfrm>
              <a:off x="0" y="-9607"/>
              <a:ext cx="643810" cy="682369"/>
              <a:chOff x="0" y="-9606"/>
              <a:chExt cx="643809" cy="682368"/>
            </a:xfrm>
          </p:grpSpPr>
          <p:sp>
            <p:nvSpPr>
              <p:cNvPr id="831" name="Shape"/>
              <p:cNvSpPr/>
              <p:nvPr/>
            </p:nvSpPr>
            <p:spPr>
              <a:xfrm>
                <a:off x="0" y="9243"/>
                <a:ext cx="643810" cy="644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13"/>
                    </a:moveTo>
                    <a:cubicBezTo>
                      <a:pt x="21600" y="16756"/>
                      <a:pt x="16762" y="21600"/>
                      <a:pt x="10800" y="21600"/>
                    </a:cubicBezTo>
                    <a:cubicBezTo>
                      <a:pt x="4838" y="21600"/>
                      <a:pt x="0" y="16756"/>
                      <a:pt x="0" y="10813"/>
                    </a:cubicBezTo>
                    <a:cubicBezTo>
                      <a:pt x="0" y="4844"/>
                      <a:pt x="4838" y="0"/>
                      <a:pt x="10800" y="0"/>
                    </a:cubicBezTo>
                    <a:cubicBezTo>
                      <a:pt x="16762" y="0"/>
                      <a:pt x="21600" y="4844"/>
                      <a:pt x="21600" y="10813"/>
                    </a:cubicBezTo>
                    <a:close/>
                  </a:path>
                </a:pathLst>
              </a:custGeom>
              <a:solidFill>
                <a:srgbClr val="A060A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800">
                    <a:solidFill>
                      <a:schemeClr val="accent4">
                        <a:lumOff val="44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pPr>
              </a:p>
            </p:txBody>
          </p:sp>
          <p:sp>
            <p:nvSpPr>
              <p:cNvPr id="832" name="2"/>
              <p:cNvSpPr txBox="1"/>
              <p:nvPr/>
            </p:nvSpPr>
            <p:spPr>
              <a:xfrm>
                <a:off x="18473" y="-9607"/>
                <a:ext cx="606864" cy="682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b="1" sz="2500">
                    <a:solidFill>
                      <a:schemeClr val="accent4">
                        <a:lumOff val="44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</p:grpSp>
      <p:grpSp>
        <p:nvGrpSpPr>
          <p:cNvPr id="847" name="Google Shape;3363;p37"/>
          <p:cNvGrpSpPr/>
          <p:nvPr/>
        </p:nvGrpSpPr>
        <p:grpSpPr>
          <a:xfrm>
            <a:off x="3514926" y="2810489"/>
            <a:ext cx="5248249" cy="1387501"/>
            <a:chOff x="0" y="21306"/>
            <a:chExt cx="5248248" cy="1387500"/>
          </a:xfrm>
        </p:grpSpPr>
        <p:grpSp>
          <p:nvGrpSpPr>
            <p:cNvPr id="837" name="Google Shape;3364;p37"/>
            <p:cNvGrpSpPr/>
            <p:nvPr/>
          </p:nvGrpSpPr>
          <p:grpSpPr>
            <a:xfrm>
              <a:off x="376398" y="21325"/>
              <a:ext cx="4871851" cy="551229"/>
              <a:chOff x="0" y="21325"/>
              <a:chExt cx="4871849" cy="551228"/>
            </a:xfrm>
          </p:grpSpPr>
          <p:sp>
            <p:nvSpPr>
              <p:cNvPr id="835" name="Rounded Rectangle"/>
              <p:cNvSpPr/>
              <p:nvPr/>
            </p:nvSpPr>
            <p:spPr>
              <a:xfrm>
                <a:off x="0" y="21325"/>
                <a:ext cx="4871850" cy="551229"/>
              </a:xfrm>
              <a:prstGeom prst="roundRect">
                <a:avLst>
                  <a:gd name="adj" fmla="val 16527"/>
                </a:avLst>
              </a:prstGeom>
              <a:solidFill>
                <a:srgbClr val="EEEE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b="1" sz="1800">
                    <a:latin typeface="Fira Sans"/>
                    <a:ea typeface="Fira Sans"/>
                    <a:cs typeface="Fira Sans"/>
                    <a:sym typeface="Fira Sans"/>
                  </a:defRPr>
                </a:pPr>
              </a:p>
            </p:txBody>
          </p:sp>
          <p:sp>
            <p:nvSpPr>
              <p:cNvPr id="836" name="Key Capabilities:  • Component-level deployment…"/>
              <p:cNvSpPr/>
              <p:nvPr/>
            </p:nvSpPr>
            <p:spPr>
              <a:xfrm>
                <a:off x="169738" y="396224"/>
                <a:ext cx="446093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r">
                  <a:defRPr b="1">
                    <a:latin typeface="Fira Sans"/>
                    <a:ea typeface="Fira Sans"/>
                    <a:cs typeface="Fira Sans"/>
                    <a:sym typeface="Fira Sans"/>
                  </a:defRPr>
                </a:pPr>
                <a:r>
                  <a:t>Key Capabilities:  </a:t>
                </a:r>
                <a:r>
                  <a:rPr b="0"/>
                  <a:t>• Component-level deployment</a:t>
                </a:r>
                <a:endParaRPr b="0"/>
              </a:p>
              <a:p>
                <a:pPr defTabSz="457200">
                  <a:defRPr sz="1200"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                                         </a:t>
                </a:r>
                <a:r>
                  <a:t>• </a:t>
                </a:r>
                <a:r>
                  <a:rPr sz="1400">
                    <a:latin typeface="Fira Sans"/>
                    <a:ea typeface="Fira Sans"/>
                    <a:cs typeface="Fira Sans"/>
                    <a:sym typeface="Fira Sans"/>
                  </a:rPr>
                  <a:t>Security configuration</a:t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defTabSz="457200">
                  <a:defRPr sz="1200"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</a:t>
                </a:r>
              </a:p>
            </p:txBody>
          </p:sp>
        </p:grpSp>
        <p:grpSp>
          <p:nvGrpSpPr>
            <p:cNvPr id="840" name="Google Shape;3365;p37"/>
            <p:cNvGrpSpPr/>
            <p:nvPr/>
          </p:nvGrpSpPr>
          <p:grpSpPr>
            <a:xfrm>
              <a:off x="209322" y="21306"/>
              <a:ext cx="608322" cy="546618"/>
              <a:chOff x="0" y="8607"/>
              <a:chExt cx="608321" cy="546616"/>
            </a:xfrm>
          </p:grpSpPr>
          <p:sp>
            <p:nvSpPr>
              <p:cNvPr id="838" name="Shape"/>
              <p:cNvSpPr/>
              <p:nvPr/>
            </p:nvSpPr>
            <p:spPr>
              <a:xfrm>
                <a:off x="0" y="8607"/>
                <a:ext cx="608300" cy="546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13"/>
                    </a:moveTo>
                    <a:cubicBezTo>
                      <a:pt x="21600" y="16756"/>
                      <a:pt x="16762" y="21600"/>
                      <a:pt x="10800" y="21600"/>
                    </a:cubicBezTo>
                    <a:cubicBezTo>
                      <a:pt x="4838" y="21600"/>
                      <a:pt x="0" y="16756"/>
                      <a:pt x="0" y="10813"/>
                    </a:cubicBezTo>
                    <a:cubicBezTo>
                      <a:pt x="0" y="4844"/>
                      <a:pt x="4838" y="0"/>
                      <a:pt x="10800" y="0"/>
                    </a:cubicBezTo>
                    <a:cubicBezTo>
                      <a:pt x="16762" y="0"/>
                      <a:pt x="21600" y="4844"/>
                      <a:pt x="21600" y="10813"/>
                    </a:cubicBezTo>
                    <a:close/>
                  </a:path>
                </a:pathLst>
              </a:custGeom>
              <a:solidFill>
                <a:srgbClr val="805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800">
                    <a:solidFill>
                      <a:schemeClr val="accent4">
                        <a:lumOff val="44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pPr>
              </a:p>
            </p:txBody>
          </p:sp>
          <p:sp>
            <p:nvSpPr>
              <p:cNvPr id="839" name="3"/>
              <p:cNvSpPr/>
              <p:nvPr/>
            </p:nvSpPr>
            <p:spPr>
              <a:xfrm>
                <a:off x="0" y="281925"/>
                <a:ext cx="60832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2500">
                    <a:solidFill>
                      <a:schemeClr val="accent4">
                        <a:lumOff val="44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grpSp>
          <p:nvGrpSpPr>
            <p:cNvPr id="843" name="Google Shape;3364;p37"/>
            <p:cNvGrpSpPr/>
            <p:nvPr/>
          </p:nvGrpSpPr>
          <p:grpSpPr>
            <a:xfrm>
              <a:off x="0" y="862206"/>
              <a:ext cx="5217896" cy="546601"/>
              <a:chOff x="0" y="0"/>
              <a:chExt cx="5217895" cy="546600"/>
            </a:xfrm>
          </p:grpSpPr>
          <p:sp>
            <p:nvSpPr>
              <p:cNvPr id="841" name="Rounded Rectangle"/>
              <p:cNvSpPr/>
              <p:nvPr/>
            </p:nvSpPr>
            <p:spPr>
              <a:xfrm>
                <a:off x="772657" y="0"/>
                <a:ext cx="4445239" cy="546601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/>
              </a:p>
            </p:txBody>
          </p:sp>
          <p:sp>
            <p:nvSpPr>
              <p:cNvPr id="842" name="Benefit: Hours → Minutes deployment time"/>
              <p:cNvSpPr/>
              <p:nvPr/>
            </p:nvSpPr>
            <p:spPr>
              <a:xfrm>
                <a:off x="0" y="273300"/>
                <a:ext cx="500833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r">
                  <a:defRPr b="1">
                    <a:latin typeface="Fira Sans"/>
                    <a:ea typeface="Fira Sans"/>
                    <a:cs typeface="Fira Sans"/>
                    <a:sym typeface="Fira Sans"/>
                  </a:defRPr>
                </a:pPr>
                <a:r>
                  <a:t>Benefit: </a:t>
                </a:r>
                <a:r>
                  <a:rPr b="0"/>
                  <a:t>Hours → Minutes deployment time</a:t>
                </a:r>
              </a:p>
            </p:txBody>
          </p:sp>
        </p:grpSp>
        <p:grpSp>
          <p:nvGrpSpPr>
            <p:cNvPr id="846" name="Google Shape;3365;p37"/>
            <p:cNvGrpSpPr/>
            <p:nvPr/>
          </p:nvGrpSpPr>
          <p:grpSpPr>
            <a:xfrm>
              <a:off x="582529" y="862188"/>
              <a:ext cx="608322" cy="546618"/>
              <a:chOff x="0" y="8607"/>
              <a:chExt cx="608321" cy="546616"/>
            </a:xfrm>
          </p:grpSpPr>
          <p:sp>
            <p:nvSpPr>
              <p:cNvPr id="844" name="Shape"/>
              <p:cNvSpPr/>
              <p:nvPr/>
            </p:nvSpPr>
            <p:spPr>
              <a:xfrm>
                <a:off x="0" y="8607"/>
                <a:ext cx="608300" cy="546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13"/>
                    </a:moveTo>
                    <a:cubicBezTo>
                      <a:pt x="21600" y="16756"/>
                      <a:pt x="16762" y="21600"/>
                      <a:pt x="10800" y="21600"/>
                    </a:cubicBezTo>
                    <a:cubicBezTo>
                      <a:pt x="4838" y="21600"/>
                      <a:pt x="0" y="16756"/>
                      <a:pt x="0" y="10813"/>
                    </a:cubicBezTo>
                    <a:cubicBezTo>
                      <a:pt x="0" y="4844"/>
                      <a:pt x="4838" y="0"/>
                      <a:pt x="10800" y="0"/>
                    </a:cubicBezTo>
                    <a:cubicBezTo>
                      <a:pt x="16762" y="0"/>
                      <a:pt x="21600" y="4844"/>
                      <a:pt x="21600" y="10813"/>
                    </a:cubicBezTo>
                    <a:close/>
                  </a:path>
                </a:pathLst>
              </a:custGeom>
              <a:solidFill>
                <a:srgbClr val="805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800">
                    <a:solidFill>
                      <a:schemeClr val="accent4">
                        <a:lumOff val="44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pPr>
              </a:p>
            </p:txBody>
          </p:sp>
          <p:sp>
            <p:nvSpPr>
              <p:cNvPr id="845" name="4"/>
              <p:cNvSpPr/>
              <p:nvPr/>
            </p:nvSpPr>
            <p:spPr>
              <a:xfrm>
                <a:off x="0" y="281925"/>
                <a:ext cx="60832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2500">
                    <a:solidFill>
                      <a:schemeClr val="accent4">
                        <a:lumOff val="44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052" name="Google Shape;445;p31"/>
          <p:cNvGrpSpPr/>
          <p:nvPr/>
        </p:nvGrpSpPr>
        <p:grpSpPr>
          <a:xfrm>
            <a:off x="222" y="1458410"/>
            <a:ext cx="3338559" cy="3685091"/>
            <a:chOff x="0" y="0"/>
            <a:chExt cx="3338558" cy="3685090"/>
          </a:xfrm>
        </p:grpSpPr>
        <p:sp>
          <p:nvSpPr>
            <p:cNvPr id="848" name="Google Shape;446;p31"/>
            <p:cNvSpPr/>
            <p:nvPr/>
          </p:nvSpPr>
          <p:spPr>
            <a:xfrm flipH="1">
              <a:off x="867620" y="775122"/>
              <a:ext cx="676410" cy="444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600" fill="norm" stroke="1" extrusionOk="0">
                  <a:moveTo>
                    <a:pt x="19117" y="0"/>
                  </a:moveTo>
                  <a:cubicBezTo>
                    <a:pt x="19058" y="0"/>
                    <a:pt x="19004" y="24"/>
                    <a:pt x="18956" y="76"/>
                  </a:cubicBezTo>
                  <a:lnTo>
                    <a:pt x="16723" y="2201"/>
                  </a:lnTo>
                  <a:cubicBezTo>
                    <a:pt x="16657" y="2257"/>
                    <a:pt x="16635" y="2326"/>
                    <a:pt x="16655" y="2402"/>
                  </a:cubicBezTo>
                  <a:cubicBezTo>
                    <a:pt x="16677" y="2487"/>
                    <a:pt x="16713" y="2547"/>
                    <a:pt x="16767" y="2599"/>
                  </a:cubicBezTo>
                  <a:cubicBezTo>
                    <a:pt x="16833" y="2664"/>
                    <a:pt x="16909" y="2704"/>
                    <a:pt x="16987" y="2716"/>
                  </a:cubicBezTo>
                  <a:cubicBezTo>
                    <a:pt x="17001" y="2720"/>
                    <a:pt x="17016" y="2720"/>
                    <a:pt x="17031" y="2720"/>
                  </a:cubicBezTo>
                  <a:cubicBezTo>
                    <a:pt x="17092" y="2720"/>
                    <a:pt x="17148" y="2696"/>
                    <a:pt x="17197" y="2648"/>
                  </a:cubicBezTo>
                  <a:lnTo>
                    <a:pt x="18028" y="1855"/>
                  </a:lnTo>
                  <a:lnTo>
                    <a:pt x="20956" y="4648"/>
                  </a:lnTo>
                  <a:cubicBezTo>
                    <a:pt x="20993" y="4680"/>
                    <a:pt x="21039" y="4696"/>
                    <a:pt x="21091" y="4696"/>
                  </a:cubicBezTo>
                  <a:cubicBezTo>
                    <a:pt x="21117" y="4696"/>
                    <a:pt x="21144" y="4692"/>
                    <a:pt x="21173" y="4684"/>
                  </a:cubicBezTo>
                  <a:cubicBezTo>
                    <a:pt x="21261" y="4652"/>
                    <a:pt x="21342" y="4607"/>
                    <a:pt x="21413" y="4539"/>
                  </a:cubicBezTo>
                  <a:cubicBezTo>
                    <a:pt x="21486" y="4470"/>
                    <a:pt x="21537" y="4394"/>
                    <a:pt x="21566" y="4306"/>
                  </a:cubicBezTo>
                  <a:cubicBezTo>
                    <a:pt x="21598" y="4225"/>
                    <a:pt x="21583" y="4153"/>
                    <a:pt x="21530" y="4104"/>
                  </a:cubicBezTo>
                  <a:lnTo>
                    <a:pt x="18599" y="1312"/>
                  </a:lnTo>
                  <a:lnTo>
                    <a:pt x="19427" y="523"/>
                  </a:lnTo>
                  <a:cubicBezTo>
                    <a:pt x="19488" y="471"/>
                    <a:pt x="19512" y="402"/>
                    <a:pt x="19492" y="326"/>
                  </a:cubicBezTo>
                  <a:cubicBezTo>
                    <a:pt x="19478" y="245"/>
                    <a:pt x="19436" y="173"/>
                    <a:pt x="19373" y="117"/>
                  </a:cubicBezTo>
                  <a:cubicBezTo>
                    <a:pt x="19317" y="60"/>
                    <a:pt x="19248" y="24"/>
                    <a:pt x="19168" y="8"/>
                  </a:cubicBezTo>
                  <a:cubicBezTo>
                    <a:pt x="19151" y="4"/>
                    <a:pt x="19134" y="0"/>
                    <a:pt x="19117" y="0"/>
                  </a:cubicBezTo>
                  <a:close/>
                  <a:moveTo>
                    <a:pt x="17040" y="4273"/>
                  </a:moveTo>
                  <a:cubicBezTo>
                    <a:pt x="17028" y="4273"/>
                    <a:pt x="17014" y="4273"/>
                    <a:pt x="17001" y="4277"/>
                  </a:cubicBezTo>
                  <a:cubicBezTo>
                    <a:pt x="16896" y="4285"/>
                    <a:pt x="16816" y="4318"/>
                    <a:pt x="16760" y="4370"/>
                  </a:cubicBezTo>
                  <a:cubicBezTo>
                    <a:pt x="16723" y="4402"/>
                    <a:pt x="16701" y="4434"/>
                    <a:pt x="16699" y="4466"/>
                  </a:cubicBezTo>
                  <a:lnTo>
                    <a:pt x="16125" y="6615"/>
                  </a:lnTo>
                  <a:cubicBezTo>
                    <a:pt x="16113" y="6672"/>
                    <a:pt x="16113" y="6732"/>
                    <a:pt x="16133" y="6784"/>
                  </a:cubicBezTo>
                  <a:cubicBezTo>
                    <a:pt x="16150" y="6841"/>
                    <a:pt x="16174" y="6885"/>
                    <a:pt x="16206" y="6917"/>
                  </a:cubicBezTo>
                  <a:cubicBezTo>
                    <a:pt x="16240" y="6949"/>
                    <a:pt x="16284" y="6973"/>
                    <a:pt x="16340" y="6985"/>
                  </a:cubicBezTo>
                  <a:cubicBezTo>
                    <a:pt x="16372" y="6993"/>
                    <a:pt x="16404" y="6997"/>
                    <a:pt x="16440" y="6997"/>
                  </a:cubicBezTo>
                  <a:cubicBezTo>
                    <a:pt x="16467" y="6997"/>
                    <a:pt x="16494" y="6993"/>
                    <a:pt x="16521" y="6989"/>
                  </a:cubicBezTo>
                  <a:lnTo>
                    <a:pt x="18775" y="6442"/>
                  </a:lnTo>
                  <a:cubicBezTo>
                    <a:pt x="18807" y="6438"/>
                    <a:pt x="18839" y="6418"/>
                    <a:pt x="18875" y="6386"/>
                  </a:cubicBezTo>
                  <a:cubicBezTo>
                    <a:pt x="18934" y="6334"/>
                    <a:pt x="18968" y="6257"/>
                    <a:pt x="18980" y="6156"/>
                  </a:cubicBezTo>
                  <a:cubicBezTo>
                    <a:pt x="18990" y="6060"/>
                    <a:pt x="18963" y="5975"/>
                    <a:pt x="18895" y="5911"/>
                  </a:cubicBezTo>
                  <a:cubicBezTo>
                    <a:pt x="18843" y="5867"/>
                    <a:pt x="18792" y="5843"/>
                    <a:pt x="18736" y="5843"/>
                  </a:cubicBezTo>
                  <a:cubicBezTo>
                    <a:pt x="18714" y="5843"/>
                    <a:pt x="18695" y="5847"/>
                    <a:pt x="18673" y="5851"/>
                  </a:cubicBezTo>
                  <a:lnTo>
                    <a:pt x="16870" y="6285"/>
                  </a:lnTo>
                  <a:lnTo>
                    <a:pt x="17323" y="4571"/>
                  </a:lnTo>
                  <a:cubicBezTo>
                    <a:pt x="17345" y="4487"/>
                    <a:pt x="17323" y="4414"/>
                    <a:pt x="17262" y="4358"/>
                  </a:cubicBezTo>
                  <a:cubicBezTo>
                    <a:pt x="17201" y="4301"/>
                    <a:pt x="17128" y="4273"/>
                    <a:pt x="17040" y="4273"/>
                  </a:cubicBezTo>
                  <a:close/>
                  <a:moveTo>
                    <a:pt x="14940" y="7826"/>
                  </a:moveTo>
                  <a:cubicBezTo>
                    <a:pt x="15030" y="7826"/>
                    <a:pt x="15120" y="7867"/>
                    <a:pt x="15210" y="7951"/>
                  </a:cubicBezTo>
                  <a:lnTo>
                    <a:pt x="15933" y="8639"/>
                  </a:lnTo>
                  <a:cubicBezTo>
                    <a:pt x="16035" y="8736"/>
                    <a:pt x="16079" y="8832"/>
                    <a:pt x="16062" y="8937"/>
                  </a:cubicBezTo>
                  <a:cubicBezTo>
                    <a:pt x="16047" y="9038"/>
                    <a:pt x="15986" y="9138"/>
                    <a:pt x="15884" y="9239"/>
                  </a:cubicBezTo>
                  <a:cubicBezTo>
                    <a:pt x="15779" y="9335"/>
                    <a:pt x="15674" y="9392"/>
                    <a:pt x="15569" y="9404"/>
                  </a:cubicBezTo>
                  <a:cubicBezTo>
                    <a:pt x="15557" y="9408"/>
                    <a:pt x="15545" y="9408"/>
                    <a:pt x="15533" y="9408"/>
                  </a:cubicBezTo>
                  <a:cubicBezTo>
                    <a:pt x="15442" y="9408"/>
                    <a:pt x="15350" y="9363"/>
                    <a:pt x="15262" y="9279"/>
                  </a:cubicBezTo>
                  <a:lnTo>
                    <a:pt x="14537" y="8591"/>
                  </a:lnTo>
                  <a:cubicBezTo>
                    <a:pt x="14437" y="8494"/>
                    <a:pt x="14393" y="8394"/>
                    <a:pt x="14408" y="8293"/>
                  </a:cubicBezTo>
                  <a:cubicBezTo>
                    <a:pt x="14422" y="8197"/>
                    <a:pt x="14479" y="8096"/>
                    <a:pt x="14583" y="7995"/>
                  </a:cubicBezTo>
                  <a:cubicBezTo>
                    <a:pt x="14688" y="7899"/>
                    <a:pt x="14793" y="7842"/>
                    <a:pt x="14898" y="7826"/>
                  </a:cubicBezTo>
                  <a:cubicBezTo>
                    <a:pt x="14913" y="7826"/>
                    <a:pt x="14925" y="7826"/>
                    <a:pt x="14940" y="7826"/>
                  </a:cubicBezTo>
                  <a:close/>
                  <a:moveTo>
                    <a:pt x="15032" y="7327"/>
                  </a:moveTo>
                  <a:cubicBezTo>
                    <a:pt x="14993" y="7327"/>
                    <a:pt x="14957" y="7331"/>
                    <a:pt x="14918" y="7339"/>
                  </a:cubicBezTo>
                  <a:cubicBezTo>
                    <a:pt x="14808" y="7352"/>
                    <a:pt x="14696" y="7392"/>
                    <a:pt x="14586" y="7460"/>
                  </a:cubicBezTo>
                  <a:cubicBezTo>
                    <a:pt x="14476" y="7525"/>
                    <a:pt x="14369" y="7605"/>
                    <a:pt x="14271" y="7702"/>
                  </a:cubicBezTo>
                  <a:cubicBezTo>
                    <a:pt x="14061" y="7895"/>
                    <a:pt x="13934" y="8104"/>
                    <a:pt x="13888" y="8321"/>
                  </a:cubicBezTo>
                  <a:cubicBezTo>
                    <a:pt x="13842" y="8543"/>
                    <a:pt x="13927" y="8756"/>
                    <a:pt x="14147" y="8965"/>
                  </a:cubicBezTo>
                  <a:lnTo>
                    <a:pt x="14869" y="9653"/>
                  </a:lnTo>
                  <a:cubicBezTo>
                    <a:pt x="14979" y="9758"/>
                    <a:pt x="15091" y="9830"/>
                    <a:pt x="15208" y="9866"/>
                  </a:cubicBezTo>
                  <a:cubicBezTo>
                    <a:pt x="15289" y="9891"/>
                    <a:pt x="15369" y="9903"/>
                    <a:pt x="15447" y="9903"/>
                  </a:cubicBezTo>
                  <a:cubicBezTo>
                    <a:pt x="15479" y="9903"/>
                    <a:pt x="15513" y="9903"/>
                    <a:pt x="15545" y="9899"/>
                  </a:cubicBezTo>
                  <a:cubicBezTo>
                    <a:pt x="15657" y="9879"/>
                    <a:pt x="15767" y="9838"/>
                    <a:pt x="15877" y="9778"/>
                  </a:cubicBezTo>
                  <a:cubicBezTo>
                    <a:pt x="15984" y="9714"/>
                    <a:pt x="16091" y="9633"/>
                    <a:pt x="16196" y="9537"/>
                  </a:cubicBezTo>
                  <a:cubicBezTo>
                    <a:pt x="16299" y="9440"/>
                    <a:pt x="16379" y="9335"/>
                    <a:pt x="16450" y="9231"/>
                  </a:cubicBezTo>
                  <a:cubicBezTo>
                    <a:pt x="16518" y="9130"/>
                    <a:pt x="16560" y="9017"/>
                    <a:pt x="16579" y="8917"/>
                  </a:cubicBezTo>
                  <a:cubicBezTo>
                    <a:pt x="16594" y="8808"/>
                    <a:pt x="16584" y="8704"/>
                    <a:pt x="16545" y="8595"/>
                  </a:cubicBezTo>
                  <a:cubicBezTo>
                    <a:pt x="16506" y="8486"/>
                    <a:pt x="16430" y="8378"/>
                    <a:pt x="16321" y="8273"/>
                  </a:cubicBezTo>
                  <a:lnTo>
                    <a:pt x="15598" y="7585"/>
                  </a:lnTo>
                  <a:cubicBezTo>
                    <a:pt x="15484" y="7476"/>
                    <a:pt x="15372" y="7408"/>
                    <a:pt x="15259" y="7364"/>
                  </a:cubicBezTo>
                  <a:cubicBezTo>
                    <a:pt x="15181" y="7339"/>
                    <a:pt x="15106" y="7327"/>
                    <a:pt x="15032" y="7327"/>
                  </a:cubicBezTo>
                  <a:close/>
                  <a:moveTo>
                    <a:pt x="10902" y="8506"/>
                  </a:moveTo>
                  <a:cubicBezTo>
                    <a:pt x="10994" y="8506"/>
                    <a:pt x="11085" y="8547"/>
                    <a:pt x="11170" y="8631"/>
                  </a:cubicBezTo>
                  <a:lnTo>
                    <a:pt x="11897" y="9319"/>
                  </a:lnTo>
                  <a:cubicBezTo>
                    <a:pt x="11997" y="9412"/>
                    <a:pt x="12039" y="9512"/>
                    <a:pt x="12026" y="9613"/>
                  </a:cubicBezTo>
                  <a:cubicBezTo>
                    <a:pt x="12009" y="9718"/>
                    <a:pt x="11948" y="9818"/>
                    <a:pt x="11846" y="9915"/>
                  </a:cubicBezTo>
                  <a:cubicBezTo>
                    <a:pt x="11743" y="10011"/>
                    <a:pt x="11639" y="10072"/>
                    <a:pt x="11534" y="10084"/>
                  </a:cubicBezTo>
                  <a:cubicBezTo>
                    <a:pt x="11524" y="10084"/>
                    <a:pt x="11514" y="10084"/>
                    <a:pt x="11504" y="10084"/>
                  </a:cubicBezTo>
                  <a:cubicBezTo>
                    <a:pt x="11412" y="10084"/>
                    <a:pt x="11316" y="10044"/>
                    <a:pt x="11224" y="9959"/>
                  </a:cubicBezTo>
                  <a:lnTo>
                    <a:pt x="10502" y="9267"/>
                  </a:lnTo>
                  <a:cubicBezTo>
                    <a:pt x="10399" y="9174"/>
                    <a:pt x="10355" y="9074"/>
                    <a:pt x="10370" y="8973"/>
                  </a:cubicBezTo>
                  <a:cubicBezTo>
                    <a:pt x="10382" y="8873"/>
                    <a:pt x="10441" y="8776"/>
                    <a:pt x="10545" y="8675"/>
                  </a:cubicBezTo>
                  <a:cubicBezTo>
                    <a:pt x="10648" y="8579"/>
                    <a:pt x="10753" y="8523"/>
                    <a:pt x="10860" y="8506"/>
                  </a:cubicBezTo>
                  <a:cubicBezTo>
                    <a:pt x="10875" y="8506"/>
                    <a:pt x="10887" y="8506"/>
                    <a:pt x="10902" y="8506"/>
                  </a:cubicBezTo>
                  <a:close/>
                  <a:moveTo>
                    <a:pt x="10982" y="8007"/>
                  </a:moveTo>
                  <a:cubicBezTo>
                    <a:pt x="10948" y="8007"/>
                    <a:pt x="10916" y="8011"/>
                    <a:pt x="10882" y="8015"/>
                  </a:cubicBezTo>
                  <a:cubicBezTo>
                    <a:pt x="10770" y="8032"/>
                    <a:pt x="10660" y="8072"/>
                    <a:pt x="10548" y="8136"/>
                  </a:cubicBezTo>
                  <a:cubicBezTo>
                    <a:pt x="10438" y="8205"/>
                    <a:pt x="10333" y="8281"/>
                    <a:pt x="10231" y="8378"/>
                  </a:cubicBezTo>
                  <a:cubicBezTo>
                    <a:pt x="10026" y="8575"/>
                    <a:pt x="9896" y="8784"/>
                    <a:pt x="9850" y="9001"/>
                  </a:cubicBezTo>
                  <a:cubicBezTo>
                    <a:pt x="9804" y="9223"/>
                    <a:pt x="9892" y="9436"/>
                    <a:pt x="10109" y="9641"/>
                  </a:cubicBezTo>
                  <a:lnTo>
                    <a:pt x="10833" y="10333"/>
                  </a:lnTo>
                  <a:cubicBezTo>
                    <a:pt x="10943" y="10438"/>
                    <a:pt x="11055" y="10510"/>
                    <a:pt x="11168" y="10546"/>
                  </a:cubicBezTo>
                  <a:cubicBezTo>
                    <a:pt x="11251" y="10571"/>
                    <a:pt x="11331" y="10583"/>
                    <a:pt x="11412" y="10583"/>
                  </a:cubicBezTo>
                  <a:cubicBezTo>
                    <a:pt x="11443" y="10583"/>
                    <a:pt x="11475" y="10583"/>
                    <a:pt x="11509" y="10579"/>
                  </a:cubicBezTo>
                  <a:cubicBezTo>
                    <a:pt x="11619" y="10559"/>
                    <a:pt x="11731" y="10518"/>
                    <a:pt x="11839" y="10454"/>
                  </a:cubicBezTo>
                  <a:cubicBezTo>
                    <a:pt x="11948" y="10394"/>
                    <a:pt x="12056" y="10309"/>
                    <a:pt x="12158" y="10213"/>
                  </a:cubicBezTo>
                  <a:cubicBezTo>
                    <a:pt x="12258" y="10116"/>
                    <a:pt x="12344" y="10015"/>
                    <a:pt x="12410" y="9911"/>
                  </a:cubicBezTo>
                  <a:cubicBezTo>
                    <a:pt x="12478" y="9806"/>
                    <a:pt x="12522" y="9697"/>
                    <a:pt x="12539" y="9597"/>
                  </a:cubicBezTo>
                  <a:cubicBezTo>
                    <a:pt x="12556" y="9484"/>
                    <a:pt x="12544" y="9384"/>
                    <a:pt x="12507" y="9275"/>
                  </a:cubicBezTo>
                  <a:cubicBezTo>
                    <a:pt x="12468" y="9166"/>
                    <a:pt x="12395" y="9058"/>
                    <a:pt x="12283" y="8953"/>
                  </a:cubicBezTo>
                  <a:lnTo>
                    <a:pt x="11558" y="8261"/>
                  </a:lnTo>
                  <a:cubicBezTo>
                    <a:pt x="11448" y="8152"/>
                    <a:pt x="11336" y="8080"/>
                    <a:pt x="11221" y="8044"/>
                  </a:cubicBezTo>
                  <a:cubicBezTo>
                    <a:pt x="11141" y="8020"/>
                    <a:pt x="11060" y="8007"/>
                    <a:pt x="10982" y="8007"/>
                  </a:cubicBezTo>
                  <a:close/>
                  <a:moveTo>
                    <a:pt x="12463" y="6032"/>
                  </a:moveTo>
                  <a:cubicBezTo>
                    <a:pt x="12446" y="6032"/>
                    <a:pt x="12431" y="6036"/>
                    <a:pt x="12412" y="6040"/>
                  </a:cubicBezTo>
                  <a:cubicBezTo>
                    <a:pt x="12329" y="6052"/>
                    <a:pt x="12261" y="6084"/>
                    <a:pt x="12207" y="6132"/>
                  </a:cubicBezTo>
                  <a:cubicBezTo>
                    <a:pt x="12173" y="6165"/>
                    <a:pt x="12151" y="6201"/>
                    <a:pt x="12136" y="6241"/>
                  </a:cubicBezTo>
                  <a:cubicBezTo>
                    <a:pt x="12119" y="6281"/>
                    <a:pt x="12119" y="6321"/>
                    <a:pt x="12134" y="6374"/>
                  </a:cubicBezTo>
                  <a:lnTo>
                    <a:pt x="13756" y="11673"/>
                  </a:lnTo>
                  <a:cubicBezTo>
                    <a:pt x="13764" y="11705"/>
                    <a:pt x="13781" y="11738"/>
                    <a:pt x="13805" y="11762"/>
                  </a:cubicBezTo>
                  <a:cubicBezTo>
                    <a:pt x="13849" y="11802"/>
                    <a:pt x="13903" y="11826"/>
                    <a:pt x="13971" y="11826"/>
                  </a:cubicBezTo>
                  <a:cubicBezTo>
                    <a:pt x="13978" y="11826"/>
                    <a:pt x="13983" y="11826"/>
                    <a:pt x="13991" y="11826"/>
                  </a:cubicBezTo>
                  <a:cubicBezTo>
                    <a:pt x="14066" y="11826"/>
                    <a:pt x="14134" y="11794"/>
                    <a:pt x="14198" y="11734"/>
                  </a:cubicBezTo>
                  <a:cubicBezTo>
                    <a:pt x="14237" y="11697"/>
                    <a:pt x="14264" y="11657"/>
                    <a:pt x="14281" y="11613"/>
                  </a:cubicBezTo>
                  <a:cubicBezTo>
                    <a:pt x="14298" y="11561"/>
                    <a:pt x="14298" y="11516"/>
                    <a:pt x="14286" y="11472"/>
                  </a:cubicBezTo>
                  <a:lnTo>
                    <a:pt x="12683" y="6189"/>
                  </a:lnTo>
                  <a:cubicBezTo>
                    <a:pt x="12668" y="6156"/>
                    <a:pt x="12649" y="6124"/>
                    <a:pt x="12619" y="6096"/>
                  </a:cubicBezTo>
                  <a:cubicBezTo>
                    <a:pt x="12575" y="6056"/>
                    <a:pt x="12524" y="6032"/>
                    <a:pt x="12463" y="6032"/>
                  </a:cubicBezTo>
                  <a:close/>
                  <a:moveTo>
                    <a:pt x="8037" y="11468"/>
                  </a:moveTo>
                  <a:lnTo>
                    <a:pt x="8925" y="12313"/>
                  </a:lnTo>
                  <a:cubicBezTo>
                    <a:pt x="8830" y="12357"/>
                    <a:pt x="8740" y="12401"/>
                    <a:pt x="8650" y="12430"/>
                  </a:cubicBezTo>
                  <a:cubicBezTo>
                    <a:pt x="8559" y="12466"/>
                    <a:pt x="8474" y="12490"/>
                    <a:pt x="8391" y="12498"/>
                  </a:cubicBezTo>
                  <a:cubicBezTo>
                    <a:pt x="8364" y="12502"/>
                    <a:pt x="8337" y="12502"/>
                    <a:pt x="8313" y="12502"/>
                  </a:cubicBezTo>
                  <a:cubicBezTo>
                    <a:pt x="8257" y="12502"/>
                    <a:pt x="8201" y="12498"/>
                    <a:pt x="8150" y="12482"/>
                  </a:cubicBezTo>
                  <a:cubicBezTo>
                    <a:pt x="8071" y="12458"/>
                    <a:pt x="8001" y="12414"/>
                    <a:pt x="7932" y="12349"/>
                  </a:cubicBezTo>
                  <a:cubicBezTo>
                    <a:pt x="7803" y="12228"/>
                    <a:pt x="7757" y="12092"/>
                    <a:pt x="7786" y="11939"/>
                  </a:cubicBezTo>
                  <a:cubicBezTo>
                    <a:pt x="7820" y="11782"/>
                    <a:pt x="7901" y="11625"/>
                    <a:pt x="8037" y="11468"/>
                  </a:cubicBezTo>
                  <a:close/>
                  <a:moveTo>
                    <a:pt x="10389" y="12546"/>
                  </a:moveTo>
                  <a:cubicBezTo>
                    <a:pt x="10548" y="12546"/>
                    <a:pt x="10694" y="12615"/>
                    <a:pt x="10833" y="12748"/>
                  </a:cubicBezTo>
                  <a:cubicBezTo>
                    <a:pt x="10975" y="12884"/>
                    <a:pt x="11043" y="13025"/>
                    <a:pt x="11036" y="13182"/>
                  </a:cubicBezTo>
                  <a:cubicBezTo>
                    <a:pt x="11029" y="13339"/>
                    <a:pt x="10965" y="13496"/>
                    <a:pt x="10848" y="13661"/>
                  </a:cubicBezTo>
                  <a:lnTo>
                    <a:pt x="9814" y="12675"/>
                  </a:lnTo>
                  <a:cubicBezTo>
                    <a:pt x="9999" y="12603"/>
                    <a:pt x="10177" y="12558"/>
                    <a:pt x="10348" y="12550"/>
                  </a:cubicBezTo>
                  <a:cubicBezTo>
                    <a:pt x="10362" y="12546"/>
                    <a:pt x="10375" y="12546"/>
                    <a:pt x="10389" y="12546"/>
                  </a:cubicBezTo>
                  <a:close/>
                  <a:moveTo>
                    <a:pt x="8899" y="10180"/>
                  </a:moveTo>
                  <a:cubicBezTo>
                    <a:pt x="8884" y="10180"/>
                    <a:pt x="8869" y="10184"/>
                    <a:pt x="8852" y="10184"/>
                  </a:cubicBezTo>
                  <a:cubicBezTo>
                    <a:pt x="8750" y="10196"/>
                    <a:pt x="8640" y="10233"/>
                    <a:pt x="8525" y="10293"/>
                  </a:cubicBezTo>
                  <a:cubicBezTo>
                    <a:pt x="8411" y="10345"/>
                    <a:pt x="8293" y="10418"/>
                    <a:pt x="8176" y="10506"/>
                  </a:cubicBezTo>
                  <a:cubicBezTo>
                    <a:pt x="8054" y="10587"/>
                    <a:pt x="7952" y="10675"/>
                    <a:pt x="7864" y="10760"/>
                  </a:cubicBezTo>
                  <a:lnTo>
                    <a:pt x="7727" y="10631"/>
                  </a:lnTo>
                  <a:cubicBezTo>
                    <a:pt x="7708" y="10611"/>
                    <a:pt x="7679" y="10603"/>
                    <a:pt x="7640" y="10603"/>
                  </a:cubicBezTo>
                  <a:cubicBezTo>
                    <a:pt x="7627" y="10603"/>
                    <a:pt x="7613" y="10603"/>
                    <a:pt x="7601" y="10607"/>
                  </a:cubicBezTo>
                  <a:cubicBezTo>
                    <a:pt x="7542" y="10615"/>
                    <a:pt x="7496" y="10643"/>
                    <a:pt x="7454" y="10679"/>
                  </a:cubicBezTo>
                  <a:cubicBezTo>
                    <a:pt x="7408" y="10724"/>
                    <a:pt x="7383" y="10768"/>
                    <a:pt x="7376" y="10820"/>
                  </a:cubicBezTo>
                  <a:cubicBezTo>
                    <a:pt x="7371" y="10868"/>
                    <a:pt x="7383" y="10905"/>
                    <a:pt x="7410" y="10933"/>
                  </a:cubicBezTo>
                  <a:lnTo>
                    <a:pt x="7552" y="11066"/>
                  </a:lnTo>
                  <a:cubicBezTo>
                    <a:pt x="7437" y="11202"/>
                    <a:pt x="7335" y="11347"/>
                    <a:pt x="7254" y="11496"/>
                  </a:cubicBezTo>
                  <a:cubicBezTo>
                    <a:pt x="7169" y="11653"/>
                    <a:pt x="7115" y="11806"/>
                    <a:pt x="7093" y="11963"/>
                  </a:cubicBezTo>
                  <a:cubicBezTo>
                    <a:pt x="7071" y="12128"/>
                    <a:pt x="7086" y="12285"/>
                    <a:pt x="7137" y="12446"/>
                  </a:cubicBezTo>
                  <a:cubicBezTo>
                    <a:pt x="7188" y="12607"/>
                    <a:pt x="7288" y="12764"/>
                    <a:pt x="7442" y="12908"/>
                  </a:cubicBezTo>
                  <a:cubicBezTo>
                    <a:pt x="7601" y="13057"/>
                    <a:pt x="7759" y="13150"/>
                    <a:pt x="7923" y="13194"/>
                  </a:cubicBezTo>
                  <a:cubicBezTo>
                    <a:pt x="8030" y="13218"/>
                    <a:pt x="8137" y="13230"/>
                    <a:pt x="8245" y="13230"/>
                  </a:cubicBezTo>
                  <a:cubicBezTo>
                    <a:pt x="8303" y="13230"/>
                    <a:pt x="8364" y="13226"/>
                    <a:pt x="8423" y="13218"/>
                  </a:cubicBezTo>
                  <a:cubicBezTo>
                    <a:pt x="8594" y="13194"/>
                    <a:pt x="8762" y="13146"/>
                    <a:pt x="8930" y="13073"/>
                  </a:cubicBezTo>
                  <a:cubicBezTo>
                    <a:pt x="9096" y="13001"/>
                    <a:pt x="9262" y="12925"/>
                    <a:pt x="9421" y="12848"/>
                  </a:cubicBezTo>
                  <a:lnTo>
                    <a:pt x="10570" y="13939"/>
                  </a:lnTo>
                  <a:cubicBezTo>
                    <a:pt x="10423" y="14063"/>
                    <a:pt x="10287" y="14144"/>
                    <a:pt x="10155" y="14192"/>
                  </a:cubicBezTo>
                  <a:cubicBezTo>
                    <a:pt x="10023" y="14244"/>
                    <a:pt x="9899" y="14277"/>
                    <a:pt x="9789" y="14293"/>
                  </a:cubicBezTo>
                  <a:cubicBezTo>
                    <a:pt x="9679" y="14313"/>
                    <a:pt x="9584" y="14325"/>
                    <a:pt x="9504" y="14333"/>
                  </a:cubicBezTo>
                  <a:cubicBezTo>
                    <a:pt x="9423" y="14337"/>
                    <a:pt x="9360" y="14365"/>
                    <a:pt x="9318" y="14405"/>
                  </a:cubicBezTo>
                  <a:cubicBezTo>
                    <a:pt x="9287" y="14438"/>
                    <a:pt x="9265" y="14474"/>
                    <a:pt x="9250" y="14522"/>
                  </a:cubicBezTo>
                  <a:cubicBezTo>
                    <a:pt x="9240" y="14570"/>
                    <a:pt x="9235" y="14615"/>
                    <a:pt x="9240" y="14667"/>
                  </a:cubicBezTo>
                  <a:cubicBezTo>
                    <a:pt x="9243" y="14711"/>
                    <a:pt x="9257" y="14759"/>
                    <a:pt x="9274" y="14800"/>
                  </a:cubicBezTo>
                  <a:cubicBezTo>
                    <a:pt x="9296" y="14840"/>
                    <a:pt x="9323" y="14876"/>
                    <a:pt x="9350" y="14908"/>
                  </a:cubicBezTo>
                  <a:cubicBezTo>
                    <a:pt x="9411" y="14965"/>
                    <a:pt x="9501" y="15001"/>
                    <a:pt x="9621" y="15009"/>
                  </a:cubicBezTo>
                  <a:cubicBezTo>
                    <a:pt x="9652" y="15013"/>
                    <a:pt x="9684" y="15013"/>
                    <a:pt x="9716" y="15013"/>
                  </a:cubicBezTo>
                  <a:cubicBezTo>
                    <a:pt x="9811" y="15013"/>
                    <a:pt x="9918" y="15001"/>
                    <a:pt x="10033" y="14973"/>
                  </a:cubicBezTo>
                  <a:cubicBezTo>
                    <a:pt x="10189" y="14932"/>
                    <a:pt x="10355" y="14864"/>
                    <a:pt x="10528" y="14776"/>
                  </a:cubicBezTo>
                  <a:cubicBezTo>
                    <a:pt x="10704" y="14679"/>
                    <a:pt x="10875" y="14550"/>
                    <a:pt x="11043" y="14389"/>
                  </a:cubicBezTo>
                  <a:lnTo>
                    <a:pt x="11197" y="14534"/>
                  </a:lnTo>
                  <a:cubicBezTo>
                    <a:pt x="11219" y="14558"/>
                    <a:pt x="11255" y="14570"/>
                    <a:pt x="11297" y="14570"/>
                  </a:cubicBezTo>
                  <a:cubicBezTo>
                    <a:pt x="11304" y="14570"/>
                    <a:pt x="11309" y="14570"/>
                    <a:pt x="11316" y="14570"/>
                  </a:cubicBezTo>
                  <a:cubicBezTo>
                    <a:pt x="11370" y="14562"/>
                    <a:pt x="11419" y="14538"/>
                    <a:pt x="11465" y="14494"/>
                  </a:cubicBezTo>
                  <a:cubicBezTo>
                    <a:pt x="11504" y="14458"/>
                    <a:pt x="11529" y="14413"/>
                    <a:pt x="11538" y="14357"/>
                  </a:cubicBezTo>
                  <a:cubicBezTo>
                    <a:pt x="11551" y="14301"/>
                    <a:pt x="11541" y="14261"/>
                    <a:pt x="11512" y="14236"/>
                  </a:cubicBezTo>
                  <a:lnTo>
                    <a:pt x="11348" y="14075"/>
                  </a:lnTo>
                  <a:cubicBezTo>
                    <a:pt x="11602" y="13762"/>
                    <a:pt x="11734" y="13444"/>
                    <a:pt x="11748" y="13110"/>
                  </a:cubicBezTo>
                  <a:cubicBezTo>
                    <a:pt x="11763" y="12780"/>
                    <a:pt x="11617" y="12474"/>
                    <a:pt x="11316" y="12188"/>
                  </a:cubicBezTo>
                  <a:cubicBezTo>
                    <a:pt x="11153" y="12027"/>
                    <a:pt x="10982" y="11919"/>
                    <a:pt x="10811" y="11866"/>
                  </a:cubicBezTo>
                  <a:cubicBezTo>
                    <a:pt x="10677" y="11822"/>
                    <a:pt x="10541" y="11802"/>
                    <a:pt x="10406" y="11802"/>
                  </a:cubicBezTo>
                  <a:cubicBezTo>
                    <a:pt x="10370" y="11802"/>
                    <a:pt x="10333" y="11802"/>
                    <a:pt x="10297" y="11806"/>
                  </a:cubicBezTo>
                  <a:cubicBezTo>
                    <a:pt x="10123" y="11818"/>
                    <a:pt x="9957" y="11862"/>
                    <a:pt x="9789" y="11923"/>
                  </a:cubicBezTo>
                  <a:cubicBezTo>
                    <a:pt x="9621" y="11983"/>
                    <a:pt x="9460" y="12055"/>
                    <a:pt x="9304" y="12128"/>
                  </a:cubicBezTo>
                  <a:lnTo>
                    <a:pt x="8311" y="11186"/>
                  </a:lnTo>
                  <a:cubicBezTo>
                    <a:pt x="8411" y="11102"/>
                    <a:pt x="8503" y="11037"/>
                    <a:pt x="8591" y="10989"/>
                  </a:cubicBezTo>
                  <a:cubicBezTo>
                    <a:pt x="8679" y="10945"/>
                    <a:pt x="8757" y="10909"/>
                    <a:pt x="8828" y="10880"/>
                  </a:cubicBezTo>
                  <a:cubicBezTo>
                    <a:pt x="8896" y="10860"/>
                    <a:pt x="8957" y="10836"/>
                    <a:pt x="9008" y="10820"/>
                  </a:cubicBezTo>
                  <a:cubicBezTo>
                    <a:pt x="9062" y="10800"/>
                    <a:pt x="9104" y="10772"/>
                    <a:pt x="9135" y="10740"/>
                  </a:cubicBezTo>
                  <a:cubicBezTo>
                    <a:pt x="9177" y="10703"/>
                    <a:pt x="9201" y="10663"/>
                    <a:pt x="9213" y="10615"/>
                  </a:cubicBezTo>
                  <a:cubicBezTo>
                    <a:pt x="9223" y="10571"/>
                    <a:pt x="9223" y="10518"/>
                    <a:pt x="9213" y="10474"/>
                  </a:cubicBezTo>
                  <a:cubicBezTo>
                    <a:pt x="9204" y="10426"/>
                    <a:pt x="9186" y="10382"/>
                    <a:pt x="9162" y="10341"/>
                  </a:cubicBezTo>
                  <a:cubicBezTo>
                    <a:pt x="9138" y="10305"/>
                    <a:pt x="9116" y="10273"/>
                    <a:pt x="9094" y="10253"/>
                  </a:cubicBezTo>
                  <a:cubicBezTo>
                    <a:pt x="9043" y="10200"/>
                    <a:pt x="8979" y="10180"/>
                    <a:pt x="8899" y="10180"/>
                  </a:cubicBezTo>
                  <a:close/>
                  <a:moveTo>
                    <a:pt x="5849" y="15178"/>
                  </a:moveTo>
                  <a:lnTo>
                    <a:pt x="6390" y="15938"/>
                  </a:lnTo>
                  <a:lnTo>
                    <a:pt x="5773" y="16526"/>
                  </a:lnTo>
                  <a:lnTo>
                    <a:pt x="5227" y="15769"/>
                  </a:lnTo>
                  <a:lnTo>
                    <a:pt x="5849" y="15178"/>
                  </a:lnTo>
                  <a:close/>
                  <a:moveTo>
                    <a:pt x="5307" y="13375"/>
                  </a:moveTo>
                  <a:cubicBezTo>
                    <a:pt x="5288" y="13375"/>
                    <a:pt x="5271" y="13379"/>
                    <a:pt x="5251" y="13383"/>
                  </a:cubicBezTo>
                  <a:cubicBezTo>
                    <a:pt x="5166" y="13399"/>
                    <a:pt x="5088" y="13444"/>
                    <a:pt x="5019" y="13508"/>
                  </a:cubicBezTo>
                  <a:cubicBezTo>
                    <a:pt x="4968" y="13560"/>
                    <a:pt x="4926" y="13613"/>
                    <a:pt x="4900" y="13677"/>
                  </a:cubicBezTo>
                  <a:cubicBezTo>
                    <a:pt x="4875" y="13741"/>
                    <a:pt x="4875" y="13794"/>
                    <a:pt x="4902" y="13834"/>
                  </a:cubicBezTo>
                  <a:lnTo>
                    <a:pt x="5544" y="14731"/>
                  </a:lnTo>
                  <a:lnTo>
                    <a:pt x="4922" y="15327"/>
                  </a:lnTo>
                  <a:lnTo>
                    <a:pt x="4353" y="14538"/>
                  </a:lnTo>
                  <a:cubicBezTo>
                    <a:pt x="4295" y="14486"/>
                    <a:pt x="4234" y="14458"/>
                    <a:pt x="4168" y="14458"/>
                  </a:cubicBezTo>
                  <a:cubicBezTo>
                    <a:pt x="4151" y="14458"/>
                    <a:pt x="4134" y="14458"/>
                    <a:pt x="4116" y="14462"/>
                  </a:cubicBezTo>
                  <a:cubicBezTo>
                    <a:pt x="4034" y="14478"/>
                    <a:pt x="3953" y="14526"/>
                    <a:pt x="3882" y="14594"/>
                  </a:cubicBezTo>
                  <a:cubicBezTo>
                    <a:pt x="3831" y="14643"/>
                    <a:pt x="3790" y="14703"/>
                    <a:pt x="3760" y="14763"/>
                  </a:cubicBezTo>
                  <a:cubicBezTo>
                    <a:pt x="3733" y="14828"/>
                    <a:pt x="3733" y="14876"/>
                    <a:pt x="3765" y="14920"/>
                  </a:cubicBezTo>
                  <a:lnTo>
                    <a:pt x="4409" y="15810"/>
                  </a:lnTo>
                  <a:lnTo>
                    <a:pt x="3858" y="16337"/>
                  </a:lnTo>
                  <a:cubicBezTo>
                    <a:pt x="3804" y="16385"/>
                    <a:pt x="3787" y="16441"/>
                    <a:pt x="3794" y="16506"/>
                  </a:cubicBezTo>
                  <a:cubicBezTo>
                    <a:pt x="3802" y="16570"/>
                    <a:pt x="3836" y="16627"/>
                    <a:pt x="3890" y="16679"/>
                  </a:cubicBezTo>
                  <a:cubicBezTo>
                    <a:pt x="3951" y="16735"/>
                    <a:pt x="4012" y="16767"/>
                    <a:pt x="4075" y="16771"/>
                  </a:cubicBezTo>
                  <a:cubicBezTo>
                    <a:pt x="4080" y="16771"/>
                    <a:pt x="4082" y="16771"/>
                    <a:pt x="4087" y="16771"/>
                  </a:cubicBezTo>
                  <a:cubicBezTo>
                    <a:pt x="4143" y="16771"/>
                    <a:pt x="4199" y="16747"/>
                    <a:pt x="4253" y="16695"/>
                  </a:cubicBezTo>
                  <a:lnTo>
                    <a:pt x="4712" y="16260"/>
                  </a:lnTo>
                  <a:lnTo>
                    <a:pt x="5256" y="17017"/>
                  </a:lnTo>
                  <a:lnTo>
                    <a:pt x="4709" y="17536"/>
                  </a:lnTo>
                  <a:cubicBezTo>
                    <a:pt x="4663" y="17584"/>
                    <a:pt x="4643" y="17637"/>
                    <a:pt x="4651" y="17705"/>
                  </a:cubicBezTo>
                  <a:cubicBezTo>
                    <a:pt x="4661" y="17773"/>
                    <a:pt x="4692" y="17834"/>
                    <a:pt x="4748" y="17882"/>
                  </a:cubicBezTo>
                  <a:cubicBezTo>
                    <a:pt x="4802" y="17938"/>
                    <a:pt x="4863" y="17962"/>
                    <a:pt x="4929" y="17966"/>
                  </a:cubicBezTo>
                  <a:cubicBezTo>
                    <a:pt x="4939" y="17970"/>
                    <a:pt x="4946" y="17970"/>
                    <a:pt x="4956" y="17970"/>
                  </a:cubicBezTo>
                  <a:cubicBezTo>
                    <a:pt x="5012" y="17970"/>
                    <a:pt x="5063" y="17942"/>
                    <a:pt x="5109" y="17902"/>
                  </a:cubicBezTo>
                  <a:lnTo>
                    <a:pt x="5561" y="17472"/>
                  </a:lnTo>
                  <a:lnTo>
                    <a:pt x="6210" y="18345"/>
                  </a:lnTo>
                  <a:cubicBezTo>
                    <a:pt x="6259" y="18393"/>
                    <a:pt x="6315" y="18413"/>
                    <a:pt x="6378" y="18413"/>
                  </a:cubicBezTo>
                  <a:cubicBezTo>
                    <a:pt x="6400" y="18413"/>
                    <a:pt x="6420" y="18413"/>
                    <a:pt x="6444" y="18409"/>
                  </a:cubicBezTo>
                  <a:cubicBezTo>
                    <a:pt x="6532" y="18385"/>
                    <a:pt x="6612" y="18345"/>
                    <a:pt x="6686" y="18272"/>
                  </a:cubicBezTo>
                  <a:cubicBezTo>
                    <a:pt x="6730" y="18232"/>
                    <a:pt x="6761" y="18176"/>
                    <a:pt x="6783" y="18107"/>
                  </a:cubicBezTo>
                  <a:cubicBezTo>
                    <a:pt x="6808" y="18039"/>
                    <a:pt x="6805" y="17983"/>
                    <a:pt x="6773" y="17938"/>
                  </a:cubicBezTo>
                  <a:lnTo>
                    <a:pt x="6083" y="16977"/>
                  </a:lnTo>
                  <a:lnTo>
                    <a:pt x="6700" y="16385"/>
                  </a:lnTo>
                  <a:lnTo>
                    <a:pt x="7340" y="17270"/>
                  </a:lnTo>
                  <a:cubicBezTo>
                    <a:pt x="7388" y="17315"/>
                    <a:pt x="7442" y="17339"/>
                    <a:pt x="7505" y="17339"/>
                  </a:cubicBezTo>
                  <a:cubicBezTo>
                    <a:pt x="7527" y="17339"/>
                    <a:pt x="7549" y="17335"/>
                    <a:pt x="7571" y="17331"/>
                  </a:cubicBezTo>
                  <a:cubicBezTo>
                    <a:pt x="7659" y="17311"/>
                    <a:pt x="7740" y="17266"/>
                    <a:pt x="7813" y="17198"/>
                  </a:cubicBezTo>
                  <a:cubicBezTo>
                    <a:pt x="7864" y="17154"/>
                    <a:pt x="7898" y="17093"/>
                    <a:pt x="7920" y="17025"/>
                  </a:cubicBezTo>
                  <a:cubicBezTo>
                    <a:pt x="7942" y="16956"/>
                    <a:pt x="7940" y="16904"/>
                    <a:pt x="7910" y="16864"/>
                  </a:cubicBezTo>
                  <a:lnTo>
                    <a:pt x="7218" y="15894"/>
                  </a:lnTo>
                  <a:lnTo>
                    <a:pt x="7764" y="15371"/>
                  </a:lnTo>
                  <a:cubicBezTo>
                    <a:pt x="7808" y="15331"/>
                    <a:pt x="7827" y="15279"/>
                    <a:pt x="7827" y="15210"/>
                  </a:cubicBezTo>
                  <a:cubicBezTo>
                    <a:pt x="7825" y="15138"/>
                    <a:pt x="7798" y="15077"/>
                    <a:pt x="7742" y="15025"/>
                  </a:cubicBezTo>
                  <a:cubicBezTo>
                    <a:pt x="7684" y="14969"/>
                    <a:pt x="7623" y="14945"/>
                    <a:pt x="7544" y="14941"/>
                  </a:cubicBezTo>
                  <a:cubicBezTo>
                    <a:pt x="7471" y="14941"/>
                    <a:pt x="7410" y="14965"/>
                    <a:pt x="7364" y="15009"/>
                  </a:cubicBezTo>
                  <a:lnTo>
                    <a:pt x="6908" y="15444"/>
                  </a:lnTo>
                  <a:lnTo>
                    <a:pt x="6366" y="14687"/>
                  </a:lnTo>
                  <a:lnTo>
                    <a:pt x="6908" y="14168"/>
                  </a:lnTo>
                  <a:cubicBezTo>
                    <a:pt x="6952" y="14128"/>
                    <a:pt x="6971" y="14071"/>
                    <a:pt x="6969" y="14003"/>
                  </a:cubicBezTo>
                  <a:cubicBezTo>
                    <a:pt x="6964" y="13935"/>
                    <a:pt x="6934" y="13878"/>
                    <a:pt x="6881" y="13822"/>
                  </a:cubicBezTo>
                  <a:cubicBezTo>
                    <a:pt x="6825" y="13774"/>
                    <a:pt x="6759" y="13745"/>
                    <a:pt x="6688" y="13745"/>
                  </a:cubicBezTo>
                  <a:cubicBezTo>
                    <a:pt x="6615" y="13745"/>
                    <a:pt x="6559" y="13770"/>
                    <a:pt x="6512" y="13810"/>
                  </a:cubicBezTo>
                  <a:lnTo>
                    <a:pt x="6054" y="14244"/>
                  </a:lnTo>
                  <a:lnTo>
                    <a:pt x="5490" y="13452"/>
                  </a:lnTo>
                  <a:cubicBezTo>
                    <a:pt x="5432" y="13403"/>
                    <a:pt x="5371" y="13375"/>
                    <a:pt x="5307" y="13375"/>
                  </a:cubicBezTo>
                  <a:close/>
                  <a:moveTo>
                    <a:pt x="1728" y="16981"/>
                  </a:moveTo>
                  <a:cubicBezTo>
                    <a:pt x="1677" y="16981"/>
                    <a:pt x="1625" y="16985"/>
                    <a:pt x="1574" y="16993"/>
                  </a:cubicBezTo>
                  <a:cubicBezTo>
                    <a:pt x="1411" y="17021"/>
                    <a:pt x="1247" y="17081"/>
                    <a:pt x="1084" y="17174"/>
                  </a:cubicBezTo>
                  <a:cubicBezTo>
                    <a:pt x="920" y="17274"/>
                    <a:pt x="762" y="17399"/>
                    <a:pt x="603" y="17548"/>
                  </a:cubicBezTo>
                  <a:cubicBezTo>
                    <a:pt x="379" y="17761"/>
                    <a:pt x="225" y="17958"/>
                    <a:pt x="137" y="18156"/>
                  </a:cubicBezTo>
                  <a:cubicBezTo>
                    <a:pt x="49" y="18345"/>
                    <a:pt x="3" y="18522"/>
                    <a:pt x="0" y="18683"/>
                  </a:cubicBezTo>
                  <a:cubicBezTo>
                    <a:pt x="-2" y="18844"/>
                    <a:pt x="27" y="18989"/>
                    <a:pt x="91" y="19109"/>
                  </a:cubicBezTo>
                  <a:cubicBezTo>
                    <a:pt x="152" y="19234"/>
                    <a:pt x="222" y="19331"/>
                    <a:pt x="301" y="19411"/>
                  </a:cubicBezTo>
                  <a:cubicBezTo>
                    <a:pt x="396" y="19500"/>
                    <a:pt x="476" y="19540"/>
                    <a:pt x="545" y="19540"/>
                  </a:cubicBezTo>
                  <a:cubicBezTo>
                    <a:pt x="613" y="19536"/>
                    <a:pt x="708" y="19471"/>
                    <a:pt x="835" y="19355"/>
                  </a:cubicBezTo>
                  <a:cubicBezTo>
                    <a:pt x="940" y="19254"/>
                    <a:pt x="991" y="19170"/>
                    <a:pt x="991" y="19101"/>
                  </a:cubicBezTo>
                  <a:cubicBezTo>
                    <a:pt x="991" y="19029"/>
                    <a:pt x="959" y="18960"/>
                    <a:pt x="893" y="18900"/>
                  </a:cubicBezTo>
                  <a:cubicBezTo>
                    <a:pt x="845" y="18852"/>
                    <a:pt x="806" y="18799"/>
                    <a:pt x="774" y="18735"/>
                  </a:cubicBezTo>
                  <a:cubicBezTo>
                    <a:pt x="742" y="18671"/>
                    <a:pt x="730" y="18602"/>
                    <a:pt x="737" y="18526"/>
                  </a:cubicBezTo>
                  <a:cubicBezTo>
                    <a:pt x="742" y="18449"/>
                    <a:pt x="769" y="18361"/>
                    <a:pt x="815" y="18272"/>
                  </a:cubicBezTo>
                  <a:cubicBezTo>
                    <a:pt x="867" y="18188"/>
                    <a:pt x="945" y="18087"/>
                    <a:pt x="1052" y="17987"/>
                  </a:cubicBezTo>
                  <a:cubicBezTo>
                    <a:pt x="1228" y="17818"/>
                    <a:pt x="1401" y="17729"/>
                    <a:pt x="1569" y="17713"/>
                  </a:cubicBezTo>
                  <a:cubicBezTo>
                    <a:pt x="1579" y="17713"/>
                    <a:pt x="1586" y="17713"/>
                    <a:pt x="1596" y="17713"/>
                  </a:cubicBezTo>
                  <a:cubicBezTo>
                    <a:pt x="1757" y="17713"/>
                    <a:pt x="1923" y="17793"/>
                    <a:pt x="2094" y="17954"/>
                  </a:cubicBezTo>
                  <a:cubicBezTo>
                    <a:pt x="2204" y="18059"/>
                    <a:pt x="2282" y="18160"/>
                    <a:pt x="2326" y="18248"/>
                  </a:cubicBezTo>
                  <a:cubicBezTo>
                    <a:pt x="2365" y="18345"/>
                    <a:pt x="2382" y="18429"/>
                    <a:pt x="2372" y="18518"/>
                  </a:cubicBezTo>
                  <a:cubicBezTo>
                    <a:pt x="2360" y="18602"/>
                    <a:pt x="2328" y="18683"/>
                    <a:pt x="2274" y="18763"/>
                  </a:cubicBezTo>
                  <a:cubicBezTo>
                    <a:pt x="2223" y="18844"/>
                    <a:pt x="2155" y="18920"/>
                    <a:pt x="2072" y="18997"/>
                  </a:cubicBezTo>
                  <a:cubicBezTo>
                    <a:pt x="2004" y="19065"/>
                    <a:pt x="1979" y="19129"/>
                    <a:pt x="1991" y="19198"/>
                  </a:cubicBezTo>
                  <a:cubicBezTo>
                    <a:pt x="2008" y="19258"/>
                    <a:pt x="2045" y="19318"/>
                    <a:pt x="2099" y="19375"/>
                  </a:cubicBezTo>
                  <a:cubicBezTo>
                    <a:pt x="2152" y="19423"/>
                    <a:pt x="2211" y="19455"/>
                    <a:pt x="2282" y="19467"/>
                  </a:cubicBezTo>
                  <a:cubicBezTo>
                    <a:pt x="2296" y="19471"/>
                    <a:pt x="2309" y="19475"/>
                    <a:pt x="2323" y="19475"/>
                  </a:cubicBezTo>
                  <a:cubicBezTo>
                    <a:pt x="2379" y="19475"/>
                    <a:pt x="2433" y="19447"/>
                    <a:pt x="2487" y="19395"/>
                  </a:cubicBezTo>
                  <a:cubicBezTo>
                    <a:pt x="2684" y="19206"/>
                    <a:pt x="2882" y="19093"/>
                    <a:pt x="3082" y="19057"/>
                  </a:cubicBezTo>
                  <a:cubicBezTo>
                    <a:pt x="3119" y="19049"/>
                    <a:pt x="3153" y="19045"/>
                    <a:pt x="3187" y="19045"/>
                  </a:cubicBezTo>
                  <a:cubicBezTo>
                    <a:pt x="3353" y="19045"/>
                    <a:pt x="3516" y="19125"/>
                    <a:pt x="3677" y="19278"/>
                  </a:cubicBezTo>
                  <a:lnTo>
                    <a:pt x="3770" y="19363"/>
                  </a:lnTo>
                  <a:cubicBezTo>
                    <a:pt x="3985" y="19572"/>
                    <a:pt x="4085" y="19769"/>
                    <a:pt x="4075" y="19958"/>
                  </a:cubicBezTo>
                  <a:cubicBezTo>
                    <a:pt x="4063" y="20147"/>
                    <a:pt x="3948" y="20353"/>
                    <a:pt x="3726" y="20566"/>
                  </a:cubicBezTo>
                  <a:cubicBezTo>
                    <a:pt x="3507" y="20767"/>
                    <a:pt x="3302" y="20884"/>
                    <a:pt x="3114" y="20892"/>
                  </a:cubicBezTo>
                  <a:cubicBezTo>
                    <a:pt x="3089" y="20892"/>
                    <a:pt x="3065" y="20892"/>
                    <a:pt x="3043" y="20892"/>
                  </a:cubicBezTo>
                  <a:cubicBezTo>
                    <a:pt x="2884" y="20892"/>
                    <a:pt x="2760" y="20852"/>
                    <a:pt x="2665" y="20759"/>
                  </a:cubicBezTo>
                  <a:cubicBezTo>
                    <a:pt x="2609" y="20703"/>
                    <a:pt x="2548" y="20675"/>
                    <a:pt x="2487" y="20675"/>
                  </a:cubicBezTo>
                  <a:cubicBezTo>
                    <a:pt x="2477" y="20675"/>
                    <a:pt x="2467" y="20679"/>
                    <a:pt x="2460" y="20679"/>
                  </a:cubicBezTo>
                  <a:cubicBezTo>
                    <a:pt x="2387" y="20683"/>
                    <a:pt x="2291" y="20743"/>
                    <a:pt x="2174" y="20856"/>
                  </a:cubicBezTo>
                  <a:cubicBezTo>
                    <a:pt x="2077" y="20944"/>
                    <a:pt x="2026" y="21029"/>
                    <a:pt x="2016" y="21093"/>
                  </a:cubicBezTo>
                  <a:cubicBezTo>
                    <a:pt x="2008" y="21157"/>
                    <a:pt x="2047" y="21234"/>
                    <a:pt x="2133" y="21310"/>
                  </a:cubicBezTo>
                  <a:cubicBezTo>
                    <a:pt x="2228" y="21407"/>
                    <a:pt x="2352" y="21479"/>
                    <a:pt x="2496" y="21536"/>
                  </a:cubicBezTo>
                  <a:cubicBezTo>
                    <a:pt x="2618" y="21580"/>
                    <a:pt x="2753" y="21600"/>
                    <a:pt x="2899" y="21600"/>
                  </a:cubicBezTo>
                  <a:cubicBezTo>
                    <a:pt x="2926" y="21600"/>
                    <a:pt x="2955" y="21600"/>
                    <a:pt x="2984" y="21596"/>
                  </a:cubicBezTo>
                  <a:cubicBezTo>
                    <a:pt x="3165" y="21584"/>
                    <a:pt x="3358" y="21532"/>
                    <a:pt x="3558" y="21439"/>
                  </a:cubicBezTo>
                  <a:cubicBezTo>
                    <a:pt x="3760" y="21346"/>
                    <a:pt x="3968" y="21202"/>
                    <a:pt x="4180" y="21004"/>
                  </a:cubicBezTo>
                  <a:cubicBezTo>
                    <a:pt x="4346" y="20839"/>
                    <a:pt x="4487" y="20675"/>
                    <a:pt x="4600" y="20497"/>
                  </a:cubicBezTo>
                  <a:cubicBezTo>
                    <a:pt x="4709" y="20320"/>
                    <a:pt x="4778" y="20139"/>
                    <a:pt x="4805" y="19954"/>
                  </a:cubicBezTo>
                  <a:cubicBezTo>
                    <a:pt x="4831" y="19769"/>
                    <a:pt x="4809" y="19576"/>
                    <a:pt x="4736" y="19387"/>
                  </a:cubicBezTo>
                  <a:cubicBezTo>
                    <a:pt x="4668" y="19198"/>
                    <a:pt x="4534" y="19009"/>
                    <a:pt x="4338" y="18820"/>
                  </a:cubicBezTo>
                  <a:lnTo>
                    <a:pt x="4246" y="18735"/>
                  </a:lnTo>
                  <a:cubicBezTo>
                    <a:pt x="4036" y="18534"/>
                    <a:pt x="3821" y="18425"/>
                    <a:pt x="3599" y="18409"/>
                  </a:cubicBezTo>
                  <a:cubicBezTo>
                    <a:pt x="3568" y="18405"/>
                    <a:pt x="3536" y="18405"/>
                    <a:pt x="3504" y="18405"/>
                  </a:cubicBezTo>
                  <a:cubicBezTo>
                    <a:pt x="3314" y="18405"/>
                    <a:pt x="3126" y="18449"/>
                    <a:pt x="2940" y="18534"/>
                  </a:cubicBezTo>
                  <a:cubicBezTo>
                    <a:pt x="3014" y="18357"/>
                    <a:pt x="3019" y="18168"/>
                    <a:pt x="2958" y="17954"/>
                  </a:cubicBezTo>
                  <a:cubicBezTo>
                    <a:pt x="2894" y="17745"/>
                    <a:pt x="2757" y="17544"/>
                    <a:pt x="2553" y="17347"/>
                  </a:cubicBezTo>
                  <a:cubicBezTo>
                    <a:pt x="2394" y="17194"/>
                    <a:pt x="2230" y="17093"/>
                    <a:pt x="2067" y="17041"/>
                  </a:cubicBezTo>
                  <a:cubicBezTo>
                    <a:pt x="1952" y="17001"/>
                    <a:pt x="1840" y="16981"/>
                    <a:pt x="1728" y="16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49" name="Google Shape;447;p31"/>
            <p:cNvSpPr/>
            <p:nvPr/>
          </p:nvSpPr>
          <p:spPr>
            <a:xfrm flipH="1">
              <a:off x="2552712" y="1987474"/>
              <a:ext cx="515306" cy="321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619" y="810"/>
                  </a:moveTo>
                  <a:lnTo>
                    <a:pt x="20795" y="8988"/>
                  </a:lnTo>
                  <a:lnTo>
                    <a:pt x="8984" y="20801"/>
                  </a:lnTo>
                  <a:lnTo>
                    <a:pt x="805" y="12618"/>
                  </a:lnTo>
                  <a:lnTo>
                    <a:pt x="12619" y="810"/>
                  </a:lnTo>
                  <a:close/>
                  <a:moveTo>
                    <a:pt x="12619" y="0"/>
                  </a:moveTo>
                  <a:lnTo>
                    <a:pt x="0" y="12618"/>
                  </a:lnTo>
                  <a:lnTo>
                    <a:pt x="8984" y="21600"/>
                  </a:lnTo>
                  <a:lnTo>
                    <a:pt x="21600" y="8988"/>
                  </a:lnTo>
                  <a:lnTo>
                    <a:pt x="1261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50" name="Google Shape;448;p31"/>
            <p:cNvSpPr/>
            <p:nvPr/>
          </p:nvSpPr>
          <p:spPr>
            <a:xfrm flipH="1">
              <a:off x="2713232" y="2038262"/>
              <a:ext cx="273482" cy="170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600" fill="norm" stroke="1" extrusionOk="0">
                  <a:moveTo>
                    <a:pt x="17499" y="0"/>
                  </a:moveTo>
                  <a:cubicBezTo>
                    <a:pt x="17248" y="0"/>
                    <a:pt x="16990" y="105"/>
                    <a:pt x="16799" y="293"/>
                  </a:cubicBezTo>
                  <a:lnTo>
                    <a:pt x="292" y="16937"/>
                  </a:lnTo>
                  <a:cubicBezTo>
                    <a:pt x="-97" y="17345"/>
                    <a:pt x="-97" y="17983"/>
                    <a:pt x="292" y="18369"/>
                  </a:cubicBezTo>
                  <a:lnTo>
                    <a:pt x="3207" y="21297"/>
                  </a:lnTo>
                  <a:cubicBezTo>
                    <a:pt x="3320" y="21412"/>
                    <a:pt x="3464" y="21495"/>
                    <a:pt x="3602" y="21558"/>
                  </a:cubicBezTo>
                  <a:cubicBezTo>
                    <a:pt x="3698" y="21590"/>
                    <a:pt x="3799" y="21600"/>
                    <a:pt x="3901" y="21600"/>
                  </a:cubicBezTo>
                  <a:cubicBezTo>
                    <a:pt x="4158" y="21600"/>
                    <a:pt x="4416" y="21506"/>
                    <a:pt x="4607" y="21297"/>
                  </a:cubicBezTo>
                  <a:lnTo>
                    <a:pt x="21114" y="4652"/>
                  </a:lnTo>
                  <a:cubicBezTo>
                    <a:pt x="21503" y="4266"/>
                    <a:pt x="21503" y="3628"/>
                    <a:pt x="21114" y="3241"/>
                  </a:cubicBezTo>
                  <a:lnTo>
                    <a:pt x="18199" y="293"/>
                  </a:lnTo>
                  <a:cubicBezTo>
                    <a:pt x="18008" y="105"/>
                    <a:pt x="17756" y="0"/>
                    <a:pt x="1749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51" name="Google Shape;449;p31"/>
            <p:cNvSpPr/>
            <p:nvPr/>
          </p:nvSpPr>
          <p:spPr>
            <a:xfrm flipH="1">
              <a:off x="2639575" y="2084334"/>
              <a:ext cx="273502" cy="17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fill="norm" stroke="1" extrusionOk="0">
                  <a:moveTo>
                    <a:pt x="17499" y="0"/>
                  </a:moveTo>
                  <a:cubicBezTo>
                    <a:pt x="17242" y="0"/>
                    <a:pt x="16990" y="94"/>
                    <a:pt x="16799" y="293"/>
                  </a:cubicBezTo>
                  <a:lnTo>
                    <a:pt x="292" y="16953"/>
                  </a:lnTo>
                  <a:cubicBezTo>
                    <a:pt x="-97" y="17341"/>
                    <a:pt x="-97" y="17979"/>
                    <a:pt x="292" y="18377"/>
                  </a:cubicBezTo>
                  <a:lnTo>
                    <a:pt x="3207" y="21307"/>
                  </a:lnTo>
                  <a:cubicBezTo>
                    <a:pt x="3398" y="21506"/>
                    <a:pt x="3650" y="21600"/>
                    <a:pt x="3907" y="21600"/>
                  </a:cubicBezTo>
                  <a:cubicBezTo>
                    <a:pt x="4164" y="21600"/>
                    <a:pt x="4416" y="21506"/>
                    <a:pt x="4613" y="21307"/>
                  </a:cubicBezTo>
                  <a:lnTo>
                    <a:pt x="21120" y="4647"/>
                  </a:lnTo>
                  <a:cubicBezTo>
                    <a:pt x="21503" y="4259"/>
                    <a:pt x="21503" y="3621"/>
                    <a:pt x="21120" y="3223"/>
                  </a:cubicBezTo>
                  <a:lnTo>
                    <a:pt x="18199" y="293"/>
                  </a:lnTo>
                  <a:cubicBezTo>
                    <a:pt x="18008" y="94"/>
                    <a:pt x="17756" y="0"/>
                    <a:pt x="1749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52" name="Google Shape;450;p31"/>
            <p:cNvSpPr/>
            <p:nvPr/>
          </p:nvSpPr>
          <p:spPr>
            <a:xfrm flipH="1">
              <a:off x="525326" y="2118330"/>
              <a:ext cx="1237359" cy="776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fill="norm" stroke="1" extrusionOk="0">
                  <a:moveTo>
                    <a:pt x="71" y="0"/>
                  </a:moveTo>
                  <a:cubicBezTo>
                    <a:pt x="47" y="0"/>
                    <a:pt x="23" y="21"/>
                    <a:pt x="10" y="60"/>
                  </a:cubicBezTo>
                  <a:cubicBezTo>
                    <a:pt x="-10" y="117"/>
                    <a:pt x="1" y="196"/>
                    <a:pt x="35" y="230"/>
                  </a:cubicBezTo>
                  <a:lnTo>
                    <a:pt x="774" y="964"/>
                  </a:lnTo>
                  <a:cubicBezTo>
                    <a:pt x="786" y="976"/>
                    <a:pt x="798" y="980"/>
                    <a:pt x="810" y="980"/>
                  </a:cubicBezTo>
                  <a:cubicBezTo>
                    <a:pt x="834" y="980"/>
                    <a:pt x="858" y="960"/>
                    <a:pt x="871" y="918"/>
                  </a:cubicBezTo>
                  <a:cubicBezTo>
                    <a:pt x="892" y="861"/>
                    <a:pt x="879" y="787"/>
                    <a:pt x="846" y="752"/>
                  </a:cubicBezTo>
                  <a:lnTo>
                    <a:pt x="106" y="14"/>
                  </a:lnTo>
                  <a:cubicBezTo>
                    <a:pt x="95" y="5"/>
                    <a:pt x="83" y="0"/>
                    <a:pt x="71" y="0"/>
                  </a:cubicBezTo>
                  <a:close/>
                  <a:moveTo>
                    <a:pt x="1549" y="1473"/>
                  </a:moveTo>
                  <a:cubicBezTo>
                    <a:pt x="1524" y="1473"/>
                    <a:pt x="1500" y="1493"/>
                    <a:pt x="1488" y="1533"/>
                  </a:cubicBezTo>
                  <a:cubicBezTo>
                    <a:pt x="1468" y="1592"/>
                    <a:pt x="1480" y="1668"/>
                    <a:pt x="1514" y="1700"/>
                  </a:cubicBezTo>
                  <a:lnTo>
                    <a:pt x="2253" y="2437"/>
                  </a:lnTo>
                  <a:cubicBezTo>
                    <a:pt x="2264" y="2451"/>
                    <a:pt x="2276" y="2455"/>
                    <a:pt x="2289" y="2455"/>
                  </a:cubicBezTo>
                  <a:cubicBezTo>
                    <a:pt x="2313" y="2455"/>
                    <a:pt x="2337" y="2432"/>
                    <a:pt x="2350" y="2393"/>
                  </a:cubicBezTo>
                  <a:cubicBezTo>
                    <a:pt x="2370" y="2333"/>
                    <a:pt x="2358" y="2257"/>
                    <a:pt x="2324" y="2225"/>
                  </a:cubicBezTo>
                  <a:lnTo>
                    <a:pt x="1585" y="1489"/>
                  </a:lnTo>
                  <a:cubicBezTo>
                    <a:pt x="1573" y="1477"/>
                    <a:pt x="1561" y="1473"/>
                    <a:pt x="1549" y="1473"/>
                  </a:cubicBezTo>
                  <a:close/>
                  <a:moveTo>
                    <a:pt x="3029" y="2945"/>
                  </a:moveTo>
                  <a:cubicBezTo>
                    <a:pt x="3004" y="2945"/>
                    <a:pt x="2980" y="2966"/>
                    <a:pt x="2967" y="3007"/>
                  </a:cubicBezTo>
                  <a:cubicBezTo>
                    <a:pt x="2947" y="3063"/>
                    <a:pt x="2957" y="3139"/>
                    <a:pt x="2992" y="3175"/>
                  </a:cubicBezTo>
                  <a:lnTo>
                    <a:pt x="3731" y="3912"/>
                  </a:lnTo>
                  <a:cubicBezTo>
                    <a:pt x="3743" y="3921"/>
                    <a:pt x="3755" y="3926"/>
                    <a:pt x="3767" y="3926"/>
                  </a:cubicBezTo>
                  <a:cubicBezTo>
                    <a:pt x="3791" y="3926"/>
                    <a:pt x="3815" y="3903"/>
                    <a:pt x="3828" y="3863"/>
                  </a:cubicBezTo>
                  <a:cubicBezTo>
                    <a:pt x="3848" y="3808"/>
                    <a:pt x="3836" y="3732"/>
                    <a:pt x="3803" y="3698"/>
                  </a:cubicBezTo>
                  <a:lnTo>
                    <a:pt x="3064" y="2959"/>
                  </a:lnTo>
                  <a:cubicBezTo>
                    <a:pt x="3053" y="2950"/>
                    <a:pt x="3041" y="2945"/>
                    <a:pt x="3029" y="2945"/>
                  </a:cubicBezTo>
                  <a:close/>
                  <a:moveTo>
                    <a:pt x="4506" y="4418"/>
                  </a:moveTo>
                  <a:cubicBezTo>
                    <a:pt x="4481" y="4418"/>
                    <a:pt x="4457" y="4441"/>
                    <a:pt x="4444" y="4478"/>
                  </a:cubicBezTo>
                  <a:cubicBezTo>
                    <a:pt x="4424" y="4538"/>
                    <a:pt x="4436" y="4614"/>
                    <a:pt x="4471" y="4648"/>
                  </a:cubicBezTo>
                  <a:lnTo>
                    <a:pt x="5210" y="5382"/>
                  </a:lnTo>
                  <a:cubicBezTo>
                    <a:pt x="5220" y="5394"/>
                    <a:pt x="5232" y="5398"/>
                    <a:pt x="5246" y="5398"/>
                  </a:cubicBezTo>
                  <a:cubicBezTo>
                    <a:pt x="5270" y="5398"/>
                    <a:pt x="5294" y="5378"/>
                    <a:pt x="5307" y="5338"/>
                  </a:cubicBezTo>
                  <a:cubicBezTo>
                    <a:pt x="5327" y="5279"/>
                    <a:pt x="5315" y="5205"/>
                    <a:pt x="5280" y="5170"/>
                  </a:cubicBezTo>
                  <a:lnTo>
                    <a:pt x="4542" y="4434"/>
                  </a:lnTo>
                  <a:cubicBezTo>
                    <a:pt x="4531" y="4423"/>
                    <a:pt x="4518" y="4418"/>
                    <a:pt x="4506" y="4418"/>
                  </a:cubicBezTo>
                  <a:close/>
                  <a:moveTo>
                    <a:pt x="5986" y="5891"/>
                  </a:moveTo>
                  <a:cubicBezTo>
                    <a:pt x="5960" y="5891"/>
                    <a:pt x="5936" y="5914"/>
                    <a:pt x="5923" y="5953"/>
                  </a:cubicBezTo>
                  <a:cubicBezTo>
                    <a:pt x="5903" y="6010"/>
                    <a:pt x="5914" y="6084"/>
                    <a:pt x="5948" y="6119"/>
                  </a:cubicBezTo>
                  <a:lnTo>
                    <a:pt x="6687" y="6857"/>
                  </a:lnTo>
                  <a:cubicBezTo>
                    <a:pt x="6699" y="6869"/>
                    <a:pt x="6711" y="6873"/>
                    <a:pt x="6723" y="6873"/>
                  </a:cubicBezTo>
                  <a:cubicBezTo>
                    <a:pt x="6747" y="6873"/>
                    <a:pt x="6771" y="6850"/>
                    <a:pt x="6785" y="6811"/>
                  </a:cubicBezTo>
                  <a:cubicBezTo>
                    <a:pt x="6805" y="6751"/>
                    <a:pt x="6794" y="6675"/>
                    <a:pt x="6759" y="6643"/>
                  </a:cubicBezTo>
                  <a:lnTo>
                    <a:pt x="6020" y="5907"/>
                  </a:lnTo>
                  <a:cubicBezTo>
                    <a:pt x="6010" y="5895"/>
                    <a:pt x="5998" y="5891"/>
                    <a:pt x="5986" y="5891"/>
                  </a:cubicBezTo>
                  <a:close/>
                  <a:moveTo>
                    <a:pt x="7462" y="7363"/>
                  </a:moveTo>
                  <a:cubicBezTo>
                    <a:pt x="7438" y="7363"/>
                    <a:pt x="7414" y="7384"/>
                    <a:pt x="7401" y="7426"/>
                  </a:cubicBezTo>
                  <a:cubicBezTo>
                    <a:pt x="7381" y="7485"/>
                    <a:pt x="7393" y="7559"/>
                    <a:pt x="7427" y="7593"/>
                  </a:cubicBezTo>
                  <a:lnTo>
                    <a:pt x="8166" y="8330"/>
                  </a:lnTo>
                  <a:cubicBezTo>
                    <a:pt x="8177" y="8339"/>
                    <a:pt x="8190" y="8344"/>
                    <a:pt x="8202" y="8344"/>
                  </a:cubicBezTo>
                  <a:cubicBezTo>
                    <a:pt x="8226" y="8344"/>
                    <a:pt x="8250" y="8323"/>
                    <a:pt x="8265" y="8286"/>
                  </a:cubicBezTo>
                  <a:cubicBezTo>
                    <a:pt x="8284" y="8226"/>
                    <a:pt x="8272" y="8150"/>
                    <a:pt x="8237" y="8116"/>
                  </a:cubicBezTo>
                  <a:lnTo>
                    <a:pt x="7498" y="7382"/>
                  </a:lnTo>
                  <a:cubicBezTo>
                    <a:pt x="7487" y="7370"/>
                    <a:pt x="7475" y="7363"/>
                    <a:pt x="7462" y="7363"/>
                  </a:cubicBezTo>
                  <a:close/>
                  <a:moveTo>
                    <a:pt x="8942" y="8836"/>
                  </a:moveTo>
                  <a:cubicBezTo>
                    <a:pt x="8917" y="8836"/>
                    <a:pt x="8893" y="8859"/>
                    <a:pt x="8880" y="8896"/>
                  </a:cubicBezTo>
                  <a:cubicBezTo>
                    <a:pt x="8861" y="8956"/>
                    <a:pt x="8870" y="9032"/>
                    <a:pt x="8905" y="9064"/>
                  </a:cubicBezTo>
                  <a:lnTo>
                    <a:pt x="9644" y="9802"/>
                  </a:lnTo>
                  <a:cubicBezTo>
                    <a:pt x="9656" y="9814"/>
                    <a:pt x="9668" y="9819"/>
                    <a:pt x="9680" y="9819"/>
                  </a:cubicBezTo>
                  <a:cubicBezTo>
                    <a:pt x="9704" y="9819"/>
                    <a:pt x="9730" y="9796"/>
                    <a:pt x="9742" y="9756"/>
                  </a:cubicBezTo>
                  <a:cubicBezTo>
                    <a:pt x="9761" y="9699"/>
                    <a:pt x="9750" y="9623"/>
                    <a:pt x="9716" y="9588"/>
                  </a:cubicBezTo>
                  <a:lnTo>
                    <a:pt x="8977" y="8852"/>
                  </a:lnTo>
                  <a:cubicBezTo>
                    <a:pt x="8966" y="8841"/>
                    <a:pt x="8954" y="8836"/>
                    <a:pt x="8942" y="8836"/>
                  </a:cubicBezTo>
                  <a:close/>
                  <a:moveTo>
                    <a:pt x="10419" y="10311"/>
                  </a:moveTo>
                  <a:cubicBezTo>
                    <a:pt x="10395" y="10311"/>
                    <a:pt x="10371" y="10332"/>
                    <a:pt x="10357" y="10371"/>
                  </a:cubicBezTo>
                  <a:cubicBezTo>
                    <a:pt x="10339" y="10431"/>
                    <a:pt x="10351" y="10507"/>
                    <a:pt x="10385" y="10539"/>
                  </a:cubicBezTo>
                  <a:lnTo>
                    <a:pt x="11124" y="11275"/>
                  </a:lnTo>
                  <a:cubicBezTo>
                    <a:pt x="11133" y="11284"/>
                    <a:pt x="11148" y="11291"/>
                    <a:pt x="11160" y="11291"/>
                  </a:cubicBezTo>
                  <a:cubicBezTo>
                    <a:pt x="11184" y="11291"/>
                    <a:pt x="11208" y="11271"/>
                    <a:pt x="11221" y="11231"/>
                  </a:cubicBezTo>
                  <a:cubicBezTo>
                    <a:pt x="11240" y="11172"/>
                    <a:pt x="11228" y="11096"/>
                    <a:pt x="11193" y="11063"/>
                  </a:cubicBezTo>
                  <a:lnTo>
                    <a:pt x="10455" y="10327"/>
                  </a:lnTo>
                  <a:cubicBezTo>
                    <a:pt x="10444" y="10316"/>
                    <a:pt x="10432" y="10311"/>
                    <a:pt x="10419" y="10311"/>
                  </a:cubicBezTo>
                  <a:close/>
                  <a:moveTo>
                    <a:pt x="11898" y="11781"/>
                  </a:moveTo>
                  <a:cubicBezTo>
                    <a:pt x="11874" y="11781"/>
                    <a:pt x="11850" y="11802"/>
                    <a:pt x="11836" y="11844"/>
                  </a:cubicBezTo>
                  <a:cubicBezTo>
                    <a:pt x="11818" y="11901"/>
                    <a:pt x="11830" y="11977"/>
                    <a:pt x="11863" y="12012"/>
                  </a:cubicBezTo>
                  <a:lnTo>
                    <a:pt x="12603" y="12748"/>
                  </a:lnTo>
                  <a:cubicBezTo>
                    <a:pt x="12614" y="12759"/>
                    <a:pt x="12626" y="12764"/>
                    <a:pt x="12638" y="12764"/>
                  </a:cubicBezTo>
                  <a:cubicBezTo>
                    <a:pt x="12663" y="12764"/>
                    <a:pt x="12687" y="12741"/>
                    <a:pt x="12699" y="12702"/>
                  </a:cubicBezTo>
                  <a:cubicBezTo>
                    <a:pt x="12718" y="12644"/>
                    <a:pt x="12708" y="12568"/>
                    <a:pt x="12674" y="12534"/>
                  </a:cubicBezTo>
                  <a:lnTo>
                    <a:pt x="11935" y="11798"/>
                  </a:lnTo>
                  <a:cubicBezTo>
                    <a:pt x="11923" y="11788"/>
                    <a:pt x="11910" y="11781"/>
                    <a:pt x="11898" y="11781"/>
                  </a:cubicBezTo>
                  <a:close/>
                  <a:moveTo>
                    <a:pt x="13378" y="13256"/>
                  </a:moveTo>
                  <a:cubicBezTo>
                    <a:pt x="13352" y="13256"/>
                    <a:pt x="13328" y="13277"/>
                    <a:pt x="13314" y="13316"/>
                  </a:cubicBezTo>
                  <a:cubicBezTo>
                    <a:pt x="13295" y="13374"/>
                    <a:pt x="13307" y="13452"/>
                    <a:pt x="13342" y="13484"/>
                  </a:cubicBezTo>
                  <a:lnTo>
                    <a:pt x="14081" y="14221"/>
                  </a:lnTo>
                  <a:cubicBezTo>
                    <a:pt x="14093" y="14232"/>
                    <a:pt x="14105" y="14237"/>
                    <a:pt x="14117" y="14237"/>
                  </a:cubicBezTo>
                  <a:cubicBezTo>
                    <a:pt x="14141" y="14237"/>
                    <a:pt x="14165" y="14216"/>
                    <a:pt x="14178" y="14177"/>
                  </a:cubicBezTo>
                  <a:cubicBezTo>
                    <a:pt x="14198" y="14117"/>
                    <a:pt x="14186" y="14043"/>
                    <a:pt x="14153" y="14009"/>
                  </a:cubicBezTo>
                  <a:lnTo>
                    <a:pt x="13412" y="13270"/>
                  </a:lnTo>
                  <a:cubicBezTo>
                    <a:pt x="13402" y="13261"/>
                    <a:pt x="13390" y="13256"/>
                    <a:pt x="13378" y="13256"/>
                  </a:cubicBezTo>
                  <a:close/>
                  <a:moveTo>
                    <a:pt x="14855" y="14729"/>
                  </a:moveTo>
                  <a:cubicBezTo>
                    <a:pt x="14830" y="14729"/>
                    <a:pt x="14806" y="14750"/>
                    <a:pt x="14794" y="14789"/>
                  </a:cubicBezTo>
                  <a:cubicBezTo>
                    <a:pt x="14774" y="14849"/>
                    <a:pt x="14786" y="14922"/>
                    <a:pt x="14819" y="14957"/>
                  </a:cubicBezTo>
                  <a:lnTo>
                    <a:pt x="15560" y="15693"/>
                  </a:lnTo>
                  <a:cubicBezTo>
                    <a:pt x="15570" y="15707"/>
                    <a:pt x="15582" y="15712"/>
                    <a:pt x="15594" y="15712"/>
                  </a:cubicBezTo>
                  <a:cubicBezTo>
                    <a:pt x="15620" y="15712"/>
                    <a:pt x="15644" y="15689"/>
                    <a:pt x="15656" y="15649"/>
                  </a:cubicBezTo>
                  <a:cubicBezTo>
                    <a:pt x="15677" y="15590"/>
                    <a:pt x="15665" y="15514"/>
                    <a:pt x="15630" y="15481"/>
                  </a:cubicBezTo>
                  <a:lnTo>
                    <a:pt x="14891" y="14745"/>
                  </a:lnTo>
                  <a:cubicBezTo>
                    <a:pt x="14879" y="14734"/>
                    <a:pt x="14867" y="14729"/>
                    <a:pt x="14855" y="14729"/>
                  </a:cubicBezTo>
                  <a:close/>
                  <a:moveTo>
                    <a:pt x="16333" y="16199"/>
                  </a:moveTo>
                  <a:cubicBezTo>
                    <a:pt x="16309" y="16199"/>
                    <a:pt x="16285" y="16222"/>
                    <a:pt x="16272" y="16264"/>
                  </a:cubicBezTo>
                  <a:cubicBezTo>
                    <a:pt x="16252" y="16319"/>
                    <a:pt x="16264" y="16395"/>
                    <a:pt x="16298" y="16432"/>
                  </a:cubicBezTo>
                  <a:lnTo>
                    <a:pt x="17037" y="17168"/>
                  </a:lnTo>
                  <a:cubicBezTo>
                    <a:pt x="17049" y="17177"/>
                    <a:pt x="17061" y="17182"/>
                    <a:pt x="17073" y="17182"/>
                  </a:cubicBezTo>
                  <a:cubicBezTo>
                    <a:pt x="17097" y="17182"/>
                    <a:pt x="17121" y="17159"/>
                    <a:pt x="17135" y="17120"/>
                  </a:cubicBezTo>
                  <a:cubicBezTo>
                    <a:pt x="17155" y="17065"/>
                    <a:pt x="17143" y="16989"/>
                    <a:pt x="17108" y="16952"/>
                  </a:cubicBezTo>
                  <a:lnTo>
                    <a:pt x="16369" y="16216"/>
                  </a:lnTo>
                  <a:cubicBezTo>
                    <a:pt x="16357" y="16206"/>
                    <a:pt x="16345" y="16199"/>
                    <a:pt x="16333" y="16199"/>
                  </a:cubicBezTo>
                  <a:close/>
                  <a:moveTo>
                    <a:pt x="17812" y="17674"/>
                  </a:moveTo>
                  <a:cubicBezTo>
                    <a:pt x="17787" y="17674"/>
                    <a:pt x="17764" y="17695"/>
                    <a:pt x="17751" y="17734"/>
                  </a:cubicBezTo>
                  <a:cubicBezTo>
                    <a:pt x="17731" y="17794"/>
                    <a:pt x="17743" y="17870"/>
                    <a:pt x="17776" y="17902"/>
                  </a:cubicBezTo>
                  <a:lnTo>
                    <a:pt x="18516" y="18639"/>
                  </a:lnTo>
                  <a:cubicBezTo>
                    <a:pt x="18527" y="18650"/>
                    <a:pt x="18539" y="18655"/>
                    <a:pt x="18551" y="18655"/>
                  </a:cubicBezTo>
                  <a:cubicBezTo>
                    <a:pt x="18576" y="18655"/>
                    <a:pt x="18600" y="18634"/>
                    <a:pt x="18612" y="18595"/>
                  </a:cubicBezTo>
                  <a:cubicBezTo>
                    <a:pt x="18632" y="18535"/>
                    <a:pt x="18621" y="18461"/>
                    <a:pt x="18587" y="18427"/>
                  </a:cubicBezTo>
                  <a:lnTo>
                    <a:pt x="17848" y="17691"/>
                  </a:lnTo>
                  <a:cubicBezTo>
                    <a:pt x="17836" y="17679"/>
                    <a:pt x="17824" y="17674"/>
                    <a:pt x="17812" y="17674"/>
                  </a:cubicBezTo>
                  <a:close/>
                  <a:moveTo>
                    <a:pt x="19291" y="19147"/>
                  </a:moveTo>
                  <a:cubicBezTo>
                    <a:pt x="19267" y="19147"/>
                    <a:pt x="19243" y="19168"/>
                    <a:pt x="19230" y="19209"/>
                  </a:cubicBezTo>
                  <a:cubicBezTo>
                    <a:pt x="19208" y="19267"/>
                    <a:pt x="19220" y="19340"/>
                    <a:pt x="19255" y="19375"/>
                  </a:cubicBezTo>
                  <a:lnTo>
                    <a:pt x="19994" y="20114"/>
                  </a:lnTo>
                  <a:cubicBezTo>
                    <a:pt x="20006" y="20123"/>
                    <a:pt x="20018" y="20130"/>
                    <a:pt x="20030" y="20130"/>
                  </a:cubicBezTo>
                  <a:cubicBezTo>
                    <a:pt x="20054" y="20130"/>
                    <a:pt x="20078" y="20107"/>
                    <a:pt x="20091" y="20067"/>
                  </a:cubicBezTo>
                  <a:cubicBezTo>
                    <a:pt x="20111" y="20010"/>
                    <a:pt x="20099" y="19934"/>
                    <a:pt x="20066" y="19897"/>
                  </a:cubicBezTo>
                  <a:lnTo>
                    <a:pt x="19326" y="19163"/>
                  </a:lnTo>
                  <a:cubicBezTo>
                    <a:pt x="19315" y="19152"/>
                    <a:pt x="19303" y="19147"/>
                    <a:pt x="19291" y="19147"/>
                  </a:cubicBezTo>
                  <a:close/>
                  <a:moveTo>
                    <a:pt x="20769" y="20620"/>
                  </a:moveTo>
                  <a:cubicBezTo>
                    <a:pt x="20743" y="20620"/>
                    <a:pt x="20721" y="20640"/>
                    <a:pt x="20707" y="20682"/>
                  </a:cubicBezTo>
                  <a:cubicBezTo>
                    <a:pt x="20687" y="20739"/>
                    <a:pt x="20699" y="20815"/>
                    <a:pt x="20733" y="20850"/>
                  </a:cubicBezTo>
                  <a:lnTo>
                    <a:pt x="21473" y="21586"/>
                  </a:lnTo>
                  <a:cubicBezTo>
                    <a:pt x="21483" y="21595"/>
                    <a:pt x="21495" y="21600"/>
                    <a:pt x="21507" y="21600"/>
                  </a:cubicBezTo>
                  <a:cubicBezTo>
                    <a:pt x="21533" y="21600"/>
                    <a:pt x="21557" y="21579"/>
                    <a:pt x="21570" y="21540"/>
                  </a:cubicBezTo>
                  <a:cubicBezTo>
                    <a:pt x="21590" y="21483"/>
                    <a:pt x="21578" y="21407"/>
                    <a:pt x="21543" y="21372"/>
                  </a:cubicBezTo>
                  <a:lnTo>
                    <a:pt x="20805" y="20636"/>
                  </a:lnTo>
                  <a:cubicBezTo>
                    <a:pt x="20793" y="20624"/>
                    <a:pt x="20781" y="20620"/>
                    <a:pt x="20769" y="206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53" name="Google Shape;451;p31"/>
            <p:cNvSpPr/>
            <p:nvPr/>
          </p:nvSpPr>
          <p:spPr>
            <a:xfrm flipH="1">
              <a:off x="300611" y="12821"/>
              <a:ext cx="2997267" cy="1863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fill="norm" stroke="1" extrusionOk="0">
                  <a:moveTo>
                    <a:pt x="12723" y="0"/>
                  </a:moveTo>
                  <a:lnTo>
                    <a:pt x="12696" y="27"/>
                  </a:lnTo>
                  <a:cubicBezTo>
                    <a:pt x="12681" y="41"/>
                    <a:pt x="12676" y="72"/>
                    <a:pt x="12685" y="97"/>
                  </a:cubicBezTo>
                  <a:cubicBezTo>
                    <a:pt x="12689" y="114"/>
                    <a:pt x="12699" y="123"/>
                    <a:pt x="12709" y="123"/>
                  </a:cubicBezTo>
                  <a:cubicBezTo>
                    <a:pt x="12714" y="123"/>
                    <a:pt x="12718" y="121"/>
                    <a:pt x="12722" y="118"/>
                  </a:cubicBezTo>
                  <a:lnTo>
                    <a:pt x="13001" y="397"/>
                  </a:lnTo>
                  <a:cubicBezTo>
                    <a:pt x="13005" y="402"/>
                    <a:pt x="13010" y="404"/>
                    <a:pt x="13016" y="404"/>
                  </a:cubicBezTo>
                  <a:cubicBezTo>
                    <a:pt x="13026" y="404"/>
                    <a:pt x="13035" y="395"/>
                    <a:pt x="13041" y="379"/>
                  </a:cubicBezTo>
                  <a:cubicBezTo>
                    <a:pt x="13049" y="354"/>
                    <a:pt x="13044" y="323"/>
                    <a:pt x="13030" y="309"/>
                  </a:cubicBezTo>
                  <a:lnTo>
                    <a:pt x="12723" y="0"/>
                  </a:lnTo>
                  <a:close/>
                  <a:moveTo>
                    <a:pt x="12404" y="327"/>
                  </a:moveTo>
                  <a:cubicBezTo>
                    <a:pt x="12399" y="327"/>
                    <a:pt x="12394" y="329"/>
                    <a:pt x="12390" y="334"/>
                  </a:cubicBezTo>
                  <a:lnTo>
                    <a:pt x="12085" y="641"/>
                  </a:lnTo>
                  <a:cubicBezTo>
                    <a:pt x="12070" y="655"/>
                    <a:pt x="12065" y="686"/>
                    <a:pt x="12074" y="711"/>
                  </a:cubicBezTo>
                  <a:cubicBezTo>
                    <a:pt x="12079" y="728"/>
                    <a:pt x="12089" y="736"/>
                    <a:pt x="12099" y="736"/>
                  </a:cubicBezTo>
                  <a:cubicBezTo>
                    <a:pt x="12104" y="736"/>
                    <a:pt x="12109" y="734"/>
                    <a:pt x="12114" y="730"/>
                  </a:cubicBezTo>
                  <a:lnTo>
                    <a:pt x="12420" y="423"/>
                  </a:lnTo>
                  <a:cubicBezTo>
                    <a:pt x="12433" y="409"/>
                    <a:pt x="12438" y="377"/>
                    <a:pt x="12430" y="353"/>
                  </a:cubicBezTo>
                  <a:cubicBezTo>
                    <a:pt x="12424" y="336"/>
                    <a:pt x="12415" y="327"/>
                    <a:pt x="12404" y="327"/>
                  </a:cubicBezTo>
                  <a:close/>
                  <a:moveTo>
                    <a:pt x="13321" y="609"/>
                  </a:moveTo>
                  <a:cubicBezTo>
                    <a:pt x="13311" y="609"/>
                    <a:pt x="13301" y="617"/>
                    <a:pt x="13296" y="635"/>
                  </a:cubicBezTo>
                  <a:cubicBezTo>
                    <a:pt x="13287" y="659"/>
                    <a:pt x="13292" y="689"/>
                    <a:pt x="13306" y="704"/>
                  </a:cubicBezTo>
                  <a:lnTo>
                    <a:pt x="13611" y="1011"/>
                  </a:lnTo>
                  <a:cubicBezTo>
                    <a:pt x="13616" y="1015"/>
                    <a:pt x="13621" y="1018"/>
                    <a:pt x="13626" y="1018"/>
                  </a:cubicBezTo>
                  <a:cubicBezTo>
                    <a:pt x="13636" y="1018"/>
                    <a:pt x="13646" y="1009"/>
                    <a:pt x="13651" y="992"/>
                  </a:cubicBezTo>
                  <a:cubicBezTo>
                    <a:pt x="13660" y="968"/>
                    <a:pt x="13655" y="936"/>
                    <a:pt x="13641" y="922"/>
                  </a:cubicBezTo>
                  <a:lnTo>
                    <a:pt x="13335" y="615"/>
                  </a:lnTo>
                  <a:cubicBezTo>
                    <a:pt x="13331" y="611"/>
                    <a:pt x="13326" y="609"/>
                    <a:pt x="13321" y="609"/>
                  </a:cubicBezTo>
                  <a:close/>
                  <a:moveTo>
                    <a:pt x="11794" y="940"/>
                  </a:moveTo>
                  <a:cubicBezTo>
                    <a:pt x="11789" y="940"/>
                    <a:pt x="11784" y="943"/>
                    <a:pt x="11779" y="948"/>
                  </a:cubicBezTo>
                  <a:lnTo>
                    <a:pt x="11474" y="1254"/>
                  </a:lnTo>
                  <a:cubicBezTo>
                    <a:pt x="11460" y="1268"/>
                    <a:pt x="11455" y="1300"/>
                    <a:pt x="11463" y="1325"/>
                  </a:cubicBezTo>
                  <a:cubicBezTo>
                    <a:pt x="11469" y="1340"/>
                    <a:pt x="11478" y="1351"/>
                    <a:pt x="11488" y="1351"/>
                  </a:cubicBezTo>
                  <a:cubicBezTo>
                    <a:pt x="11493" y="1351"/>
                    <a:pt x="11498" y="1348"/>
                    <a:pt x="11503" y="1343"/>
                  </a:cubicBezTo>
                  <a:lnTo>
                    <a:pt x="11809" y="1036"/>
                  </a:lnTo>
                  <a:cubicBezTo>
                    <a:pt x="11823" y="1022"/>
                    <a:pt x="11828" y="991"/>
                    <a:pt x="11819" y="966"/>
                  </a:cubicBezTo>
                  <a:cubicBezTo>
                    <a:pt x="11813" y="950"/>
                    <a:pt x="11804" y="940"/>
                    <a:pt x="11794" y="940"/>
                  </a:cubicBezTo>
                  <a:close/>
                  <a:moveTo>
                    <a:pt x="13931" y="1222"/>
                  </a:moveTo>
                  <a:cubicBezTo>
                    <a:pt x="13921" y="1222"/>
                    <a:pt x="13911" y="1231"/>
                    <a:pt x="13906" y="1248"/>
                  </a:cubicBezTo>
                  <a:cubicBezTo>
                    <a:pt x="13898" y="1272"/>
                    <a:pt x="13903" y="1304"/>
                    <a:pt x="13917" y="1318"/>
                  </a:cubicBezTo>
                  <a:lnTo>
                    <a:pt x="14222" y="1625"/>
                  </a:lnTo>
                  <a:cubicBezTo>
                    <a:pt x="14227" y="1629"/>
                    <a:pt x="14232" y="1631"/>
                    <a:pt x="14237" y="1631"/>
                  </a:cubicBezTo>
                  <a:cubicBezTo>
                    <a:pt x="14247" y="1631"/>
                    <a:pt x="14257" y="1622"/>
                    <a:pt x="14262" y="1606"/>
                  </a:cubicBezTo>
                  <a:cubicBezTo>
                    <a:pt x="14271" y="1582"/>
                    <a:pt x="14266" y="1550"/>
                    <a:pt x="14251" y="1536"/>
                  </a:cubicBezTo>
                  <a:lnTo>
                    <a:pt x="13946" y="1229"/>
                  </a:lnTo>
                  <a:cubicBezTo>
                    <a:pt x="13941" y="1224"/>
                    <a:pt x="13936" y="1222"/>
                    <a:pt x="13931" y="1222"/>
                  </a:cubicBezTo>
                  <a:close/>
                  <a:moveTo>
                    <a:pt x="11183" y="1554"/>
                  </a:moveTo>
                  <a:cubicBezTo>
                    <a:pt x="11178" y="1554"/>
                    <a:pt x="11173" y="1556"/>
                    <a:pt x="11168" y="1561"/>
                  </a:cubicBezTo>
                  <a:lnTo>
                    <a:pt x="10863" y="1868"/>
                  </a:lnTo>
                  <a:cubicBezTo>
                    <a:pt x="10849" y="1883"/>
                    <a:pt x="10844" y="1914"/>
                    <a:pt x="10852" y="1937"/>
                  </a:cubicBezTo>
                  <a:cubicBezTo>
                    <a:pt x="10857" y="1955"/>
                    <a:pt x="10867" y="1963"/>
                    <a:pt x="10878" y="1963"/>
                  </a:cubicBezTo>
                  <a:cubicBezTo>
                    <a:pt x="10883" y="1963"/>
                    <a:pt x="10888" y="1961"/>
                    <a:pt x="10892" y="1957"/>
                  </a:cubicBezTo>
                  <a:lnTo>
                    <a:pt x="11198" y="1649"/>
                  </a:lnTo>
                  <a:cubicBezTo>
                    <a:pt x="11211" y="1636"/>
                    <a:pt x="11216" y="1604"/>
                    <a:pt x="11209" y="1580"/>
                  </a:cubicBezTo>
                  <a:cubicBezTo>
                    <a:pt x="11203" y="1564"/>
                    <a:pt x="11193" y="1554"/>
                    <a:pt x="11183" y="1554"/>
                  </a:cubicBezTo>
                  <a:close/>
                  <a:moveTo>
                    <a:pt x="14542" y="1836"/>
                  </a:moveTo>
                  <a:cubicBezTo>
                    <a:pt x="14532" y="1836"/>
                    <a:pt x="14522" y="1845"/>
                    <a:pt x="14517" y="1861"/>
                  </a:cubicBezTo>
                  <a:cubicBezTo>
                    <a:pt x="14509" y="1886"/>
                    <a:pt x="14513" y="1917"/>
                    <a:pt x="14527" y="1931"/>
                  </a:cubicBezTo>
                  <a:lnTo>
                    <a:pt x="14833" y="2239"/>
                  </a:lnTo>
                  <a:cubicBezTo>
                    <a:pt x="14838" y="2243"/>
                    <a:pt x="14843" y="2245"/>
                    <a:pt x="14848" y="2245"/>
                  </a:cubicBezTo>
                  <a:cubicBezTo>
                    <a:pt x="14858" y="2245"/>
                    <a:pt x="14868" y="2236"/>
                    <a:pt x="14873" y="2219"/>
                  </a:cubicBezTo>
                  <a:cubicBezTo>
                    <a:pt x="14881" y="2194"/>
                    <a:pt x="14877" y="2163"/>
                    <a:pt x="14862" y="2149"/>
                  </a:cubicBezTo>
                  <a:lnTo>
                    <a:pt x="14557" y="1843"/>
                  </a:lnTo>
                  <a:cubicBezTo>
                    <a:pt x="14553" y="1838"/>
                    <a:pt x="14547" y="1836"/>
                    <a:pt x="14542" y="1836"/>
                  </a:cubicBezTo>
                  <a:close/>
                  <a:moveTo>
                    <a:pt x="10572" y="2169"/>
                  </a:moveTo>
                  <a:cubicBezTo>
                    <a:pt x="10567" y="2169"/>
                    <a:pt x="10562" y="2170"/>
                    <a:pt x="10557" y="2175"/>
                  </a:cubicBezTo>
                  <a:lnTo>
                    <a:pt x="10252" y="2482"/>
                  </a:lnTo>
                  <a:cubicBezTo>
                    <a:pt x="10238" y="2495"/>
                    <a:pt x="10233" y="2527"/>
                    <a:pt x="10241" y="2552"/>
                  </a:cubicBezTo>
                  <a:cubicBezTo>
                    <a:pt x="10247" y="2568"/>
                    <a:pt x="10256" y="2577"/>
                    <a:pt x="10266" y="2577"/>
                  </a:cubicBezTo>
                  <a:cubicBezTo>
                    <a:pt x="10271" y="2577"/>
                    <a:pt x="10276" y="2575"/>
                    <a:pt x="10281" y="2570"/>
                  </a:cubicBezTo>
                  <a:lnTo>
                    <a:pt x="10587" y="2263"/>
                  </a:lnTo>
                  <a:cubicBezTo>
                    <a:pt x="10601" y="2250"/>
                    <a:pt x="10606" y="2218"/>
                    <a:pt x="10598" y="2193"/>
                  </a:cubicBezTo>
                  <a:cubicBezTo>
                    <a:pt x="10592" y="2177"/>
                    <a:pt x="10582" y="2169"/>
                    <a:pt x="10572" y="2169"/>
                  </a:cubicBezTo>
                  <a:close/>
                  <a:moveTo>
                    <a:pt x="15153" y="2449"/>
                  </a:moveTo>
                  <a:cubicBezTo>
                    <a:pt x="15143" y="2449"/>
                    <a:pt x="15133" y="2458"/>
                    <a:pt x="15127" y="2475"/>
                  </a:cubicBezTo>
                  <a:cubicBezTo>
                    <a:pt x="15119" y="2499"/>
                    <a:pt x="15124" y="2531"/>
                    <a:pt x="15138" y="2545"/>
                  </a:cubicBezTo>
                  <a:lnTo>
                    <a:pt x="15444" y="2852"/>
                  </a:lnTo>
                  <a:cubicBezTo>
                    <a:pt x="15448" y="2856"/>
                    <a:pt x="15454" y="2859"/>
                    <a:pt x="15459" y="2859"/>
                  </a:cubicBezTo>
                  <a:cubicBezTo>
                    <a:pt x="15468" y="2859"/>
                    <a:pt x="15478" y="2850"/>
                    <a:pt x="15484" y="2834"/>
                  </a:cubicBezTo>
                  <a:cubicBezTo>
                    <a:pt x="15492" y="2809"/>
                    <a:pt x="15487" y="2777"/>
                    <a:pt x="15473" y="2764"/>
                  </a:cubicBezTo>
                  <a:lnTo>
                    <a:pt x="15168" y="2456"/>
                  </a:lnTo>
                  <a:cubicBezTo>
                    <a:pt x="15163" y="2451"/>
                    <a:pt x="15158" y="2449"/>
                    <a:pt x="15153" y="2449"/>
                  </a:cubicBezTo>
                  <a:close/>
                  <a:moveTo>
                    <a:pt x="9961" y="2781"/>
                  </a:moveTo>
                  <a:cubicBezTo>
                    <a:pt x="9956" y="2781"/>
                    <a:pt x="9951" y="2784"/>
                    <a:pt x="9946" y="2788"/>
                  </a:cubicBezTo>
                  <a:lnTo>
                    <a:pt x="9641" y="3095"/>
                  </a:lnTo>
                  <a:cubicBezTo>
                    <a:pt x="9627" y="3109"/>
                    <a:pt x="9622" y="3141"/>
                    <a:pt x="9630" y="3165"/>
                  </a:cubicBezTo>
                  <a:cubicBezTo>
                    <a:pt x="9636" y="3181"/>
                    <a:pt x="9645" y="3191"/>
                    <a:pt x="9656" y="3191"/>
                  </a:cubicBezTo>
                  <a:cubicBezTo>
                    <a:pt x="9661" y="3191"/>
                    <a:pt x="9666" y="3189"/>
                    <a:pt x="9670" y="3184"/>
                  </a:cubicBezTo>
                  <a:lnTo>
                    <a:pt x="9976" y="2877"/>
                  </a:lnTo>
                  <a:cubicBezTo>
                    <a:pt x="9990" y="2863"/>
                    <a:pt x="9995" y="2832"/>
                    <a:pt x="9987" y="2807"/>
                  </a:cubicBezTo>
                  <a:cubicBezTo>
                    <a:pt x="9982" y="2791"/>
                    <a:pt x="9972" y="2781"/>
                    <a:pt x="9961" y="2781"/>
                  </a:cubicBezTo>
                  <a:close/>
                  <a:moveTo>
                    <a:pt x="15764" y="3063"/>
                  </a:moveTo>
                  <a:cubicBezTo>
                    <a:pt x="15754" y="3063"/>
                    <a:pt x="15744" y="3073"/>
                    <a:pt x="15738" y="3089"/>
                  </a:cubicBezTo>
                  <a:cubicBezTo>
                    <a:pt x="15731" y="3113"/>
                    <a:pt x="15736" y="3144"/>
                    <a:pt x="15749" y="3159"/>
                  </a:cubicBezTo>
                  <a:lnTo>
                    <a:pt x="16054" y="3466"/>
                  </a:lnTo>
                  <a:cubicBezTo>
                    <a:pt x="16059" y="3470"/>
                    <a:pt x="16064" y="3472"/>
                    <a:pt x="16069" y="3472"/>
                  </a:cubicBezTo>
                  <a:cubicBezTo>
                    <a:pt x="16080" y="3472"/>
                    <a:pt x="16090" y="3463"/>
                    <a:pt x="16095" y="3446"/>
                  </a:cubicBezTo>
                  <a:cubicBezTo>
                    <a:pt x="16103" y="3422"/>
                    <a:pt x="16098" y="3391"/>
                    <a:pt x="16084" y="3376"/>
                  </a:cubicBezTo>
                  <a:lnTo>
                    <a:pt x="15779" y="3070"/>
                  </a:lnTo>
                  <a:cubicBezTo>
                    <a:pt x="15774" y="3066"/>
                    <a:pt x="15769" y="3063"/>
                    <a:pt x="15764" y="3063"/>
                  </a:cubicBezTo>
                  <a:close/>
                  <a:moveTo>
                    <a:pt x="9351" y="3395"/>
                  </a:moveTo>
                  <a:cubicBezTo>
                    <a:pt x="9346" y="3395"/>
                    <a:pt x="9341" y="3398"/>
                    <a:pt x="9336" y="3402"/>
                  </a:cubicBezTo>
                  <a:lnTo>
                    <a:pt x="9030" y="3709"/>
                  </a:lnTo>
                  <a:cubicBezTo>
                    <a:pt x="9016" y="3724"/>
                    <a:pt x="9011" y="3754"/>
                    <a:pt x="9020" y="3779"/>
                  </a:cubicBezTo>
                  <a:cubicBezTo>
                    <a:pt x="9025" y="3795"/>
                    <a:pt x="9035" y="3804"/>
                    <a:pt x="9045" y="3804"/>
                  </a:cubicBezTo>
                  <a:cubicBezTo>
                    <a:pt x="9050" y="3804"/>
                    <a:pt x="9055" y="3802"/>
                    <a:pt x="9060" y="3797"/>
                  </a:cubicBezTo>
                  <a:lnTo>
                    <a:pt x="9365" y="3492"/>
                  </a:lnTo>
                  <a:cubicBezTo>
                    <a:pt x="9379" y="3477"/>
                    <a:pt x="9384" y="3445"/>
                    <a:pt x="9376" y="3421"/>
                  </a:cubicBezTo>
                  <a:cubicBezTo>
                    <a:pt x="9371" y="3404"/>
                    <a:pt x="9361" y="3395"/>
                    <a:pt x="9351" y="3395"/>
                  </a:cubicBezTo>
                  <a:close/>
                  <a:moveTo>
                    <a:pt x="16375" y="3677"/>
                  </a:moveTo>
                  <a:cubicBezTo>
                    <a:pt x="16364" y="3677"/>
                    <a:pt x="16354" y="3686"/>
                    <a:pt x="16349" y="3702"/>
                  </a:cubicBezTo>
                  <a:cubicBezTo>
                    <a:pt x="16341" y="3726"/>
                    <a:pt x="16346" y="3758"/>
                    <a:pt x="16360" y="3772"/>
                  </a:cubicBezTo>
                  <a:lnTo>
                    <a:pt x="16666" y="4079"/>
                  </a:lnTo>
                  <a:cubicBezTo>
                    <a:pt x="16670" y="4084"/>
                    <a:pt x="16676" y="4086"/>
                    <a:pt x="16681" y="4086"/>
                  </a:cubicBezTo>
                  <a:cubicBezTo>
                    <a:pt x="16690" y="4086"/>
                    <a:pt x="16700" y="4076"/>
                    <a:pt x="16706" y="4060"/>
                  </a:cubicBezTo>
                  <a:cubicBezTo>
                    <a:pt x="16714" y="4036"/>
                    <a:pt x="16709" y="4003"/>
                    <a:pt x="16694" y="3990"/>
                  </a:cubicBezTo>
                  <a:lnTo>
                    <a:pt x="16389" y="3683"/>
                  </a:lnTo>
                  <a:cubicBezTo>
                    <a:pt x="16385" y="3678"/>
                    <a:pt x="16380" y="3677"/>
                    <a:pt x="16375" y="3677"/>
                  </a:cubicBezTo>
                  <a:close/>
                  <a:moveTo>
                    <a:pt x="8739" y="4009"/>
                  </a:moveTo>
                  <a:cubicBezTo>
                    <a:pt x="8734" y="4009"/>
                    <a:pt x="8729" y="4011"/>
                    <a:pt x="8725" y="4016"/>
                  </a:cubicBezTo>
                  <a:lnTo>
                    <a:pt x="8420" y="4323"/>
                  </a:lnTo>
                  <a:cubicBezTo>
                    <a:pt x="8405" y="4336"/>
                    <a:pt x="8400" y="4368"/>
                    <a:pt x="8409" y="4393"/>
                  </a:cubicBezTo>
                  <a:cubicBezTo>
                    <a:pt x="8414" y="4409"/>
                    <a:pt x="8424" y="4419"/>
                    <a:pt x="8434" y="4419"/>
                  </a:cubicBezTo>
                  <a:cubicBezTo>
                    <a:pt x="8439" y="4419"/>
                    <a:pt x="8444" y="4417"/>
                    <a:pt x="8449" y="4411"/>
                  </a:cubicBezTo>
                  <a:lnTo>
                    <a:pt x="8754" y="4104"/>
                  </a:lnTo>
                  <a:cubicBezTo>
                    <a:pt x="8768" y="4091"/>
                    <a:pt x="8773" y="4059"/>
                    <a:pt x="8765" y="4034"/>
                  </a:cubicBezTo>
                  <a:cubicBezTo>
                    <a:pt x="8760" y="4018"/>
                    <a:pt x="8750" y="4009"/>
                    <a:pt x="8739" y="4009"/>
                  </a:cubicBezTo>
                  <a:close/>
                  <a:moveTo>
                    <a:pt x="16986" y="4291"/>
                  </a:moveTo>
                  <a:cubicBezTo>
                    <a:pt x="16975" y="4291"/>
                    <a:pt x="16965" y="4300"/>
                    <a:pt x="16960" y="4316"/>
                  </a:cubicBezTo>
                  <a:cubicBezTo>
                    <a:pt x="16952" y="4341"/>
                    <a:pt x="16957" y="4372"/>
                    <a:pt x="16971" y="4386"/>
                  </a:cubicBezTo>
                  <a:lnTo>
                    <a:pt x="17277" y="4693"/>
                  </a:lnTo>
                  <a:cubicBezTo>
                    <a:pt x="17281" y="4698"/>
                    <a:pt x="17286" y="4700"/>
                    <a:pt x="17291" y="4700"/>
                  </a:cubicBezTo>
                  <a:cubicBezTo>
                    <a:pt x="17301" y="4700"/>
                    <a:pt x="17311" y="4691"/>
                    <a:pt x="17316" y="4675"/>
                  </a:cubicBezTo>
                  <a:cubicBezTo>
                    <a:pt x="17324" y="4650"/>
                    <a:pt x="17320" y="4618"/>
                    <a:pt x="17306" y="4605"/>
                  </a:cubicBezTo>
                  <a:lnTo>
                    <a:pt x="17001" y="4298"/>
                  </a:lnTo>
                  <a:cubicBezTo>
                    <a:pt x="16996" y="4293"/>
                    <a:pt x="16991" y="4291"/>
                    <a:pt x="16986" y="4291"/>
                  </a:cubicBezTo>
                  <a:close/>
                  <a:moveTo>
                    <a:pt x="8129" y="4623"/>
                  </a:moveTo>
                  <a:cubicBezTo>
                    <a:pt x="8124" y="4623"/>
                    <a:pt x="8119" y="4625"/>
                    <a:pt x="8114" y="4630"/>
                  </a:cubicBezTo>
                  <a:lnTo>
                    <a:pt x="7809" y="4936"/>
                  </a:lnTo>
                  <a:cubicBezTo>
                    <a:pt x="7795" y="4951"/>
                    <a:pt x="7790" y="4982"/>
                    <a:pt x="7798" y="5007"/>
                  </a:cubicBezTo>
                  <a:cubicBezTo>
                    <a:pt x="7804" y="5023"/>
                    <a:pt x="7814" y="5031"/>
                    <a:pt x="7823" y="5031"/>
                  </a:cubicBezTo>
                  <a:cubicBezTo>
                    <a:pt x="7828" y="5031"/>
                    <a:pt x="7833" y="5029"/>
                    <a:pt x="7838" y="5025"/>
                  </a:cubicBezTo>
                  <a:lnTo>
                    <a:pt x="8144" y="4719"/>
                  </a:lnTo>
                  <a:cubicBezTo>
                    <a:pt x="8158" y="4704"/>
                    <a:pt x="8163" y="4674"/>
                    <a:pt x="8154" y="4649"/>
                  </a:cubicBezTo>
                  <a:cubicBezTo>
                    <a:pt x="8149" y="4631"/>
                    <a:pt x="8139" y="4623"/>
                    <a:pt x="8129" y="4623"/>
                  </a:cubicBezTo>
                  <a:close/>
                  <a:moveTo>
                    <a:pt x="17596" y="4904"/>
                  </a:moveTo>
                  <a:cubicBezTo>
                    <a:pt x="17586" y="4904"/>
                    <a:pt x="17576" y="4913"/>
                    <a:pt x="17570" y="4930"/>
                  </a:cubicBezTo>
                  <a:cubicBezTo>
                    <a:pt x="17563" y="4953"/>
                    <a:pt x="17568" y="4985"/>
                    <a:pt x="17582" y="5000"/>
                  </a:cubicBezTo>
                  <a:lnTo>
                    <a:pt x="17887" y="5307"/>
                  </a:lnTo>
                  <a:cubicBezTo>
                    <a:pt x="17892" y="5311"/>
                    <a:pt x="17897" y="5313"/>
                    <a:pt x="17902" y="5313"/>
                  </a:cubicBezTo>
                  <a:cubicBezTo>
                    <a:pt x="17912" y="5313"/>
                    <a:pt x="17922" y="5303"/>
                    <a:pt x="17927" y="5287"/>
                  </a:cubicBezTo>
                  <a:cubicBezTo>
                    <a:pt x="17936" y="5264"/>
                    <a:pt x="17931" y="5232"/>
                    <a:pt x="17917" y="5217"/>
                  </a:cubicBezTo>
                  <a:lnTo>
                    <a:pt x="17611" y="4910"/>
                  </a:lnTo>
                  <a:cubicBezTo>
                    <a:pt x="17606" y="4907"/>
                    <a:pt x="17601" y="4904"/>
                    <a:pt x="17596" y="4904"/>
                  </a:cubicBezTo>
                  <a:close/>
                  <a:moveTo>
                    <a:pt x="7518" y="5236"/>
                  </a:moveTo>
                  <a:cubicBezTo>
                    <a:pt x="7513" y="5236"/>
                    <a:pt x="7508" y="5238"/>
                    <a:pt x="7503" y="5243"/>
                  </a:cubicBezTo>
                  <a:lnTo>
                    <a:pt x="7198" y="5550"/>
                  </a:lnTo>
                  <a:cubicBezTo>
                    <a:pt x="7184" y="5564"/>
                    <a:pt x="7179" y="5595"/>
                    <a:pt x="7187" y="5620"/>
                  </a:cubicBezTo>
                  <a:cubicBezTo>
                    <a:pt x="7193" y="5636"/>
                    <a:pt x="7203" y="5646"/>
                    <a:pt x="7213" y="5646"/>
                  </a:cubicBezTo>
                  <a:cubicBezTo>
                    <a:pt x="7218" y="5646"/>
                    <a:pt x="7223" y="5644"/>
                    <a:pt x="7227" y="5638"/>
                  </a:cubicBezTo>
                  <a:lnTo>
                    <a:pt x="7533" y="5331"/>
                  </a:lnTo>
                  <a:cubicBezTo>
                    <a:pt x="7547" y="5318"/>
                    <a:pt x="7552" y="5286"/>
                    <a:pt x="7544" y="5261"/>
                  </a:cubicBezTo>
                  <a:cubicBezTo>
                    <a:pt x="7538" y="5246"/>
                    <a:pt x="7528" y="5236"/>
                    <a:pt x="7518" y="5236"/>
                  </a:cubicBezTo>
                  <a:close/>
                  <a:moveTo>
                    <a:pt x="18207" y="5518"/>
                  </a:moveTo>
                  <a:cubicBezTo>
                    <a:pt x="18197" y="5518"/>
                    <a:pt x="18187" y="5527"/>
                    <a:pt x="18182" y="5543"/>
                  </a:cubicBezTo>
                  <a:cubicBezTo>
                    <a:pt x="18174" y="5568"/>
                    <a:pt x="18179" y="5600"/>
                    <a:pt x="18192" y="5613"/>
                  </a:cubicBezTo>
                  <a:lnTo>
                    <a:pt x="18498" y="5920"/>
                  </a:lnTo>
                  <a:cubicBezTo>
                    <a:pt x="18503" y="5925"/>
                    <a:pt x="18508" y="5927"/>
                    <a:pt x="18512" y="5927"/>
                  </a:cubicBezTo>
                  <a:cubicBezTo>
                    <a:pt x="18523" y="5927"/>
                    <a:pt x="18533" y="5918"/>
                    <a:pt x="18538" y="5902"/>
                  </a:cubicBezTo>
                  <a:cubicBezTo>
                    <a:pt x="18547" y="5877"/>
                    <a:pt x="18542" y="5845"/>
                    <a:pt x="18527" y="5832"/>
                  </a:cubicBezTo>
                  <a:lnTo>
                    <a:pt x="18222" y="5525"/>
                  </a:lnTo>
                  <a:cubicBezTo>
                    <a:pt x="18217" y="5520"/>
                    <a:pt x="18212" y="5518"/>
                    <a:pt x="18207" y="5518"/>
                  </a:cubicBezTo>
                  <a:close/>
                  <a:moveTo>
                    <a:pt x="6907" y="5850"/>
                  </a:moveTo>
                  <a:cubicBezTo>
                    <a:pt x="6902" y="5850"/>
                    <a:pt x="6897" y="5852"/>
                    <a:pt x="6892" y="5857"/>
                  </a:cubicBezTo>
                  <a:lnTo>
                    <a:pt x="6587" y="6164"/>
                  </a:lnTo>
                  <a:cubicBezTo>
                    <a:pt x="6573" y="6178"/>
                    <a:pt x="6568" y="6209"/>
                    <a:pt x="6577" y="6233"/>
                  </a:cubicBezTo>
                  <a:cubicBezTo>
                    <a:pt x="6582" y="6251"/>
                    <a:pt x="6592" y="6259"/>
                    <a:pt x="6602" y="6259"/>
                  </a:cubicBezTo>
                  <a:cubicBezTo>
                    <a:pt x="6607" y="6259"/>
                    <a:pt x="6612" y="6257"/>
                    <a:pt x="6617" y="6253"/>
                  </a:cubicBezTo>
                  <a:lnTo>
                    <a:pt x="6922" y="5946"/>
                  </a:lnTo>
                  <a:cubicBezTo>
                    <a:pt x="6936" y="5930"/>
                    <a:pt x="6941" y="5900"/>
                    <a:pt x="6933" y="5876"/>
                  </a:cubicBezTo>
                  <a:cubicBezTo>
                    <a:pt x="6927" y="5859"/>
                    <a:pt x="6917" y="5850"/>
                    <a:pt x="6907" y="5850"/>
                  </a:cubicBezTo>
                  <a:close/>
                  <a:moveTo>
                    <a:pt x="18818" y="6132"/>
                  </a:moveTo>
                  <a:cubicBezTo>
                    <a:pt x="18808" y="6132"/>
                    <a:pt x="18798" y="6140"/>
                    <a:pt x="18793" y="6158"/>
                  </a:cubicBezTo>
                  <a:cubicBezTo>
                    <a:pt x="18784" y="6182"/>
                    <a:pt x="18789" y="6212"/>
                    <a:pt x="18803" y="6227"/>
                  </a:cubicBezTo>
                  <a:lnTo>
                    <a:pt x="19109" y="6534"/>
                  </a:lnTo>
                  <a:cubicBezTo>
                    <a:pt x="19114" y="6538"/>
                    <a:pt x="19119" y="6541"/>
                    <a:pt x="19123" y="6541"/>
                  </a:cubicBezTo>
                  <a:cubicBezTo>
                    <a:pt x="19133" y="6541"/>
                    <a:pt x="19143" y="6531"/>
                    <a:pt x="19149" y="6515"/>
                  </a:cubicBezTo>
                  <a:cubicBezTo>
                    <a:pt x="19157" y="6491"/>
                    <a:pt x="19152" y="6459"/>
                    <a:pt x="19138" y="6444"/>
                  </a:cubicBezTo>
                  <a:lnTo>
                    <a:pt x="18833" y="6138"/>
                  </a:lnTo>
                  <a:cubicBezTo>
                    <a:pt x="18828" y="6134"/>
                    <a:pt x="18823" y="6132"/>
                    <a:pt x="18818" y="6132"/>
                  </a:cubicBezTo>
                  <a:close/>
                  <a:moveTo>
                    <a:pt x="6297" y="6463"/>
                  </a:moveTo>
                  <a:cubicBezTo>
                    <a:pt x="6292" y="6463"/>
                    <a:pt x="6286" y="6466"/>
                    <a:pt x="6282" y="6470"/>
                  </a:cubicBezTo>
                  <a:lnTo>
                    <a:pt x="5977" y="6777"/>
                  </a:lnTo>
                  <a:cubicBezTo>
                    <a:pt x="5962" y="6791"/>
                    <a:pt x="5957" y="6823"/>
                    <a:pt x="5965" y="6847"/>
                  </a:cubicBezTo>
                  <a:cubicBezTo>
                    <a:pt x="5971" y="6863"/>
                    <a:pt x="5981" y="6873"/>
                    <a:pt x="5991" y="6873"/>
                  </a:cubicBezTo>
                  <a:cubicBezTo>
                    <a:pt x="5996" y="6873"/>
                    <a:pt x="6001" y="6871"/>
                    <a:pt x="6006" y="6866"/>
                  </a:cubicBezTo>
                  <a:lnTo>
                    <a:pt x="6311" y="6559"/>
                  </a:lnTo>
                  <a:cubicBezTo>
                    <a:pt x="6325" y="6545"/>
                    <a:pt x="6330" y="6514"/>
                    <a:pt x="6322" y="6489"/>
                  </a:cubicBezTo>
                  <a:cubicBezTo>
                    <a:pt x="6317" y="6472"/>
                    <a:pt x="6307" y="6463"/>
                    <a:pt x="6297" y="6463"/>
                  </a:cubicBezTo>
                  <a:close/>
                  <a:moveTo>
                    <a:pt x="19429" y="6745"/>
                  </a:moveTo>
                  <a:cubicBezTo>
                    <a:pt x="19419" y="6745"/>
                    <a:pt x="19409" y="6754"/>
                    <a:pt x="19403" y="6771"/>
                  </a:cubicBezTo>
                  <a:cubicBezTo>
                    <a:pt x="19395" y="6795"/>
                    <a:pt x="19400" y="6827"/>
                    <a:pt x="19414" y="6841"/>
                  </a:cubicBezTo>
                  <a:lnTo>
                    <a:pt x="19720" y="7147"/>
                  </a:lnTo>
                  <a:cubicBezTo>
                    <a:pt x="19724" y="7152"/>
                    <a:pt x="19729" y="7154"/>
                    <a:pt x="19734" y="7154"/>
                  </a:cubicBezTo>
                  <a:cubicBezTo>
                    <a:pt x="19744" y="7154"/>
                    <a:pt x="19754" y="7145"/>
                    <a:pt x="19759" y="7128"/>
                  </a:cubicBezTo>
                  <a:cubicBezTo>
                    <a:pt x="19768" y="7104"/>
                    <a:pt x="19763" y="7073"/>
                    <a:pt x="19749" y="7059"/>
                  </a:cubicBezTo>
                  <a:lnTo>
                    <a:pt x="19444" y="6751"/>
                  </a:lnTo>
                  <a:cubicBezTo>
                    <a:pt x="19439" y="6747"/>
                    <a:pt x="19434" y="6745"/>
                    <a:pt x="19429" y="6745"/>
                  </a:cubicBezTo>
                  <a:close/>
                  <a:moveTo>
                    <a:pt x="5685" y="7077"/>
                  </a:moveTo>
                  <a:cubicBezTo>
                    <a:pt x="5680" y="7077"/>
                    <a:pt x="5675" y="7079"/>
                    <a:pt x="5671" y="7084"/>
                  </a:cubicBezTo>
                  <a:lnTo>
                    <a:pt x="5366" y="7390"/>
                  </a:lnTo>
                  <a:cubicBezTo>
                    <a:pt x="5351" y="7406"/>
                    <a:pt x="5347" y="7436"/>
                    <a:pt x="5355" y="7460"/>
                  </a:cubicBezTo>
                  <a:cubicBezTo>
                    <a:pt x="5361" y="7478"/>
                    <a:pt x="5371" y="7486"/>
                    <a:pt x="5381" y="7486"/>
                  </a:cubicBezTo>
                  <a:cubicBezTo>
                    <a:pt x="5386" y="7486"/>
                    <a:pt x="5390" y="7484"/>
                    <a:pt x="5395" y="7480"/>
                  </a:cubicBezTo>
                  <a:lnTo>
                    <a:pt x="5701" y="7174"/>
                  </a:lnTo>
                  <a:cubicBezTo>
                    <a:pt x="5715" y="7158"/>
                    <a:pt x="5719" y="7127"/>
                    <a:pt x="5711" y="7103"/>
                  </a:cubicBezTo>
                  <a:cubicBezTo>
                    <a:pt x="5706" y="7087"/>
                    <a:pt x="5696" y="7077"/>
                    <a:pt x="5685" y="7077"/>
                  </a:cubicBezTo>
                  <a:close/>
                  <a:moveTo>
                    <a:pt x="20040" y="7359"/>
                  </a:moveTo>
                  <a:cubicBezTo>
                    <a:pt x="20030" y="7359"/>
                    <a:pt x="20020" y="7367"/>
                    <a:pt x="20014" y="7384"/>
                  </a:cubicBezTo>
                  <a:cubicBezTo>
                    <a:pt x="20006" y="7409"/>
                    <a:pt x="20011" y="7440"/>
                    <a:pt x="20025" y="7454"/>
                  </a:cubicBezTo>
                  <a:lnTo>
                    <a:pt x="20330" y="7761"/>
                  </a:lnTo>
                  <a:cubicBezTo>
                    <a:pt x="20335" y="7766"/>
                    <a:pt x="20340" y="7768"/>
                    <a:pt x="20345" y="7768"/>
                  </a:cubicBezTo>
                  <a:cubicBezTo>
                    <a:pt x="20355" y="7768"/>
                    <a:pt x="20365" y="7759"/>
                    <a:pt x="20370" y="7742"/>
                  </a:cubicBezTo>
                  <a:cubicBezTo>
                    <a:pt x="20379" y="7718"/>
                    <a:pt x="20374" y="7686"/>
                    <a:pt x="20360" y="7672"/>
                  </a:cubicBezTo>
                  <a:lnTo>
                    <a:pt x="20054" y="7366"/>
                  </a:lnTo>
                  <a:cubicBezTo>
                    <a:pt x="20050" y="7361"/>
                    <a:pt x="20045" y="7359"/>
                    <a:pt x="20040" y="7359"/>
                  </a:cubicBezTo>
                  <a:close/>
                  <a:moveTo>
                    <a:pt x="5075" y="7691"/>
                  </a:moveTo>
                  <a:cubicBezTo>
                    <a:pt x="5070" y="7691"/>
                    <a:pt x="5065" y="7693"/>
                    <a:pt x="5060" y="7698"/>
                  </a:cubicBezTo>
                  <a:lnTo>
                    <a:pt x="4755" y="8005"/>
                  </a:lnTo>
                  <a:cubicBezTo>
                    <a:pt x="4741" y="8018"/>
                    <a:pt x="4736" y="8050"/>
                    <a:pt x="4744" y="8075"/>
                  </a:cubicBezTo>
                  <a:cubicBezTo>
                    <a:pt x="4749" y="8091"/>
                    <a:pt x="4759" y="8100"/>
                    <a:pt x="4769" y="8100"/>
                  </a:cubicBezTo>
                  <a:cubicBezTo>
                    <a:pt x="4774" y="8100"/>
                    <a:pt x="4780" y="8097"/>
                    <a:pt x="4784" y="8093"/>
                  </a:cubicBezTo>
                  <a:lnTo>
                    <a:pt x="5089" y="7786"/>
                  </a:lnTo>
                  <a:cubicBezTo>
                    <a:pt x="5103" y="7772"/>
                    <a:pt x="5108" y="7741"/>
                    <a:pt x="5101" y="7716"/>
                  </a:cubicBezTo>
                  <a:cubicBezTo>
                    <a:pt x="5095" y="7700"/>
                    <a:pt x="5085" y="7691"/>
                    <a:pt x="5075" y="7691"/>
                  </a:cubicBezTo>
                  <a:close/>
                  <a:moveTo>
                    <a:pt x="20651" y="7972"/>
                  </a:moveTo>
                  <a:cubicBezTo>
                    <a:pt x="20640" y="7972"/>
                    <a:pt x="20630" y="7981"/>
                    <a:pt x="20625" y="7998"/>
                  </a:cubicBezTo>
                  <a:cubicBezTo>
                    <a:pt x="20617" y="8022"/>
                    <a:pt x="20622" y="8054"/>
                    <a:pt x="20635" y="8068"/>
                  </a:cubicBezTo>
                  <a:lnTo>
                    <a:pt x="20941" y="8375"/>
                  </a:lnTo>
                  <a:cubicBezTo>
                    <a:pt x="20945" y="8379"/>
                    <a:pt x="20950" y="8382"/>
                    <a:pt x="20955" y="8382"/>
                  </a:cubicBezTo>
                  <a:cubicBezTo>
                    <a:pt x="20966" y="8382"/>
                    <a:pt x="20976" y="8373"/>
                    <a:pt x="20981" y="8357"/>
                  </a:cubicBezTo>
                  <a:cubicBezTo>
                    <a:pt x="20990" y="8332"/>
                    <a:pt x="20985" y="8300"/>
                    <a:pt x="20970" y="8286"/>
                  </a:cubicBezTo>
                  <a:lnTo>
                    <a:pt x="20665" y="7979"/>
                  </a:lnTo>
                  <a:cubicBezTo>
                    <a:pt x="20661" y="7974"/>
                    <a:pt x="20656" y="7972"/>
                    <a:pt x="20651" y="7972"/>
                  </a:cubicBezTo>
                  <a:close/>
                  <a:moveTo>
                    <a:pt x="4464" y="8304"/>
                  </a:moveTo>
                  <a:cubicBezTo>
                    <a:pt x="4459" y="8304"/>
                    <a:pt x="4454" y="8307"/>
                    <a:pt x="4449" y="8311"/>
                  </a:cubicBezTo>
                  <a:lnTo>
                    <a:pt x="4144" y="8618"/>
                  </a:lnTo>
                  <a:cubicBezTo>
                    <a:pt x="4129" y="8632"/>
                    <a:pt x="4126" y="8665"/>
                    <a:pt x="4133" y="8688"/>
                  </a:cubicBezTo>
                  <a:cubicBezTo>
                    <a:pt x="4138" y="8704"/>
                    <a:pt x="4149" y="8713"/>
                    <a:pt x="4159" y="8713"/>
                  </a:cubicBezTo>
                  <a:cubicBezTo>
                    <a:pt x="4164" y="8713"/>
                    <a:pt x="4168" y="8712"/>
                    <a:pt x="4173" y="8708"/>
                  </a:cubicBezTo>
                  <a:lnTo>
                    <a:pt x="4479" y="8400"/>
                  </a:lnTo>
                  <a:cubicBezTo>
                    <a:pt x="4493" y="8386"/>
                    <a:pt x="4497" y="8354"/>
                    <a:pt x="4490" y="8330"/>
                  </a:cubicBezTo>
                  <a:cubicBezTo>
                    <a:pt x="4484" y="8314"/>
                    <a:pt x="4474" y="8304"/>
                    <a:pt x="4464" y="8304"/>
                  </a:cubicBezTo>
                  <a:close/>
                  <a:moveTo>
                    <a:pt x="21261" y="8586"/>
                  </a:moveTo>
                  <a:cubicBezTo>
                    <a:pt x="21251" y="8586"/>
                    <a:pt x="21241" y="8596"/>
                    <a:pt x="21236" y="8611"/>
                  </a:cubicBezTo>
                  <a:cubicBezTo>
                    <a:pt x="21228" y="8636"/>
                    <a:pt x="21232" y="8667"/>
                    <a:pt x="21246" y="8682"/>
                  </a:cubicBezTo>
                  <a:lnTo>
                    <a:pt x="21552" y="8988"/>
                  </a:lnTo>
                  <a:cubicBezTo>
                    <a:pt x="21556" y="8993"/>
                    <a:pt x="21561" y="8995"/>
                    <a:pt x="21566" y="8995"/>
                  </a:cubicBezTo>
                  <a:cubicBezTo>
                    <a:pt x="21576" y="8995"/>
                    <a:pt x="21586" y="8986"/>
                    <a:pt x="21592" y="8969"/>
                  </a:cubicBezTo>
                  <a:cubicBezTo>
                    <a:pt x="21600" y="8944"/>
                    <a:pt x="21595" y="8914"/>
                    <a:pt x="21581" y="8899"/>
                  </a:cubicBezTo>
                  <a:lnTo>
                    <a:pt x="21275" y="8593"/>
                  </a:lnTo>
                  <a:cubicBezTo>
                    <a:pt x="21271" y="8588"/>
                    <a:pt x="21266" y="8586"/>
                    <a:pt x="21261" y="8586"/>
                  </a:cubicBezTo>
                  <a:close/>
                  <a:moveTo>
                    <a:pt x="3853" y="8919"/>
                  </a:moveTo>
                  <a:cubicBezTo>
                    <a:pt x="3848" y="8919"/>
                    <a:pt x="3843" y="8921"/>
                    <a:pt x="3838" y="8925"/>
                  </a:cubicBezTo>
                  <a:lnTo>
                    <a:pt x="3533" y="9232"/>
                  </a:lnTo>
                  <a:cubicBezTo>
                    <a:pt x="3519" y="9246"/>
                    <a:pt x="3514" y="9277"/>
                    <a:pt x="3522" y="9302"/>
                  </a:cubicBezTo>
                  <a:cubicBezTo>
                    <a:pt x="3528" y="9318"/>
                    <a:pt x="3538" y="9327"/>
                    <a:pt x="3548" y="9327"/>
                  </a:cubicBezTo>
                  <a:cubicBezTo>
                    <a:pt x="3553" y="9327"/>
                    <a:pt x="3557" y="9325"/>
                    <a:pt x="3562" y="9320"/>
                  </a:cubicBezTo>
                  <a:lnTo>
                    <a:pt x="3868" y="9014"/>
                  </a:lnTo>
                  <a:cubicBezTo>
                    <a:pt x="3882" y="9000"/>
                    <a:pt x="3887" y="8967"/>
                    <a:pt x="3879" y="8944"/>
                  </a:cubicBezTo>
                  <a:cubicBezTo>
                    <a:pt x="3874" y="8927"/>
                    <a:pt x="3864" y="8919"/>
                    <a:pt x="3853" y="8919"/>
                  </a:cubicBezTo>
                  <a:close/>
                  <a:moveTo>
                    <a:pt x="3242" y="9532"/>
                  </a:moveTo>
                  <a:cubicBezTo>
                    <a:pt x="3237" y="9532"/>
                    <a:pt x="3232" y="9534"/>
                    <a:pt x="3227" y="9539"/>
                  </a:cubicBezTo>
                  <a:lnTo>
                    <a:pt x="2922" y="9846"/>
                  </a:lnTo>
                  <a:cubicBezTo>
                    <a:pt x="2908" y="9859"/>
                    <a:pt x="2903" y="9891"/>
                    <a:pt x="2912" y="9916"/>
                  </a:cubicBezTo>
                  <a:cubicBezTo>
                    <a:pt x="2917" y="9932"/>
                    <a:pt x="2927" y="9942"/>
                    <a:pt x="2937" y="9942"/>
                  </a:cubicBezTo>
                  <a:cubicBezTo>
                    <a:pt x="2942" y="9942"/>
                    <a:pt x="2947" y="9939"/>
                    <a:pt x="2951" y="9934"/>
                  </a:cubicBezTo>
                  <a:lnTo>
                    <a:pt x="3257" y="9627"/>
                  </a:lnTo>
                  <a:cubicBezTo>
                    <a:pt x="3271" y="9613"/>
                    <a:pt x="3276" y="9582"/>
                    <a:pt x="3268" y="9557"/>
                  </a:cubicBezTo>
                  <a:cubicBezTo>
                    <a:pt x="3263" y="9541"/>
                    <a:pt x="3253" y="9532"/>
                    <a:pt x="3242" y="9532"/>
                  </a:cubicBezTo>
                  <a:close/>
                  <a:moveTo>
                    <a:pt x="2631" y="10145"/>
                  </a:moveTo>
                  <a:cubicBezTo>
                    <a:pt x="2626" y="10145"/>
                    <a:pt x="2621" y="10148"/>
                    <a:pt x="2617" y="10151"/>
                  </a:cubicBezTo>
                  <a:lnTo>
                    <a:pt x="2312" y="10459"/>
                  </a:lnTo>
                  <a:cubicBezTo>
                    <a:pt x="2297" y="10474"/>
                    <a:pt x="2293" y="10505"/>
                    <a:pt x="2301" y="10528"/>
                  </a:cubicBezTo>
                  <a:cubicBezTo>
                    <a:pt x="2306" y="10545"/>
                    <a:pt x="2316" y="10554"/>
                    <a:pt x="2326" y="10554"/>
                  </a:cubicBezTo>
                  <a:cubicBezTo>
                    <a:pt x="2331" y="10554"/>
                    <a:pt x="2336" y="10552"/>
                    <a:pt x="2341" y="10548"/>
                  </a:cubicBezTo>
                  <a:lnTo>
                    <a:pt x="2646" y="10242"/>
                  </a:lnTo>
                  <a:cubicBezTo>
                    <a:pt x="2661" y="10227"/>
                    <a:pt x="2665" y="10195"/>
                    <a:pt x="2657" y="10172"/>
                  </a:cubicBezTo>
                  <a:cubicBezTo>
                    <a:pt x="2652" y="10154"/>
                    <a:pt x="2641" y="10145"/>
                    <a:pt x="2631" y="10145"/>
                  </a:cubicBezTo>
                  <a:close/>
                  <a:moveTo>
                    <a:pt x="2021" y="10759"/>
                  </a:moveTo>
                  <a:cubicBezTo>
                    <a:pt x="2016" y="10759"/>
                    <a:pt x="2010" y="10761"/>
                    <a:pt x="2006" y="10766"/>
                  </a:cubicBezTo>
                  <a:lnTo>
                    <a:pt x="1701" y="11073"/>
                  </a:lnTo>
                  <a:cubicBezTo>
                    <a:pt x="1686" y="11086"/>
                    <a:pt x="1682" y="11118"/>
                    <a:pt x="1690" y="11143"/>
                  </a:cubicBezTo>
                  <a:cubicBezTo>
                    <a:pt x="1695" y="11159"/>
                    <a:pt x="1705" y="11169"/>
                    <a:pt x="1716" y="11169"/>
                  </a:cubicBezTo>
                  <a:cubicBezTo>
                    <a:pt x="1721" y="11169"/>
                    <a:pt x="1726" y="11167"/>
                    <a:pt x="1731" y="11161"/>
                  </a:cubicBezTo>
                  <a:lnTo>
                    <a:pt x="2036" y="10854"/>
                  </a:lnTo>
                  <a:cubicBezTo>
                    <a:pt x="2050" y="10841"/>
                    <a:pt x="2054" y="10809"/>
                    <a:pt x="2046" y="10784"/>
                  </a:cubicBezTo>
                  <a:cubicBezTo>
                    <a:pt x="2041" y="10769"/>
                    <a:pt x="2031" y="10759"/>
                    <a:pt x="2021" y="10759"/>
                  </a:cubicBezTo>
                  <a:close/>
                  <a:moveTo>
                    <a:pt x="1410" y="11373"/>
                  </a:moveTo>
                  <a:cubicBezTo>
                    <a:pt x="1405" y="11373"/>
                    <a:pt x="1400" y="11375"/>
                    <a:pt x="1396" y="11380"/>
                  </a:cubicBezTo>
                  <a:lnTo>
                    <a:pt x="1090" y="11687"/>
                  </a:lnTo>
                  <a:cubicBezTo>
                    <a:pt x="1076" y="11701"/>
                    <a:pt x="1071" y="11732"/>
                    <a:pt x="1079" y="11756"/>
                  </a:cubicBezTo>
                  <a:cubicBezTo>
                    <a:pt x="1085" y="11774"/>
                    <a:pt x="1095" y="11782"/>
                    <a:pt x="1105" y="11782"/>
                  </a:cubicBezTo>
                  <a:cubicBezTo>
                    <a:pt x="1110" y="11782"/>
                    <a:pt x="1115" y="11779"/>
                    <a:pt x="1120" y="11775"/>
                  </a:cubicBezTo>
                  <a:lnTo>
                    <a:pt x="1425" y="11469"/>
                  </a:lnTo>
                  <a:cubicBezTo>
                    <a:pt x="1439" y="11453"/>
                    <a:pt x="1444" y="11423"/>
                    <a:pt x="1436" y="11399"/>
                  </a:cubicBezTo>
                  <a:cubicBezTo>
                    <a:pt x="1430" y="11381"/>
                    <a:pt x="1420" y="11373"/>
                    <a:pt x="1410" y="11373"/>
                  </a:cubicBezTo>
                  <a:close/>
                  <a:moveTo>
                    <a:pt x="799" y="11986"/>
                  </a:moveTo>
                  <a:cubicBezTo>
                    <a:pt x="794" y="11986"/>
                    <a:pt x="789" y="11988"/>
                    <a:pt x="785" y="11993"/>
                  </a:cubicBezTo>
                  <a:lnTo>
                    <a:pt x="479" y="12300"/>
                  </a:lnTo>
                  <a:cubicBezTo>
                    <a:pt x="465" y="12314"/>
                    <a:pt x="460" y="12345"/>
                    <a:pt x="468" y="12370"/>
                  </a:cubicBezTo>
                  <a:cubicBezTo>
                    <a:pt x="474" y="12386"/>
                    <a:pt x="484" y="12396"/>
                    <a:pt x="494" y="12396"/>
                  </a:cubicBezTo>
                  <a:cubicBezTo>
                    <a:pt x="499" y="12396"/>
                    <a:pt x="504" y="12394"/>
                    <a:pt x="509" y="12388"/>
                  </a:cubicBezTo>
                  <a:lnTo>
                    <a:pt x="814" y="12082"/>
                  </a:lnTo>
                  <a:cubicBezTo>
                    <a:pt x="828" y="12068"/>
                    <a:pt x="833" y="12036"/>
                    <a:pt x="825" y="12012"/>
                  </a:cubicBezTo>
                  <a:cubicBezTo>
                    <a:pt x="819" y="11995"/>
                    <a:pt x="810" y="11986"/>
                    <a:pt x="799" y="11986"/>
                  </a:cubicBezTo>
                  <a:close/>
                  <a:moveTo>
                    <a:pt x="188" y="12600"/>
                  </a:moveTo>
                  <a:cubicBezTo>
                    <a:pt x="183" y="12600"/>
                    <a:pt x="178" y="12602"/>
                    <a:pt x="174" y="12607"/>
                  </a:cubicBezTo>
                  <a:lnTo>
                    <a:pt x="0" y="12781"/>
                  </a:lnTo>
                  <a:lnTo>
                    <a:pt x="220" y="13003"/>
                  </a:lnTo>
                  <a:cubicBezTo>
                    <a:pt x="225" y="13007"/>
                    <a:pt x="230" y="13009"/>
                    <a:pt x="235" y="13009"/>
                  </a:cubicBezTo>
                  <a:cubicBezTo>
                    <a:pt x="245" y="13009"/>
                    <a:pt x="255" y="13000"/>
                    <a:pt x="261" y="12983"/>
                  </a:cubicBezTo>
                  <a:cubicBezTo>
                    <a:pt x="269" y="12958"/>
                    <a:pt x="264" y="12927"/>
                    <a:pt x="250" y="12913"/>
                  </a:cubicBezTo>
                  <a:lnTo>
                    <a:pt x="118" y="12780"/>
                  </a:lnTo>
                  <a:lnTo>
                    <a:pt x="203" y="12695"/>
                  </a:lnTo>
                  <a:cubicBezTo>
                    <a:pt x="218" y="12681"/>
                    <a:pt x="221" y="12650"/>
                    <a:pt x="214" y="12626"/>
                  </a:cubicBezTo>
                  <a:cubicBezTo>
                    <a:pt x="208" y="12610"/>
                    <a:pt x="198" y="12600"/>
                    <a:pt x="188" y="12600"/>
                  </a:cubicBezTo>
                  <a:close/>
                  <a:moveTo>
                    <a:pt x="540" y="13213"/>
                  </a:moveTo>
                  <a:cubicBezTo>
                    <a:pt x="531" y="13213"/>
                    <a:pt x="521" y="13223"/>
                    <a:pt x="515" y="13239"/>
                  </a:cubicBezTo>
                  <a:cubicBezTo>
                    <a:pt x="507" y="13264"/>
                    <a:pt x="512" y="13295"/>
                    <a:pt x="526" y="13309"/>
                  </a:cubicBezTo>
                  <a:lnTo>
                    <a:pt x="831" y="13616"/>
                  </a:lnTo>
                  <a:cubicBezTo>
                    <a:pt x="836" y="13620"/>
                    <a:pt x="841" y="13623"/>
                    <a:pt x="846" y="13623"/>
                  </a:cubicBezTo>
                  <a:cubicBezTo>
                    <a:pt x="856" y="13623"/>
                    <a:pt x="866" y="13614"/>
                    <a:pt x="872" y="13598"/>
                  </a:cubicBezTo>
                  <a:cubicBezTo>
                    <a:pt x="880" y="13573"/>
                    <a:pt x="875" y="13541"/>
                    <a:pt x="861" y="13527"/>
                  </a:cubicBezTo>
                  <a:lnTo>
                    <a:pt x="555" y="13221"/>
                  </a:lnTo>
                  <a:cubicBezTo>
                    <a:pt x="551" y="13216"/>
                    <a:pt x="546" y="13213"/>
                    <a:pt x="540" y="13213"/>
                  </a:cubicBezTo>
                  <a:close/>
                  <a:moveTo>
                    <a:pt x="1152" y="13827"/>
                  </a:moveTo>
                  <a:cubicBezTo>
                    <a:pt x="1142" y="13827"/>
                    <a:pt x="1132" y="13837"/>
                    <a:pt x="1126" y="13854"/>
                  </a:cubicBezTo>
                  <a:cubicBezTo>
                    <a:pt x="1118" y="13877"/>
                    <a:pt x="1122" y="13909"/>
                    <a:pt x="1137" y="13923"/>
                  </a:cubicBezTo>
                  <a:lnTo>
                    <a:pt x="1442" y="14231"/>
                  </a:lnTo>
                  <a:cubicBezTo>
                    <a:pt x="1447" y="14234"/>
                    <a:pt x="1452" y="14236"/>
                    <a:pt x="1457" y="14236"/>
                  </a:cubicBezTo>
                  <a:cubicBezTo>
                    <a:pt x="1468" y="14236"/>
                    <a:pt x="1477" y="14227"/>
                    <a:pt x="1483" y="14211"/>
                  </a:cubicBezTo>
                  <a:cubicBezTo>
                    <a:pt x="1490" y="14187"/>
                    <a:pt x="1486" y="14156"/>
                    <a:pt x="1472" y="14141"/>
                  </a:cubicBezTo>
                  <a:lnTo>
                    <a:pt x="1166" y="13834"/>
                  </a:lnTo>
                  <a:cubicBezTo>
                    <a:pt x="1162" y="13830"/>
                    <a:pt x="1157" y="13827"/>
                    <a:pt x="1152" y="13827"/>
                  </a:cubicBezTo>
                  <a:close/>
                  <a:moveTo>
                    <a:pt x="1762" y="14441"/>
                  </a:moveTo>
                  <a:cubicBezTo>
                    <a:pt x="1753" y="14441"/>
                    <a:pt x="1742" y="14450"/>
                    <a:pt x="1737" y="14466"/>
                  </a:cubicBezTo>
                  <a:cubicBezTo>
                    <a:pt x="1729" y="14491"/>
                    <a:pt x="1734" y="14523"/>
                    <a:pt x="1748" y="14536"/>
                  </a:cubicBezTo>
                  <a:lnTo>
                    <a:pt x="2053" y="14843"/>
                  </a:lnTo>
                  <a:cubicBezTo>
                    <a:pt x="2057" y="14848"/>
                    <a:pt x="2063" y="14850"/>
                    <a:pt x="2068" y="14850"/>
                  </a:cubicBezTo>
                  <a:cubicBezTo>
                    <a:pt x="2078" y="14850"/>
                    <a:pt x="2088" y="14841"/>
                    <a:pt x="2094" y="14825"/>
                  </a:cubicBezTo>
                  <a:cubicBezTo>
                    <a:pt x="2101" y="14800"/>
                    <a:pt x="2096" y="14768"/>
                    <a:pt x="2082" y="14755"/>
                  </a:cubicBezTo>
                  <a:lnTo>
                    <a:pt x="1777" y="14447"/>
                  </a:lnTo>
                  <a:cubicBezTo>
                    <a:pt x="1772" y="14443"/>
                    <a:pt x="1767" y="14441"/>
                    <a:pt x="1762" y="14441"/>
                  </a:cubicBezTo>
                  <a:close/>
                  <a:moveTo>
                    <a:pt x="2373" y="15055"/>
                  </a:moveTo>
                  <a:cubicBezTo>
                    <a:pt x="2363" y="15055"/>
                    <a:pt x="2353" y="15064"/>
                    <a:pt x="2348" y="15080"/>
                  </a:cubicBezTo>
                  <a:cubicBezTo>
                    <a:pt x="2340" y="15105"/>
                    <a:pt x="2345" y="15136"/>
                    <a:pt x="2359" y="15150"/>
                  </a:cubicBezTo>
                  <a:lnTo>
                    <a:pt x="2664" y="15457"/>
                  </a:lnTo>
                  <a:cubicBezTo>
                    <a:pt x="2669" y="15462"/>
                    <a:pt x="2674" y="15464"/>
                    <a:pt x="2679" y="15464"/>
                  </a:cubicBezTo>
                  <a:cubicBezTo>
                    <a:pt x="2689" y="15464"/>
                    <a:pt x="2699" y="15454"/>
                    <a:pt x="2704" y="15439"/>
                  </a:cubicBezTo>
                  <a:cubicBezTo>
                    <a:pt x="2712" y="15414"/>
                    <a:pt x="2708" y="15382"/>
                    <a:pt x="2694" y="15368"/>
                  </a:cubicBezTo>
                  <a:lnTo>
                    <a:pt x="2388" y="15062"/>
                  </a:lnTo>
                  <a:cubicBezTo>
                    <a:pt x="2383" y="15057"/>
                    <a:pt x="2378" y="15055"/>
                    <a:pt x="2373" y="15055"/>
                  </a:cubicBezTo>
                  <a:close/>
                  <a:moveTo>
                    <a:pt x="2984" y="15669"/>
                  </a:moveTo>
                  <a:cubicBezTo>
                    <a:pt x="2974" y="15669"/>
                    <a:pt x="2964" y="15677"/>
                    <a:pt x="2958" y="15694"/>
                  </a:cubicBezTo>
                  <a:cubicBezTo>
                    <a:pt x="2950" y="15719"/>
                    <a:pt x="2955" y="15750"/>
                    <a:pt x="2970" y="15765"/>
                  </a:cubicBezTo>
                  <a:lnTo>
                    <a:pt x="3275" y="16070"/>
                  </a:lnTo>
                  <a:cubicBezTo>
                    <a:pt x="3280" y="16075"/>
                    <a:pt x="3285" y="16077"/>
                    <a:pt x="3290" y="16077"/>
                  </a:cubicBezTo>
                  <a:cubicBezTo>
                    <a:pt x="3300" y="16077"/>
                    <a:pt x="3310" y="16068"/>
                    <a:pt x="3315" y="16052"/>
                  </a:cubicBezTo>
                  <a:cubicBezTo>
                    <a:pt x="3323" y="16027"/>
                    <a:pt x="3318" y="15997"/>
                    <a:pt x="3305" y="15982"/>
                  </a:cubicBezTo>
                  <a:lnTo>
                    <a:pt x="2999" y="15675"/>
                  </a:lnTo>
                  <a:cubicBezTo>
                    <a:pt x="2994" y="15671"/>
                    <a:pt x="2989" y="15669"/>
                    <a:pt x="2984" y="15669"/>
                  </a:cubicBezTo>
                  <a:close/>
                  <a:moveTo>
                    <a:pt x="3595" y="16282"/>
                  </a:moveTo>
                  <a:cubicBezTo>
                    <a:pt x="3584" y="16282"/>
                    <a:pt x="3575" y="16291"/>
                    <a:pt x="3570" y="16307"/>
                  </a:cubicBezTo>
                  <a:cubicBezTo>
                    <a:pt x="3561" y="16332"/>
                    <a:pt x="3566" y="16364"/>
                    <a:pt x="3580" y="16377"/>
                  </a:cubicBezTo>
                  <a:lnTo>
                    <a:pt x="3886" y="16684"/>
                  </a:lnTo>
                  <a:cubicBezTo>
                    <a:pt x="3890" y="16690"/>
                    <a:pt x="3895" y="16692"/>
                    <a:pt x="3900" y="16692"/>
                  </a:cubicBezTo>
                  <a:cubicBezTo>
                    <a:pt x="3911" y="16692"/>
                    <a:pt x="3921" y="16682"/>
                    <a:pt x="3926" y="16666"/>
                  </a:cubicBezTo>
                  <a:cubicBezTo>
                    <a:pt x="3934" y="16641"/>
                    <a:pt x="3929" y="16609"/>
                    <a:pt x="3915" y="16596"/>
                  </a:cubicBezTo>
                  <a:lnTo>
                    <a:pt x="3610" y="16289"/>
                  </a:lnTo>
                  <a:cubicBezTo>
                    <a:pt x="3605" y="16284"/>
                    <a:pt x="3600" y="16282"/>
                    <a:pt x="3595" y="16282"/>
                  </a:cubicBezTo>
                  <a:close/>
                  <a:moveTo>
                    <a:pt x="4205" y="16896"/>
                  </a:moveTo>
                  <a:cubicBezTo>
                    <a:pt x="4195" y="16896"/>
                    <a:pt x="4186" y="16904"/>
                    <a:pt x="4181" y="16922"/>
                  </a:cubicBezTo>
                  <a:cubicBezTo>
                    <a:pt x="4172" y="16946"/>
                    <a:pt x="4177" y="16976"/>
                    <a:pt x="4191" y="16992"/>
                  </a:cubicBezTo>
                  <a:lnTo>
                    <a:pt x="4496" y="17298"/>
                  </a:lnTo>
                  <a:cubicBezTo>
                    <a:pt x="4501" y="17302"/>
                    <a:pt x="4506" y="17305"/>
                    <a:pt x="4511" y="17305"/>
                  </a:cubicBezTo>
                  <a:cubicBezTo>
                    <a:pt x="4521" y="17305"/>
                    <a:pt x="4531" y="17295"/>
                    <a:pt x="4537" y="17279"/>
                  </a:cubicBezTo>
                  <a:cubicBezTo>
                    <a:pt x="4545" y="17255"/>
                    <a:pt x="4540" y="17224"/>
                    <a:pt x="4526" y="17208"/>
                  </a:cubicBezTo>
                  <a:lnTo>
                    <a:pt x="4220" y="16902"/>
                  </a:lnTo>
                  <a:cubicBezTo>
                    <a:pt x="4215" y="16898"/>
                    <a:pt x="4210" y="16896"/>
                    <a:pt x="4205" y="16896"/>
                  </a:cubicBezTo>
                  <a:close/>
                  <a:moveTo>
                    <a:pt x="4816" y="17509"/>
                  </a:moveTo>
                  <a:cubicBezTo>
                    <a:pt x="4806" y="17509"/>
                    <a:pt x="4797" y="17519"/>
                    <a:pt x="4791" y="17534"/>
                  </a:cubicBezTo>
                  <a:cubicBezTo>
                    <a:pt x="4783" y="17559"/>
                    <a:pt x="4788" y="17591"/>
                    <a:pt x="4802" y="17605"/>
                  </a:cubicBezTo>
                  <a:lnTo>
                    <a:pt x="5107" y="17911"/>
                  </a:lnTo>
                  <a:cubicBezTo>
                    <a:pt x="5112" y="17917"/>
                    <a:pt x="5117" y="17919"/>
                    <a:pt x="5122" y="17919"/>
                  </a:cubicBezTo>
                  <a:cubicBezTo>
                    <a:pt x="5132" y="17919"/>
                    <a:pt x="5142" y="17909"/>
                    <a:pt x="5148" y="17893"/>
                  </a:cubicBezTo>
                  <a:cubicBezTo>
                    <a:pt x="5156" y="17868"/>
                    <a:pt x="5151" y="17837"/>
                    <a:pt x="5137" y="17823"/>
                  </a:cubicBezTo>
                  <a:lnTo>
                    <a:pt x="4831" y="17516"/>
                  </a:lnTo>
                  <a:cubicBezTo>
                    <a:pt x="4827" y="17511"/>
                    <a:pt x="4821" y="17509"/>
                    <a:pt x="4816" y="17509"/>
                  </a:cubicBezTo>
                  <a:close/>
                  <a:moveTo>
                    <a:pt x="5427" y="18123"/>
                  </a:moveTo>
                  <a:cubicBezTo>
                    <a:pt x="5417" y="18123"/>
                    <a:pt x="5408" y="18132"/>
                    <a:pt x="5402" y="18149"/>
                  </a:cubicBezTo>
                  <a:cubicBezTo>
                    <a:pt x="5394" y="18173"/>
                    <a:pt x="5398" y="18204"/>
                    <a:pt x="5413" y="18218"/>
                  </a:cubicBezTo>
                  <a:lnTo>
                    <a:pt x="5718" y="18526"/>
                  </a:lnTo>
                  <a:cubicBezTo>
                    <a:pt x="5723" y="18530"/>
                    <a:pt x="5728" y="18532"/>
                    <a:pt x="5733" y="18532"/>
                  </a:cubicBezTo>
                  <a:cubicBezTo>
                    <a:pt x="5743" y="18532"/>
                    <a:pt x="5752" y="18523"/>
                    <a:pt x="5758" y="18506"/>
                  </a:cubicBezTo>
                  <a:cubicBezTo>
                    <a:pt x="5766" y="18482"/>
                    <a:pt x="5761" y="18451"/>
                    <a:pt x="5748" y="18436"/>
                  </a:cubicBezTo>
                  <a:lnTo>
                    <a:pt x="5442" y="18130"/>
                  </a:lnTo>
                  <a:cubicBezTo>
                    <a:pt x="5437" y="18125"/>
                    <a:pt x="5432" y="18123"/>
                    <a:pt x="5427" y="18123"/>
                  </a:cubicBezTo>
                  <a:close/>
                  <a:moveTo>
                    <a:pt x="6038" y="18736"/>
                  </a:moveTo>
                  <a:cubicBezTo>
                    <a:pt x="6028" y="18736"/>
                    <a:pt x="6018" y="18746"/>
                    <a:pt x="6013" y="18762"/>
                  </a:cubicBezTo>
                  <a:cubicBezTo>
                    <a:pt x="6004" y="18787"/>
                    <a:pt x="6009" y="18818"/>
                    <a:pt x="6024" y="18832"/>
                  </a:cubicBezTo>
                  <a:lnTo>
                    <a:pt x="6329" y="19139"/>
                  </a:lnTo>
                  <a:cubicBezTo>
                    <a:pt x="6333" y="19143"/>
                    <a:pt x="6339" y="19145"/>
                    <a:pt x="6344" y="19145"/>
                  </a:cubicBezTo>
                  <a:cubicBezTo>
                    <a:pt x="6354" y="19145"/>
                    <a:pt x="6363" y="19136"/>
                    <a:pt x="6370" y="19121"/>
                  </a:cubicBezTo>
                  <a:cubicBezTo>
                    <a:pt x="6377" y="19096"/>
                    <a:pt x="6372" y="19064"/>
                    <a:pt x="6358" y="19050"/>
                  </a:cubicBezTo>
                  <a:lnTo>
                    <a:pt x="6053" y="18744"/>
                  </a:lnTo>
                  <a:cubicBezTo>
                    <a:pt x="6048" y="18739"/>
                    <a:pt x="6043" y="18736"/>
                    <a:pt x="6038" y="18736"/>
                  </a:cubicBezTo>
                  <a:close/>
                  <a:moveTo>
                    <a:pt x="6649" y="19350"/>
                  </a:moveTo>
                  <a:cubicBezTo>
                    <a:pt x="6639" y="19350"/>
                    <a:pt x="6629" y="19360"/>
                    <a:pt x="6624" y="19375"/>
                  </a:cubicBezTo>
                  <a:cubicBezTo>
                    <a:pt x="6616" y="19400"/>
                    <a:pt x="6620" y="19431"/>
                    <a:pt x="6634" y="19446"/>
                  </a:cubicBezTo>
                  <a:lnTo>
                    <a:pt x="6939" y="19752"/>
                  </a:lnTo>
                  <a:cubicBezTo>
                    <a:pt x="6944" y="19757"/>
                    <a:pt x="6949" y="19759"/>
                    <a:pt x="6954" y="19759"/>
                  </a:cubicBezTo>
                  <a:cubicBezTo>
                    <a:pt x="6964" y="19759"/>
                    <a:pt x="6974" y="19750"/>
                    <a:pt x="6980" y="19733"/>
                  </a:cubicBezTo>
                  <a:cubicBezTo>
                    <a:pt x="6988" y="19709"/>
                    <a:pt x="6983" y="19678"/>
                    <a:pt x="6969" y="19663"/>
                  </a:cubicBezTo>
                  <a:lnTo>
                    <a:pt x="6664" y="19357"/>
                  </a:lnTo>
                  <a:cubicBezTo>
                    <a:pt x="6659" y="19352"/>
                    <a:pt x="6654" y="19350"/>
                    <a:pt x="6649" y="19350"/>
                  </a:cubicBezTo>
                  <a:close/>
                  <a:moveTo>
                    <a:pt x="7260" y="19964"/>
                  </a:moveTo>
                  <a:cubicBezTo>
                    <a:pt x="7249" y="19964"/>
                    <a:pt x="7239" y="19973"/>
                    <a:pt x="7234" y="19989"/>
                  </a:cubicBezTo>
                  <a:cubicBezTo>
                    <a:pt x="7226" y="20013"/>
                    <a:pt x="7231" y="20046"/>
                    <a:pt x="7245" y="20059"/>
                  </a:cubicBezTo>
                  <a:lnTo>
                    <a:pt x="7551" y="20366"/>
                  </a:lnTo>
                  <a:cubicBezTo>
                    <a:pt x="7555" y="20371"/>
                    <a:pt x="7561" y="20373"/>
                    <a:pt x="7566" y="20373"/>
                  </a:cubicBezTo>
                  <a:cubicBezTo>
                    <a:pt x="7576" y="20373"/>
                    <a:pt x="7585" y="20364"/>
                    <a:pt x="7591" y="20347"/>
                  </a:cubicBezTo>
                  <a:cubicBezTo>
                    <a:pt x="7599" y="20323"/>
                    <a:pt x="7594" y="20291"/>
                    <a:pt x="7579" y="20278"/>
                  </a:cubicBezTo>
                  <a:lnTo>
                    <a:pt x="7274" y="19970"/>
                  </a:lnTo>
                  <a:cubicBezTo>
                    <a:pt x="7270" y="19965"/>
                    <a:pt x="7265" y="19964"/>
                    <a:pt x="7260" y="19964"/>
                  </a:cubicBezTo>
                  <a:close/>
                  <a:moveTo>
                    <a:pt x="7871" y="20577"/>
                  </a:moveTo>
                  <a:cubicBezTo>
                    <a:pt x="7860" y="20577"/>
                    <a:pt x="7850" y="20587"/>
                    <a:pt x="7845" y="20603"/>
                  </a:cubicBezTo>
                  <a:cubicBezTo>
                    <a:pt x="7837" y="20628"/>
                    <a:pt x="7842" y="20659"/>
                    <a:pt x="7856" y="20673"/>
                  </a:cubicBezTo>
                  <a:lnTo>
                    <a:pt x="8161" y="20980"/>
                  </a:lnTo>
                  <a:cubicBezTo>
                    <a:pt x="8166" y="20985"/>
                    <a:pt x="8171" y="20987"/>
                    <a:pt x="8176" y="20987"/>
                  </a:cubicBezTo>
                  <a:cubicBezTo>
                    <a:pt x="8186" y="20987"/>
                    <a:pt x="8196" y="20977"/>
                    <a:pt x="8201" y="20962"/>
                  </a:cubicBezTo>
                  <a:cubicBezTo>
                    <a:pt x="8209" y="20937"/>
                    <a:pt x="8205" y="20905"/>
                    <a:pt x="8191" y="20891"/>
                  </a:cubicBezTo>
                  <a:lnTo>
                    <a:pt x="7886" y="20585"/>
                  </a:lnTo>
                  <a:cubicBezTo>
                    <a:pt x="7881" y="20580"/>
                    <a:pt x="7876" y="20577"/>
                    <a:pt x="7871" y="20577"/>
                  </a:cubicBezTo>
                  <a:close/>
                  <a:moveTo>
                    <a:pt x="8482" y="21191"/>
                  </a:moveTo>
                  <a:cubicBezTo>
                    <a:pt x="8471" y="21191"/>
                    <a:pt x="8461" y="21200"/>
                    <a:pt x="8455" y="21217"/>
                  </a:cubicBezTo>
                  <a:cubicBezTo>
                    <a:pt x="8448" y="21240"/>
                    <a:pt x="8453" y="21272"/>
                    <a:pt x="8467" y="21287"/>
                  </a:cubicBezTo>
                  <a:lnTo>
                    <a:pt x="8772" y="21593"/>
                  </a:lnTo>
                  <a:cubicBezTo>
                    <a:pt x="8777" y="21598"/>
                    <a:pt x="8782" y="21600"/>
                    <a:pt x="8787" y="21600"/>
                  </a:cubicBezTo>
                  <a:cubicBezTo>
                    <a:pt x="8797" y="21600"/>
                    <a:pt x="8807" y="21591"/>
                    <a:pt x="8812" y="21574"/>
                  </a:cubicBezTo>
                  <a:cubicBezTo>
                    <a:pt x="8821" y="21550"/>
                    <a:pt x="8816" y="21519"/>
                    <a:pt x="8801" y="21505"/>
                  </a:cubicBezTo>
                  <a:lnTo>
                    <a:pt x="8496" y="21197"/>
                  </a:lnTo>
                  <a:cubicBezTo>
                    <a:pt x="8492" y="21193"/>
                    <a:pt x="8487" y="21191"/>
                    <a:pt x="8482" y="211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54" name="Google Shape;452;p31"/>
            <p:cNvSpPr/>
            <p:nvPr/>
          </p:nvSpPr>
          <p:spPr>
            <a:xfrm flipH="1">
              <a:off x="1732264" y="1244115"/>
              <a:ext cx="1483947" cy="1362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fill="norm" stroke="1" extrusionOk="0">
                  <a:moveTo>
                    <a:pt x="21532" y="0"/>
                  </a:moveTo>
                  <a:cubicBezTo>
                    <a:pt x="21522" y="0"/>
                    <a:pt x="21512" y="4"/>
                    <a:pt x="21502" y="10"/>
                  </a:cubicBezTo>
                  <a:lnTo>
                    <a:pt x="20885" y="430"/>
                  </a:lnTo>
                  <a:cubicBezTo>
                    <a:pt x="20857" y="450"/>
                    <a:pt x="20847" y="492"/>
                    <a:pt x="20863" y="526"/>
                  </a:cubicBezTo>
                  <a:cubicBezTo>
                    <a:pt x="20875" y="548"/>
                    <a:pt x="20895" y="560"/>
                    <a:pt x="20915" y="560"/>
                  </a:cubicBezTo>
                  <a:cubicBezTo>
                    <a:pt x="20925" y="560"/>
                    <a:pt x="20935" y="557"/>
                    <a:pt x="20945" y="551"/>
                  </a:cubicBezTo>
                  <a:lnTo>
                    <a:pt x="21561" y="132"/>
                  </a:lnTo>
                  <a:cubicBezTo>
                    <a:pt x="21590" y="113"/>
                    <a:pt x="21600" y="70"/>
                    <a:pt x="21584" y="35"/>
                  </a:cubicBezTo>
                  <a:cubicBezTo>
                    <a:pt x="21572" y="13"/>
                    <a:pt x="21552" y="0"/>
                    <a:pt x="21532" y="0"/>
                  </a:cubicBezTo>
                  <a:close/>
                  <a:moveTo>
                    <a:pt x="20298" y="841"/>
                  </a:moveTo>
                  <a:cubicBezTo>
                    <a:pt x="20288" y="841"/>
                    <a:pt x="20278" y="843"/>
                    <a:pt x="20268" y="850"/>
                  </a:cubicBezTo>
                  <a:lnTo>
                    <a:pt x="19652" y="1270"/>
                  </a:lnTo>
                  <a:cubicBezTo>
                    <a:pt x="19623" y="1288"/>
                    <a:pt x="19613" y="1331"/>
                    <a:pt x="19631" y="1365"/>
                  </a:cubicBezTo>
                  <a:cubicBezTo>
                    <a:pt x="19641" y="1388"/>
                    <a:pt x="19661" y="1401"/>
                    <a:pt x="19682" y="1401"/>
                  </a:cubicBezTo>
                  <a:cubicBezTo>
                    <a:pt x="19692" y="1401"/>
                    <a:pt x="19702" y="1398"/>
                    <a:pt x="19711" y="1390"/>
                  </a:cubicBezTo>
                  <a:lnTo>
                    <a:pt x="20328" y="970"/>
                  </a:lnTo>
                  <a:cubicBezTo>
                    <a:pt x="20356" y="952"/>
                    <a:pt x="20366" y="909"/>
                    <a:pt x="20349" y="875"/>
                  </a:cubicBezTo>
                  <a:cubicBezTo>
                    <a:pt x="20339" y="852"/>
                    <a:pt x="20319" y="841"/>
                    <a:pt x="20298" y="841"/>
                  </a:cubicBezTo>
                  <a:close/>
                  <a:moveTo>
                    <a:pt x="19064" y="1679"/>
                  </a:moveTo>
                  <a:cubicBezTo>
                    <a:pt x="19054" y="1679"/>
                    <a:pt x="19044" y="1683"/>
                    <a:pt x="19035" y="1688"/>
                  </a:cubicBezTo>
                  <a:lnTo>
                    <a:pt x="18418" y="2109"/>
                  </a:lnTo>
                  <a:cubicBezTo>
                    <a:pt x="18390" y="2129"/>
                    <a:pt x="18380" y="2172"/>
                    <a:pt x="18397" y="2206"/>
                  </a:cubicBezTo>
                  <a:cubicBezTo>
                    <a:pt x="18408" y="2227"/>
                    <a:pt x="18428" y="2239"/>
                    <a:pt x="18448" y="2239"/>
                  </a:cubicBezTo>
                  <a:cubicBezTo>
                    <a:pt x="18458" y="2239"/>
                    <a:pt x="18468" y="2236"/>
                    <a:pt x="18478" y="2231"/>
                  </a:cubicBezTo>
                  <a:lnTo>
                    <a:pt x="19094" y="1811"/>
                  </a:lnTo>
                  <a:cubicBezTo>
                    <a:pt x="19123" y="1790"/>
                    <a:pt x="19132" y="1747"/>
                    <a:pt x="19116" y="1715"/>
                  </a:cubicBezTo>
                  <a:cubicBezTo>
                    <a:pt x="19104" y="1692"/>
                    <a:pt x="19084" y="1679"/>
                    <a:pt x="19064" y="1679"/>
                  </a:cubicBezTo>
                  <a:close/>
                  <a:moveTo>
                    <a:pt x="17833" y="2519"/>
                  </a:moveTo>
                  <a:cubicBezTo>
                    <a:pt x="17822" y="2519"/>
                    <a:pt x="17812" y="2522"/>
                    <a:pt x="17802" y="2529"/>
                  </a:cubicBezTo>
                  <a:lnTo>
                    <a:pt x="17185" y="2948"/>
                  </a:lnTo>
                  <a:cubicBezTo>
                    <a:pt x="17156" y="2968"/>
                    <a:pt x="17146" y="3010"/>
                    <a:pt x="17163" y="3044"/>
                  </a:cubicBezTo>
                  <a:cubicBezTo>
                    <a:pt x="17174" y="3066"/>
                    <a:pt x="17194" y="3079"/>
                    <a:pt x="17215" y="3079"/>
                  </a:cubicBezTo>
                  <a:cubicBezTo>
                    <a:pt x="17225" y="3079"/>
                    <a:pt x="17235" y="3077"/>
                    <a:pt x="17244" y="3069"/>
                  </a:cubicBezTo>
                  <a:lnTo>
                    <a:pt x="17862" y="2649"/>
                  </a:lnTo>
                  <a:cubicBezTo>
                    <a:pt x="17889" y="2631"/>
                    <a:pt x="17899" y="2588"/>
                    <a:pt x="17883" y="2553"/>
                  </a:cubicBezTo>
                  <a:cubicBezTo>
                    <a:pt x="17873" y="2531"/>
                    <a:pt x="17853" y="2519"/>
                    <a:pt x="17833" y="2519"/>
                  </a:cubicBezTo>
                  <a:close/>
                  <a:moveTo>
                    <a:pt x="16598" y="3359"/>
                  </a:moveTo>
                  <a:cubicBezTo>
                    <a:pt x="16588" y="3359"/>
                    <a:pt x="16578" y="3361"/>
                    <a:pt x="16569" y="3368"/>
                  </a:cubicBezTo>
                  <a:lnTo>
                    <a:pt x="15951" y="3788"/>
                  </a:lnTo>
                  <a:cubicBezTo>
                    <a:pt x="15924" y="3807"/>
                    <a:pt x="15914" y="3850"/>
                    <a:pt x="15930" y="3883"/>
                  </a:cubicBezTo>
                  <a:cubicBezTo>
                    <a:pt x="15941" y="3907"/>
                    <a:pt x="15961" y="3919"/>
                    <a:pt x="15981" y="3919"/>
                  </a:cubicBezTo>
                  <a:cubicBezTo>
                    <a:pt x="15991" y="3919"/>
                    <a:pt x="16001" y="3916"/>
                    <a:pt x="16011" y="3910"/>
                  </a:cubicBezTo>
                  <a:lnTo>
                    <a:pt x="16628" y="3489"/>
                  </a:lnTo>
                  <a:cubicBezTo>
                    <a:pt x="16657" y="3469"/>
                    <a:pt x="16667" y="3427"/>
                    <a:pt x="16649" y="3394"/>
                  </a:cubicBezTo>
                  <a:cubicBezTo>
                    <a:pt x="16638" y="3372"/>
                    <a:pt x="16618" y="3359"/>
                    <a:pt x="16598" y="3359"/>
                  </a:cubicBezTo>
                  <a:close/>
                  <a:moveTo>
                    <a:pt x="15364" y="4198"/>
                  </a:moveTo>
                  <a:cubicBezTo>
                    <a:pt x="15354" y="4198"/>
                    <a:pt x="15344" y="4202"/>
                    <a:pt x="15335" y="4207"/>
                  </a:cubicBezTo>
                  <a:lnTo>
                    <a:pt x="14719" y="4627"/>
                  </a:lnTo>
                  <a:cubicBezTo>
                    <a:pt x="14690" y="4647"/>
                    <a:pt x="14680" y="4690"/>
                    <a:pt x="14696" y="4723"/>
                  </a:cubicBezTo>
                  <a:cubicBezTo>
                    <a:pt x="14707" y="4745"/>
                    <a:pt x="14727" y="4758"/>
                    <a:pt x="14748" y="4758"/>
                  </a:cubicBezTo>
                  <a:cubicBezTo>
                    <a:pt x="14759" y="4758"/>
                    <a:pt x="14769" y="4755"/>
                    <a:pt x="14778" y="4749"/>
                  </a:cubicBezTo>
                  <a:lnTo>
                    <a:pt x="15394" y="4329"/>
                  </a:lnTo>
                  <a:cubicBezTo>
                    <a:pt x="15423" y="4310"/>
                    <a:pt x="15433" y="4268"/>
                    <a:pt x="15416" y="4233"/>
                  </a:cubicBezTo>
                  <a:cubicBezTo>
                    <a:pt x="15405" y="4211"/>
                    <a:pt x="15385" y="4198"/>
                    <a:pt x="15364" y="4198"/>
                  </a:cubicBezTo>
                  <a:close/>
                  <a:moveTo>
                    <a:pt x="14130" y="5037"/>
                  </a:moveTo>
                  <a:cubicBezTo>
                    <a:pt x="14120" y="5037"/>
                    <a:pt x="14110" y="5040"/>
                    <a:pt x="14101" y="5047"/>
                  </a:cubicBezTo>
                  <a:lnTo>
                    <a:pt x="13485" y="5466"/>
                  </a:lnTo>
                  <a:cubicBezTo>
                    <a:pt x="13456" y="5487"/>
                    <a:pt x="13447" y="5529"/>
                    <a:pt x="13464" y="5562"/>
                  </a:cubicBezTo>
                  <a:cubicBezTo>
                    <a:pt x="13475" y="5586"/>
                    <a:pt x="13495" y="5597"/>
                    <a:pt x="13515" y="5597"/>
                  </a:cubicBezTo>
                  <a:cubicBezTo>
                    <a:pt x="13525" y="5597"/>
                    <a:pt x="13535" y="5595"/>
                    <a:pt x="13545" y="5588"/>
                  </a:cubicBezTo>
                  <a:lnTo>
                    <a:pt x="14161" y="5167"/>
                  </a:lnTo>
                  <a:cubicBezTo>
                    <a:pt x="14190" y="5149"/>
                    <a:pt x="14199" y="5106"/>
                    <a:pt x="14182" y="5073"/>
                  </a:cubicBezTo>
                  <a:cubicBezTo>
                    <a:pt x="14171" y="5050"/>
                    <a:pt x="14151" y="5037"/>
                    <a:pt x="14130" y="5037"/>
                  </a:cubicBezTo>
                  <a:close/>
                  <a:moveTo>
                    <a:pt x="12898" y="5877"/>
                  </a:moveTo>
                  <a:cubicBezTo>
                    <a:pt x="12888" y="5877"/>
                    <a:pt x="12877" y="5881"/>
                    <a:pt x="12868" y="5887"/>
                  </a:cubicBezTo>
                  <a:lnTo>
                    <a:pt x="12252" y="6307"/>
                  </a:lnTo>
                  <a:cubicBezTo>
                    <a:pt x="12223" y="6325"/>
                    <a:pt x="12213" y="6369"/>
                    <a:pt x="12229" y="6403"/>
                  </a:cubicBezTo>
                  <a:cubicBezTo>
                    <a:pt x="12240" y="6425"/>
                    <a:pt x="12260" y="6437"/>
                    <a:pt x="12281" y="6437"/>
                  </a:cubicBezTo>
                  <a:cubicBezTo>
                    <a:pt x="12291" y="6437"/>
                    <a:pt x="12302" y="6433"/>
                    <a:pt x="12311" y="6428"/>
                  </a:cubicBezTo>
                  <a:lnTo>
                    <a:pt x="12927" y="6008"/>
                  </a:lnTo>
                  <a:cubicBezTo>
                    <a:pt x="12955" y="5988"/>
                    <a:pt x="12965" y="5946"/>
                    <a:pt x="12950" y="5912"/>
                  </a:cubicBezTo>
                  <a:cubicBezTo>
                    <a:pt x="12938" y="5890"/>
                    <a:pt x="12918" y="5877"/>
                    <a:pt x="12898" y="5877"/>
                  </a:cubicBezTo>
                  <a:close/>
                  <a:moveTo>
                    <a:pt x="11663" y="6716"/>
                  </a:moveTo>
                  <a:cubicBezTo>
                    <a:pt x="11653" y="6716"/>
                    <a:pt x="11643" y="6720"/>
                    <a:pt x="11633" y="6725"/>
                  </a:cubicBezTo>
                  <a:lnTo>
                    <a:pt x="11017" y="7145"/>
                  </a:lnTo>
                  <a:cubicBezTo>
                    <a:pt x="10989" y="7166"/>
                    <a:pt x="10980" y="7209"/>
                    <a:pt x="10996" y="7241"/>
                  </a:cubicBezTo>
                  <a:cubicBezTo>
                    <a:pt x="11007" y="7264"/>
                    <a:pt x="11027" y="7276"/>
                    <a:pt x="11047" y="7276"/>
                  </a:cubicBezTo>
                  <a:cubicBezTo>
                    <a:pt x="11057" y="7276"/>
                    <a:pt x="11067" y="7273"/>
                    <a:pt x="11078" y="7268"/>
                  </a:cubicBezTo>
                  <a:lnTo>
                    <a:pt x="11695" y="6849"/>
                  </a:lnTo>
                  <a:cubicBezTo>
                    <a:pt x="11722" y="6828"/>
                    <a:pt x="11731" y="6784"/>
                    <a:pt x="11716" y="6753"/>
                  </a:cubicBezTo>
                  <a:cubicBezTo>
                    <a:pt x="11705" y="6729"/>
                    <a:pt x="11685" y="6716"/>
                    <a:pt x="11663" y="6716"/>
                  </a:cubicBezTo>
                  <a:close/>
                  <a:moveTo>
                    <a:pt x="10431" y="7557"/>
                  </a:moveTo>
                  <a:cubicBezTo>
                    <a:pt x="10421" y="7557"/>
                    <a:pt x="10411" y="7559"/>
                    <a:pt x="10401" y="7566"/>
                  </a:cubicBezTo>
                  <a:lnTo>
                    <a:pt x="9784" y="7986"/>
                  </a:lnTo>
                  <a:cubicBezTo>
                    <a:pt x="9756" y="8005"/>
                    <a:pt x="9746" y="8047"/>
                    <a:pt x="9762" y="8081"/>
                  </a:cubicBezTo>
                  <a:cubicBezTo>
                    <a:pt x="9773" y="8104"/>
                    <a:pt x="9793" y="8115"/>
                    <a:pt x="9813" y="8115"/>
                  </a:cubicBezTo>
                  <a:cubicBezTo>
                    <a:pt x="9823" y="8115"/>
                    <a:pt x="9834" y="8113"/>
                    <a:pt x="9843" y="8106"/>
                  </a:cubicBezTo>
                  <a:lnTo>
                    <a:pt x="10460" y="7687"/>
                  </a:lnTo>
                  <a:cubicBezTo>
                    <a:pt x="10488" y="7668"/>
                    <a:pt x="10498" y="7624"/>
                    <a:pt x="10483" y="7591"/>
                  </a:cubicBezTo>
                  <a:cubicBezTo>
                    <a:pt x="10472" y="7569"/>
                    <a:pt x="10452" y="7557"/>
                    <a:pt x="10431" y="7557"/>
                  </a:cubicBezTo>
                  <a:close/>
                  <a:moveTo>
                    <a:pt x="9197" y="8396"/>
                  </a:moveTo>
                  <a:cubicBezTo>
                    <a:pt x="9187" y="8396"/>
                    <a:pt x="9177" y="8399"/>
                    <a:pt x="9167" y="8405"/>
                  </a:cubicBezTo>
                  <a:lnTo>
                    <a:pt x="8550" y="8825"/>
                  </a:lnTo>
                  <a:cubicBezTo>
                    <a:pt x="8521" y="8843"/>
                    <a:pt x="8512" y="8887"/>
                    <a:pt x="8529" y="8921"/>
                  </a:cubicBezTo>
                  <a:cubicBezTo>
                    <a:pt x="8540" y="8943"/>
                    <a:pt x="8559" y="8956"/>
                    <a:pt x="8580" y="8956"/>
                  </a:cubicBezTo>
                  <a:cubicBezTo>
                    <a:pt x="8590" y="8956"/>
                    <a:pt x="8600" y="8952"/>
                    <a:pt x="8609" y="8946"/>
                  </a:cubicBezTo>
                  <a:lnTo>
                    <a:pt x="9227" y="8526"/>
                  </a:lnTo>
                  <a:cubicBezTo>
                    <a:pt x="9256" y="8506"/>
                    <a:pt x="9265" y="8464"/>
                    <a:pt x="9248" y="8430"/>
                  </a:cubicBezTo>
                  <a:cubicBezTo>
                    <a:pt x="9238" y="8408"/>
                    <a:pt x="9218" y="8396"/>
                    <a:pt x="9197" y="8396"/>
                  </a:cubicBezTo>
                  <a:close/>
                  <a:moveTo>
                    <a:pt x="7963" y="9234"/>
                  </a:moveTo>
                  <a:cubicBezTo>
                    <a:pt x="7953" y="9234"/>
                    <a:pt x="7943" y="9238"/>
                    <a:pt x="7934" y="9243"/>
                  </a:cubicBezTo>
                  <a:lnTo>
                    <a:pt x="7318" y="9664"/>
                  </a:lnTo>
                  <a:cubicBezTo>
                    <a:pt x="7289" y="9684"/>
                    <a:pt x="7279" y="9727"/>
                    <a:pt x="7295" y="9759"/>
                  </a:cubicBezTo>
                  <a:cubicBezTo>
                    <a:pt x="7306" y="9782"/>
                    <a:pt x="7326" y="9794"/>
                    <a:pt x="7346" y="9794"/>
                  </a:cubicBezTo>
                  <a:cubicBezTo>
                    <a:pt x="7357" y="9794"/>
                    <a:pt x="7368" y="9791"/>
                    <a:pt x="7377" y="9786"/>
                  </a:cubicBezTo>
                  <a:lnTo>
                    <a:pt x="7993" y="9367"/>
                  </a:lnTo>
                  <a:cubicBezTo>
                    <a:pt x="8022" y="9346"/>
                    <a:pt x="8032" y="9302"/>
                    <a:pt x="8015" y="9271"/>
                  </a:cubicBezTo>
                  <a:cubicBezTo>
                    <a:pt x="8005" y="9247"/>
                    <a:pt x="7984" y="9234"/>
                    <a:pt x="7963" y="9234"/>
                  </a:cubicBezTo>
                  <a:close/>
                  <a:moveTo>
                    <a:pt x="6731" y="10075"/>
                  </a:moveTo>
                  <a:cubicBezTo>
                    <a:pt x="6720" y="10075"/>
                    <a:pt x="6710" y="10077"/>
                    <a:pt x="6700" y="10084"/>
                  </a:cubicBezTo>
                  <a:lnTo>
                    <a:pt x="6084" y="10504"/>
                  </a:lnTo>
                  <a:cubicBezTo>
                    <a:pt x="6055" y="10522"/>
                    <a:pt x="6046" y="10565"/>
                    <a:pt x="6063" y="10599"/>
                  </a:cubicBezTo>
                  <a:cubicBezTo>
                    <a:pt x="6074" y="10622"/>
                    <a:pt x="6094" y="10635"/>
                    <a:pt x="6114" y="10635"/>
                  </a:cubicBezTo>
                  <a:cubicBezTo>
                    <a:pt x="6124" y="10635"/>
                    <a:pt x="6134" y="10632"/>
                    <a:pt x="6144" y="10624"/>
                  </a:cubicBezTo>
                  <a:lnTo>
                    <a:pt x="6760" y="10205"/>
                  </a:lnTo>
                  <a:cubicBezTo>
                    <a:pt x="6789" y="10186"/>
                    <a:pt x="6798" y="10143"/>
                    <a:pt x="6781" y="10109"/>
                  </a:cubicBezTo>
                  <a:cubicBezTo>
                    <a:pt x="6771" y="10087"/>
                    <a:pt x="6751" y="10075"/>
                    <a:pt x="6731" y="10075"/>
                  </a:cubicBezTo>
                  <a:close/>
                  <a:moveTo>
                    <a:pt x="5496" y="10914"/>
                  </a:moveTo>
                  <a:cubicBezTo>
                    <a:pt x="5486" y="10914"/>
                    <a:pt x="5476" y="10917"/>
                    <a:pt x="5467" y="10923"/>
                  </a:cubicBezTo>
                  <a:lnTo>
                    <a:pt x="4851" y="11344"/>
                  </a:lnTo>
                  <a:cubicBezTo>
                    <a:pt x="4822" y="11363"/>
                    <a:pt x="4812" y="11406"/>
                    <a:pt x="4829" y="11439"/>
                  </a:cubicBezTo>
                  <a:cubicBezTo>
                    <a:pt x="4840" y="11462"/>
                    <a:pt x="4860" y="11474"/>
                    <a:pt x="4880" y="11474"/>
                  </a:cubicBezTo>
                  <a:cubicBezTo>
                    <a:pt x="4890" y="11474"/>
                    <a:pt x="4901" y="11470"/>
                    <a:pt x="4910" y="11465"/>
                  </a:cubicBezTo>
                  <a:lnTo>
                    <a:pt x="5526" y="11045"/>
                  </a:lnTo>
                  <a:cubicBezTo>
                    <a:pt x="5555" y="11024"/>
                    <a:pt x="5565" y="10982"/>
                    <a:pt x="5549" y="10950"/>
                  </a:cubicBezTo>
                  <a:cubicBezTo>
                    <a:pt x="5537" y="10926"/>
                    <a:pt x="5517" y="10914"/>
                    <a:pt x="5496" y="10914"/>
                  </a:cubicBezTo>
                  <a:close/>
                  <a:moveTo>
                    <a:pt x="4263" y="11753"/>
                  </a:moveTo>
                  <a:cubicBezTo>
                    <a:pt x="4253" y="11753"/>
                    <a:pt x="4243" y="11756"/>
                    <a:pt x="4233" y="11763"/>
                  </a:cubicBezTo>
                  <a:lnTo>
                    <a:pt x="3617" y="12182"/>
                  </a:lnTo>
                  <a:cubicBezTo>
                    <a:pt x="3588" y="12202"/>
                    <a:pt x="3578" y="12244"/>
                    <a:pt x="3595" y="12278"/>
                  </a:cubicBezTo>
                  <a:cubicBezTo>
                    <a:pt x="3606" y="12300"/>
                    <a:pt x="3626" y="12312"/>
                    <a:pt x="3647" y="12312"/>
                  </a:cubicBezTo>
                  <a:cubicBezTo>
                    <a:pt x="3657" y="12312"/>
                    <a:pt x="3667" y="12310"/>
                    <a:pt x="3676" y="12304"/>
                  </a:cubicBezTo>
                  <a:lnTo>
                    <a:pt x="4294" y="11885"/>
                  </a:lnTo>
                  <a:cubicBezTo>
                    <a:pt x="4321" y="11865"/>
                    <a:pt x="4331" y="11822"/>
                    <a:pt x="4315" y="11789"/>
                  </a:cubicBezTo>
                  <a:cubicBezTo>
                    <a:pt x="4304" y="11765"/>
                    <a:pt x="4285" y="11753"/>
                    <a:pt x="4263" y="11753"/>
                  </a:cubicBezTo>
                  <a:close/>
                  <a:moveTo>
                    <a:pt x="3030" y="12593"/>
                  </a:moveTo>
                  <a:cubicBezTo>
                    <a:pt x="3020" y="12593"/>
                    <a:pt x="3010" y="12595"/>
                    <a:pt x="3001" y="12602"/>
                  </a:cubicBezTo>
                  <a:lnTo>
                    <a:pt x="2383" y="13022"/>
                  </a:lnTo>
                  <a:cubicBezTo>
                    <a:pt x="2355" y="13040"/>
                    <a:pt x="2345" y="13085"/>
                    <a:pt x="2362" y="13117"/>
                  </a:cubicBezTo>
                  <a:cubicBezTo>
                    <a:pt x="2373" y="13140"/>
                    <a:pt x="2393" y="13153"/>
                    <a:pt x="2413" y="13153"/>
                  </a:cubicBezTo>
                  <a:cubicBezTo>
                    <a:pt x="2423" y="13153"/>
                    <a:pt x="2433" y="13150"/>
                    <a:pt x="2443" y="13144"/>
                  </a:cubicBezTo>
                  <a:lnTo>
                    <a:pt x="3060" y="12723"/>
                  </a:lnTo>
                  <a:cubicBezTo>
                    <a:pt x="3089" y="12704"/>
                    <a:pt x="3099" y="12661"/>
                    <a:pt x="3081" y="12627"/>
                  </a:cubicBezTo>
                  <a:cubicBezTo>
                    <a:pt x="3070" y="12605"/>
                    <a:pt x="3050" y="12593"/>
                    <a:pt x="3030" y="12593"/>
                  </a:cubicBezTo>
                  <a:close/>
                  <a:moveTo>
                    <a:pt x="1797" y="13432"/>
                  </a:moveTo>
                  <a:cubicBezTo>
                    <a:pt x="1787" y="13432"/>
                    <a:pt x="1776" y="13436"/>
                    <a:pt x="1767" y="13443"/>
                  </a:cubicBezTo>
                  <a:lnTo>
                    <a:pt x="1150" y="13862"/>
                  </a:lnTo>
                  <a:cubicBezTo>
                    <a:pt x="1121" y="13881"/>
                    <a:pt x="1111" y="13924"/>
                    <a:pt x="1127" y="13958"/>
                  </a:cubicBezTo>
                  <a:cubicBezTo>
                    <a:pt x="1139" y="13980"/>
                    <a:pt x="1159" y="13993"/>
                    <a:pt x="1180" y="13993"/>
                  </a:cubicBezTo>
                  <a:cubicBezTo>
                    <a:pt x="1190" y="13993"/>
                    <a:pt x="1200" y="13990"/>
                    <a:pt x="1209" y="13983"/>
                  </a:cubicBezTo>
                  <a:lnTo>
                    <a:pt x="1826" y="13563"/>
                  </a:lnTo>
                  <a:cubicBezTo>
                    <a:pt x="1854" y="13544"/>
                    <a:pt x="1865" y="13502"/>
                    <a:pt x="1848" y="13468"/>
                  </a:cubicBezTo>
                  <a:cubicBezTo>
                    <a:pt x="1837" y="13445"/>
                    <a:pt x="1817" y="13432"/>
                    <a:pt x="1797" y="13432"/>
                  </a:cubicBezTo>
                  <a:close/>
                  <a:moveTo>
                    <a:pt x="562" y="14271"/>
                  </a:moveTo>
                  <a:cubicBezTo>
                    <a:pt x="553" y="14271"/>
                    <a:pt x="543" y="14275"/>
                    <a:pt x="534" y="14281"/>
                  </a:cubicBezTo>
                  <a:lnTo>
                    <a:pt x="0" y="14644"/>
                  </a:lnTo>
                  <a:lnTo>
                    <a:pt x="260" y="14824"/>
                  </a:lnTo>
                  <a:cubicBezTo>
                    <a:pt x="270" y="14829"/>
                    <a:pt x="280" y="14831"/>
                    <a:pt x="290" y="14831"/>
                  </a:cubicBezTo>
                  <a:cubicBezTo>
                    <a:pt x="312" y="14831"/>
                    <a:pt x="332" y="14818"/>
                    <a:pt x="342" y="14796"/>
                  </a:cubicBezTo>
                  <a:cubicBezTo>
                    <a:pt x="358" y="14762"/>
                    <a:pt x="348" y="14720"/>
                    <a:pt x="320" y="14700"/>
                  </a:cubicBezTo>
                  <a:lnTo>
                    <a:pt x="237" y="14644"/>
                  </a:lnTo>
                  <a:lnTo>
                    <a:pt x="593" y="14403"/>
                  </a:lnTo>
                  <a:cubicBezTo>
                    <a:pt x="621" y="14383"/>
                    <a:pt x="631" y="14340"/>
                    <a:pt x="614" y="14308"/>
                  </a:cubicBezTo>
                  <a:cubicBezTo>
                    <a:pt x="603" y="14285"/>
                    <a:pt x="583" y="14271"/>
                    <a:pt x="562" y="14271"/>
                  </a:cubicBezTo>
                  <a:close/>
                  <a:moveTo>
                    <a:pt x="906" y="15111"/>
                  </a:moveTo>
                  <a:cubicBezTo>
                    <a:pt x="886" y="15111"/>
                    <a:pt x="867" y="15124"/>
                    <a:pt x="856" y="15146"/>
                  </a:cubicBezTo>
                  <a:cubicBezTo>
                    <a:pt x="838" y="15180"/>
                    <a:pt x="848" y="15224"/>
                    <a:pt x="877" y="15242"/>
                  </a:cubicBezTo>
                  <a:lnTo>
                    <a:pt x="1492" y="15663"/>
                  </a:lnTo>
                  <a:cubicBezTo>
                    <a:pt x="1502" y="15670"/>
                    <a:pt x="1512" y="15672"/>
                    <a:pt x="1522" y="15672"/>
                  </a:cubicBezTo>
                  <a:cubicBezTo>
                    <a:pt x="1542" y="15672"/>
                    <a:pt x="1562" y="15660"/>
                    <a:pt x="1573" y="15638"/>
                  </a:cubicBezTo>
                  <a:cubicBezTo>
                    <a:pt x="1590" y="15604"/>
                    <a:pt x="1580" y="15562"/>
                    <a:pt x="1552" y="15542"/>
                  </a:cubicBezTo>
                  <a:lnTo>
                    <a:pt x="936" y="15121"/>
                  </a:lnTo>
                  <a:cubicBezTo>
                    <a:pt x="927" y="15115"/>
                    <a:pt x="917" y="15111"/>
                    <a:pt x="906" y="15111"/>
                  </a:cubicBezTo>
                  <a:close/>
                  <a:moveTo>
                    <a:pt x="2137" y="15954"/>
                  </a:moveTo>
                  <a:cubicBezTo>
                    <a:pt x="2116" y="15954"/>
                    <a:pt x="2097" y="15966"/>
                    <a:pt x="2086" y="15988"/>
                  </a:cubicBezTo>
                  <a:cubicBezTo>
                    <a:pt x="2069" y="16022"/>
                    <a:pt x="2078" y="16066"/>
                    <a:pt x="2107" y="16084"/>
                  </a:cubicBezTo>
                  <a:lnTo>
                    <a:pt x="2723" y="16506"/>
                  </a:lnTo>
                  <a:cubicBezTo>
                    <a:pt x="2731" y="16514"/>
                    <a:pt x="2741" y="16517"/>
                    <a:pt x="2753" y="16517"/>
                  </a:cubicBezTo>
                  <a:cubicBezTo>
                    <a:pt x="2773" y="16517"/>
                    <a:pt x="2793" y="16504"/>
                    <a:pt x="2804" y="16481"/>
                  </a:cubicBezTo>
                  <a:cubicBezTo>
                    <a:pt x="2820" y="16449"/>
                    <a:pt x="2810" y="16405"/>
                    <a:pt x="2783" y="16386"/>
                  </a:cubicBezTo>
                  <a:lnTo>
                    <a:pt x="2167" y="15963"/>
                  </a:lnTo>
                  <a:cubicBezTo>
                    <a:pt x="2157" y="15957"/>
                    <a:pt x="2147" y="15954"/>
                    <a:pt x="2137" y="15954"/>
                  </a:cubicBezTo>
                  <a:close/>
                  <a:moveTo>
                    <a:pt x="3366" y="16800"/>
                  </a:moveTo>
                  <a:cubicBezTo>
                    <a:pt x="3346" y="16800"/>
                    <a:pt x="3326" y="16812"/>
                    <a:pt x="3314" y="16834"/>
                  </a:cubicBezTo>
                  <a:cubicBezTo>
                    <a:pt x="3298" y="16868"/>
                    <a:pt x="3308" y="16911"/>
                    <a:pt x="3337" y="16930"/>
                  </a:cubicBezTo>
                  <a:lnTo>
                    <a:pt x="3950" y="17355"/>
                  </a:lnTo>
                  <a:cubicBezTo>
                    <a:pt x="3959" y="17361"/>
                    <a:pt x="3969" y="17365"/>
                    <a:pt x="3980" y="17365"/>
                  </a:cubicBezTo>
                  <a:cubicBezTo>
                    <a:pt x="4000" y="17365"/>
                    <a:pt x="4020" y="17351"/>
                    <a:pt x="4032" y="17329"/>
                  </a:cubicBezTo>
                  <a:cubicBezTo>
                    <a:pt x="4048" y="17297"/>
                    <a:pt x="4038" y="17254"/>
                    <a:pt x="4010" y="17233"/>
                  </a:cubicBezTo>
                  <a:lnTo>
                    <a:pt x="3397" y="16809"/>
                  </a:lnTo>
                  <a:cubicBezTo>
                    <a:pt x="3387" y="16803"/>
                    <a:pt x="3376" y="16800"/>
                    <a:pt x="3366" y="16800"/>
                  </a:cubicBezTo>
                  <a:close/>
                  <a:moveTo>
                    <a:pt x="4593" y="17649"/>
                  </a:moveTo>
                  <a:cubicBezTo>
                    <a:pt x="4573" y="17649"/>
                    <a:pt x="4553" y="17662"/>
                    <a:pt x="4542" y="17684"/>
                  </a:cubicBezTo>
                  <a:cubicBezTo>
                    <a:pt x="4525" y="17717"/>
                    <a:pt x="4535" y="17760"/>
                    <a:pt x="4563" y="17780"/>
                  </a:cubicBezTo>
                  <a:lnTo>
                    <a:pt x="5177" y="18205"/>
                  </a:lnTo>
                  <a:cubicBezTo>
                    <a:pt x="5186" y="18211"/>
                    <a:pt x="5197" y="18214"/>
                    <a:pt x="5207" y="18214"/>
                  </a:cubicBezTo>
                  <a:cubicBezTo>
                    <a:pt x="5227" y="18214"/>
                    <a:pt x="5247" y="18202"/>
                    <a:pt x="5258" y="18180"/>
                  </a:cubicBezTo>
                  <a:cubicBezTo>
                    <a:pt x="5275" y="18146"/>
                    <a:pt x="5266" y="18104"/>
                    <a:pt x="5237" y="18084"/>
                  </a:cubicBezTo>
                  <a:lnTo>
                    <a:pt x="4623" y="17659"/>
                  </a:lnTo>
                  <a:cubicBezTo>
                    <a:pt x="4614" y="17652"/>
                    <a:pt x="4604" y="17649"/>
                    <a:pt x="4593" y="17649"/>
                  </a:cubicBezTo>
                  <a:close/>
                  <a:moveTo>
                    <a:pt x="5820" y="18498"/>
                  </a:moveTo>
                  <a:cubicBezTo>
                    <a:pt x="5800" y="18498"/>
                    <a:pt x="5780" y="18510"/>
                    <a:pt x="5769" y="18532"/>
                  </a:cubicBezTo>
                  <a:cubicBezTo>
                    <a:pt x="5752" y="18567"/>
                    <a:pt x="5762" y="18610"/>
                    <a:pt x="5789" y="18628"/>
                  </a:cubicBezTo>
                  <a:lnTo>
                    <a:pt x="6403" y="19054"/>
                  </a:lnTo>
                  <a:cubicBezTo>
                    <a:pt x="6413" y="19061"/>
                    <a:pt x="6423" y="19065"/>
                    <a:pt x="6433" y="19065"/>
                  </a:cubicBezTo>
                  <a:cubicBezTo>
                    <a:pt x="6453" y="19065"/>
                    <a:pt x="6473" y="19053"/>
                    <a:pt x="6484" y="19030"/>
                  </a:cubicBezTo>
                  <a:cubicBezTo>
                    <a:pt x="6501" y="18997"/>
                    <a:pt x="6492" y="18953"/>
                    <a:pt x="6463" y="18932"/>
                  </a:cubicBezTo>
                  <a:lnTo>
                    <a:pt x="5851" y="18508"/>
                  </a:lnTo>
                  <a:cubicBezTo>
                    <a:pt x="5841" y="18501"/>
                    <a:pt x="5830" y="18498"/>
                    <a:pt x="5820" y="18498"/>
                  </a:cubicBezTo>
                  <a:close/>
                  <a:moveTo>
                    <a:pt x="7046" y="19348"/>
                  </a:moveTo>
                  <a:cubicBezTo>
                    <a:pt x="7026" y="19348"/>
                    <a:pt x="7006" y="19360"/>
                    <a:pt x="6996" y="19382"/>
                  </a:cubicBezTo>
                  <a:cubicBezTo>
                    <a:pt x="6979" y="19416"/>
                    <a:pt x="6988" y="19458"/>
                    <a:pt x="7017" y="19479"/>
                  </a:cubicBezTo>
                  <a:lnTo>
                    <a:pt x="7631" y="19903"/>
                  </a:lnTo>
                  <a:cubicBezTo>
                    <a:pt x="7641" y="19910"/>
                    <a:pt x="7651" y="19912"/>
                    <a:pt x="7661" y="19912"/>
                  </a:cubicBezTo>
                  <a:cubicBezTo>
                    <a:pt x="7681" y="19912"/>
                    <a:pt x="7701" y="19900"/>
                    <a:pt x="7713" y="19878"/>
                  </a:cubicBezTo>
                  <a:cubicBezTo>
                    <a:pt x="7729" y="19844"/>
                    <a:pt x="7720" y="19801"/>
                    <a:pt x="7691" y="19782"/>
                  </a:cubicBezTo>
                  <a:lnTo>
                    <a:pt x="7077" y="19359"/>
                  </a:lnTo>
                  <a:cubicBezTo>
                    <a:pt x="7067" y="19351"/>
                    <a:pt x="7057" y="19348"/>
                    <a:pt x="7046" y="19348"/>
                  </a:cubicBezTo>
                  <a:close/>
                  <a:moveTo>
                    <a:pt x="8276" y="20195"/>
                  </a:moveTo>
                  <a:cubicBezTo>
                    <a:pt x="8255" y="20195"/>
                    <a:pt x="8235" y="20207"/>
                    <a:pt x="8223" y="20230"/>
                  </a:cubicBezTo>
                  <a:cubicBezTo>
                    <a:pt x="8208" y="20264"/>
                    <a:pt x="8218" y="20307"/>
                    <a:pt x="8244" y="20325"/>
                  </a:cubicBezTo>
                  <a:lnTo>
                    <a:pt x="8860" y="20748"/>
                  </a:lnTo>
                  <a:cubicBezTo>
                    <a:pt x="8870" y="20755"/>
                    <a:pt x="8880" y="20758"/>
                    <a:pt x="8890" y="20758"/>
                  </a:cubicBezTo>
                  <a:cubicBezTo>
                    <a:pt x="8910" y="20758"/>
                    <a:pt x="8930" y="20745"/>
                    <a:pt x="8942" y="20723"/>
                  </a:cubicBezTo>
                  <a:cubicBezTo>
                    <a:pt x="8958" y="20689"/>
                    <a:pt x="8949" y="20647"/>
                    <a:pt x="8920" y="20627"/>
                  </a:cubicBezTo>
                  <a:lnTo>
                    <a:pt x="8306" y="20205"/>
                  </a:lnTo>
                  <a:cubicBezTo>
                    <a:pt x="8296" y="20198"/>
                    <a:pt x="8286" y="20195"/>
                    <a:pt x="8276" y="20195"/>
                  </a:cubicBezTo>
                  <a:close/>
                  <a:moveTo>
                    <a:pt x="9506" y="21039"/>
                  </a:moveTo>
                  <a:cubicBezTo>
                    <a:pt x="9485" y="21039"/>
                    <a:pt x="9465" y="21052"/>
                    <a:pt x="9454" y="21074"/>
                  </a:cubicBezTo>
                  <a:cubicBezTo>
                    <a:pt x="9437" y="21107"/>
                    <a:pt x="9448" y="21150"/>
                    <a:pt x="9475" y="21169"/>
                  </a:cubicBezTo>
                  <a:lnTo>
                    <a:pt x="10091" y="21590"/>
                  </a:lnTo>
                  <a:cubicBezTo>
                    <a:pt x="10100" y="21597"/>
                    <a:pt x="10110" y="21600"/>
                    <a:pt x="10121" y="21600"/>
                  </a:cubicBezTo>
                  <a:cubicBezTo>
                    <a:pt x="10141" y="21600"/>
                    <a:pt x="10161" y="21587"/>
                    <a:pt x="10172" y="21565"/>
                  </a:cubicBezTo>
                  <a:cubicBezTo>
                    <a:pt x="10189" y="21530"/>
                    <a:pt x="10179" y="21487"/>
                    <a:pt x="10150" y="21469"/>
                  </a:cubicBezTo>
                  <a:lnTo>
                    <a:pt x="9535" y="21048"/>
                  </a:lnTo>
                  <a:cubicBezTo>
                    <a:pt x="9526" y="21041"/>
                    <a:pt x="9516" y="21039"/>
                    <a:pt x="9506" y="210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55" name="Google Shape;453;p31"/>
            <p:cNvSpPr/>
            <p:nvPr/>
          </p:nvSpPr>
          <p:spPr>
            <a:xfrm flipH="1">
              <a:off x="80807" y="1102260"/>
              <a:ext cx="1576487" cy="98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600" fill="norm" stroke="1" extrusionOk="0">
                  <a:moveTo>
                    <a:pt x="21527" y="0"/>
                  </a:moveTo>
                  <a:cubicBezTo>
                    <a:pt x="21519" y="0"/>
                    <a:pt x="21508" y="4"/>
                    <a:pt x="21500" y="13"/>
                  </a:cubicBezTo>
                  <a:lnTo>
                    <a:pt x="20920" y="591"/>
                  </a:lnTo>
                  <a:cubicBezTo>
                    <a:pt x="20893" y="620"/>
                    <a:pt x="20884" y="678"/>
                    <a:pt x="20900" y="723"/>
                  </a:cubicBezTo>
                  <a:cubicBezTo>
                    <a:pt x="20910" y="756"/>
                    <a:pt x="20929" y="772"/>
                    <a:pt x="20948" y="772"/>
                  </a:cubicBezTo>
                  <a:cubicBezTo>
                    <a:pt x="20958" y="772"/>
                    <a:pt x="20967" y="768"/>
                    <a:pt x="20976" y="759"/>
                  </a:cubicBezTo>
                  <a:lnTo>
                    <a:pt x="21556" y="179"/>
                  </a:lnTo>
                  <a:cubicBezTo>
                    <a:pt x="21584" y="154"/>
                    <a:pt x="21592" y="94"/>
                    <a:pt x="21576" y="49"/>
                  </a:cubicBezTo>
                  <a:cubicBezTo>
                    <a:pt x="21566" y="18"/>
                    <a:pt x="21547" y="0"/>
                    <a:pt x="21527" y="0"/>
                  </a:cubicBezTo>
                  <a:close/>
                  <a:moveTo>
                    <a:pt x="20368" y="1157"/>
                  </a:moveTo>
                  <a:cubicBezTo>
                    <a:pt x="20359" y="1157"/>
                    <a:pt x="20348" y="1162"/>
                    <a:pt x="20340" y="1171"/>
                  </a:cubicBezTo>
                  <a:lnTo>
                    <a:pt x="19760" y="1750"/>
                  </a:lnTo>
                  <a:cubicBezTo>
                    <a:pt x="19733" y="1775"/>
                    <a:pt x="19723" y="1835"/>
                    <a:pt x="19739" y="1882"/>
                  </a:cubicBezTo>
                  <a:cubicBezTo>
                    <a:pt x="19749" y="1913"/>
                    <a:pt x="19768" y="1929"/>
                    <a:pt x="19787" y="1929"/>
                  </a:cubicBezTo>
                  <a:cubicBezTo>
                    <a:pt x="19797" y="1929"/>
                    <a:pt x="19807" y="1923"/>
                    <a:pt x="19815" y="1916"/>
                  </a:cubicBezTo>
                  <a:lnTo>
                    <a:pt x="20395" y="1338"/>
                  </a:lnTo>
                  <a:cubicBezTo>
                    <a:pt x="20423" y="1312"/>
                    <a:pt x="20432" y="1251"/>
                    <a:pt x="20416" y="1206"/>
                  </a:cubicBezTo>
                  <a:cubicBezTo>
                    <a:pt x="20406" y="1175"/>
                    <a:pt x="20387" y="1157"/>
                    <a:pt x="20368" y="1157"/>
                  </a:cubicBezTo>
                  <a:close/>
                  <a:moveTo>
                    <a:pt x="19207" y="2314"/>
                  </a:moveTo>
                  <a:cubicBezTo>
                    <a:pt x="19197" y="2314"/>
                    <a:pt x="19187" y="2319"/>
                    <a:pt x="19179" y="2326"/>
                  </a:cubicBezTo>
                  <a:lnTo>
                    <a:pt x="18599" y="2905"/>
                  </a:lnTo>
                  <a:cubicBezTo>
                    <a:pt x="18572" y="2932"/>
                    <a:pt x="18563" y="2992"/>
                    <a:pt x="18579" y="3037"/>
                  </a:cubicBezTo>
                  <a:cubicBezTo>
                    <a:pt x="18588" y="3068"/>
                    <a:pt x="18607" y="3086"/>
                    <a:pt x="18627" y="3086"/>
                  </a:cubicBezTo>
                  <a:cubicBezTo>
                    <a:pt x="18637" y="3086"/>
                    <a:pt x="18646" y="3082"/>
                    <a:pt x="18655" y="3073"/>
                  </a:cubicBezTo>
                  <a:lnTo>
                    <a:pt x="19235" y="2495"/>
                  </a:lnTo>
                  <a:cubicBezTo>
                    <a:pt x="19263" y="2467"/>
                    <a:pt x="19271" y="2408"/>
                    <a:pt x="19255" y="2363"/>
                  </a:cubicBezTo>
                  <a:cubicBezTo>
                    <a:pt x="19245" y="2332"/>
                    <a:pt x="19226" y="2314"/>
                    <a:pt x="19207" y="2314"/>
                  </a:cubicBezTo>
                  <a:close/>
                  <a:moveTo>
                    <a:pt x="18046" y="3471"/>
                  </a:moveTo>
                  <a:cubicBezTo>
                    <a:pt x="18037" y="3471"/>
                    <a:pt x="18027" y="3474"/>
                    <a:pt x="18019" y="3483"/>
                  </a:cubicBezTo>
                  <a:lnTo>
                    <a:pt x="17439" y="4064"/>
                  </a:lnTo>
                  <a:cubicBezTo>
                    <a:pt x="17412" y="4091"/>
                    <a:pt x="17402" y="4149"/>
                    <a:pt x="17417" y="4196"/>
                  </a:cubicBezTo>
                  <a:cubicBezTo>
                    <a:pt x="17428" y="4226"/>
                    <a:pt x="17447" y="4243"/>
                    <a:pt x="17466" y="4243"/>
                  </a:cubicBezTo>
                  <a:cubicBezTo>
                    <a:pt x="17476" y="4243"/>
                    <a:pt x="17486" y="4239"/>
                    <a:pt x="17494" y="4230"/>
                  </a:cubicBezTo>
                  <a:lnTo>
                    <a:pt x="18074" y="3653"/>
                  </a:lnTo>
                  <a:cubicBezTo>
                    <a:pt x="18102" y="3626"/>
                    <a:pt x="18111" y="3565"/>
                    <a:pt x="18095" y="3520"/>
                  </a:cubicBezTo>
                  <a:cubicBezTo>
                    <a:pt x="18085" y="3489"/>
                    <a:pt x="18066" y="3471"/>
                    <a:pt x="18046" y="3471"/>
                  </a:cubicBezTo>
                  <a:close/>
                  <a:moveTo>
                    <a:pt x="16885" y="4629"/>
                  </a:moveTo>
                  <a:cubicBezTo>
                    <a:pt x="16876" y="4629"/>
                    <a:pt x="16866" y="4633"/>
                    <a:pt x="16858" y="4642"/>
                  </a:cubicBezTo>
                  <a:lnTo>
                    <a:pt x="16278" y="5221"/>
                  </a:lnTo>
                  <a:cubicBezTo>
                    <a:pt x="16251" y="5246"/>
                    <a:pt x="16242" y="5306"/>
                    <a:pt x="16257" y="5353"/>
                  </a:cubicBezTo>
                  <a:cubicBezTo>
                    <a:pt x="16266" y="5383"/>
                    <a:pt x="16285" y="5401"/>
                    <a:pt x="16306" y="5401"/>
                  </a:cubicBezTo>
                  <a:cubicBezTo>
                    <a:pt x="16316" y="5401"/>
                    <a:pt x="16325" y="5398"/>
                    <a:pt x="16334" y="5389"/>
                  </a:cubicBezTo>
                  <a:lnTo>
                    <a:pt x="16914" y="4808"/>
                  </a:lnTo>
                  <a:cubicBezTo>
                    <a:pt x="16942" y="4781"/>
                    <a:pt x="16949" y="4723"/>
                    <a:pt x="16934" y="4676"/>
                  </a:cubicBezTo>
                  <a:cubicBezTo>
                    <a:pt x="16924" y="4646"/>
                    <a:pt x="16905" y="4629"/>
                    <a:pt x="16885" y="4629"/>
                  </a:cubicBezTo>
                  <a:close/>
                  <a:moveTo>
                    <a:pt x="15724" y="5785"/>
                  </a:moveTo>
                  <a:cubicBezTo>
                    <a:pt x="15715" y="5785"/>
                    <a:pt x="15706" y="5790"/>
                    <a:pt x="15698" y="5797"/>
                  </a:cubicBezTo>
                  <a:lnTo>
                    <a:pt x="15118" y="6378"/>
                  </a:lnTo>
                  <a:cubicBezTo>
                    <a:pt x="15091" y="6405"/>
                    <a:pt x="15081" y="6464"/>
                    <a:pt x="15096" y="6508"/>
                  </a:cubicBezTo>
                  <a:cubicBezTo>
                    <a:pt x="15106" y="6540"/>
                    <a:pt x="15125" y="6556"/>
                    <a:pt x="15144" y="6556"/>
                  </a:cubicBezTo>
                  <a:cubicBezTo>
                    <a:pt x="15153" y="6556"/>
                    <a:pt x="15165" y="6553"/>
                    <a:pt x="15172" y="6546"/>
                  </a:cubicBezTo>
                  <a:lnTo>
                    <a:pt x="15752" y="5967"/>
                  </a:lnTo>
                  <a:cubicBezTo>
                    <a:pt x="15780" y="5938"/>
                    <a:pt x="15789" y="5879"/>
                    <a:pt x="15774" y="5835"/>
                  </a:cubicBezTo>
                  <a:cubicBezTo>
                    <a:pt x="15763" y="5803"/>
                    <a:pt x="15744" y="5785"/>
                    <a:pt x="15724" y="5785"/>
                  </a:cubicBezTo>
                  <a:close/>
                  <a:moveTo>
                    <a:pt x="14565" y="6943"/>
                  </a:moveTo>
                  <a:cubicBezTo>
                    <a:pt x="14556" y="6943"/>
                    <a:pt x="14545" y="6947"/>
                    <a:pt x="14536" y="6956"/>
                  </a:cubicBezTo>
                  <a:lnTo>
                    <a:pt x="13956" y="7534"/>
                  </a:lnTo>
                  <a:cubicBezTo>
                    <a:pt x="13929" y="7562"/>
                    <a:pt x="13921" y="7619"/>
                    <a:pt x="13936" y="7666"/>
                  </a:cubicBezTo>
                  <a:cubicBezTo>
                    <a:pt x="13945" y="7697"/>
                    <a:pt x="13964" y="7715"/>
                    <a:pt x="13984" y="7715"/>
                  </a:cubicBezTo>
                  <a:cubicBezTo>
                    <a:pt x="13993" y="7715"/>
                    <a:pt x="14003" y="7712"/>
                    <a:pt x="14012" y="7701"/>
                  </a:cubicBezTo>
                  <a:lnTo>
                    <a:pt x="14592" y="7122"/>
                  </a:lnTo>
                  <a:cubicBezTo>
                    <a:pt x="14620" y="7097"/>
                    <a:pt x="14628" y="7037"/>
                    <a:pt x="14613" y="6990"/>
                  </a:cubicBezTo>
                  <a:cubicBezTo>
                    <a:pt x="14603" y="6960"/>
                    <a:pt x="14584" y="6943"/>
                    <a:pt x="14565" y="6943"/>
                  </a:cubicBezTo>
                  <a:close/>
                  <a:moveTo>
                    <a:pt x="13404" y="8100"/>
                  </a:moveTo>
                  <a:cubicBezTo>
                    <a:pt x="13395" y="8100"/>
                    <a:pt x="13385" y="8104"/>
                    <a:pt x="13376" y="8113"/>
                  </a:cubicBezTo>
                  <a:lnTo>
                    <a:pt x="12795" y="8690"/>
                  </a:lnTo>
                  <a:cubicBezTo>
                    <a:pt x="12769" y="8717"/>
                    <a:pt x="12759" y="8778"/>
                    <a:pt x="12775" y="8823"/>
                  </a:cubicBezTo>
                  <a:cubicBezTo>
                    <a:pt x="12785" y="8854"/>
                    <a:pt x="12804" y="8872"/>
                    <a:pt x="12823" y="8872"/>
                  </a:cubicBezTo>
                  <a:cubicBezTo>
                    <a:pt x="12832" y="8872"/>
                    <a:pt x="12842" y="8867"/>
                    <a:pt x="12851" y="8859"/>
                  </a:cubicBezTo>
                  <a:lnTo>
                    <a:pt x="13431" y="8281"/>
                  </a:lnTo>
                  <a:cubicBezTo>
                    <a:pt x="13458" y="8252"/>
                    <a:pt x="13468" y="8194"/>
                    <a:pt x="13453" y="8149"/>
                  </a:cubicBezTo>
                  <a:cubicBezTo>
                    <a:pt x="13442" y="8116"/>
                    <a:pt x="13423" y="8100"/>
                    <a:pt x="13404" y="8100"/>
                  </a:cubicBezTo>
                  <a:close/>
                  <a:moveTo>
                    <a:pt x="12244" y="9257"/>
                  </a:moveTo>
                  <a:cubicBezTo>
                    <a:pt x="12234" y="9257"/>
                    <a:pt x="12224" y="9261"/>
                    <a:pt x="12215" y="9270"/>
                  </a:cubicBezTo>
                  <a:lnTo>
                    <a:pt x="11635" y="9848"/>
                  </a:lnTo>
                  <a:cubicBezTo>
                    <a:pt x="11608" y="9875"/>
                    <a:pt x="11598" y="9935"/>
                    <a:pt x="11615" y="9980"/>
                  </a:cubicBezTo>
                  <a:cubicBezTo>
                    <a:pt x="11624" y="10011"/>
                    <a:pt x="11643" y="10029"/>
                    <a:pt x="11663" y="10029"/>
                  </a:cubicBezTo>
                  <a:cubicBezTo>
                    <a:pt x="11672" y="10029"/>
                    <a:pt x="11682" y="10025"/>
                    <a:pt x="11690" y="10016"/>
                  </a:cubicBezTo>
                  <a:lnTo>
                    <a:pt x="12271" y="9438"/>
                  </a:lnTo>
                  <a:cubicBezTo>
                    <a:pt x="12297" y="9411"/>
                    <a:pt x="12307" y="9351"/>
                    <a:pt x="12291" y="9306"/>
                  </a:cubicBezTo>
                  <a:cubicBezTo>
                    <a:pt x="12282" y="9273"/>
                    <a:pt x="12263" y="9257"/>
                    <a:pt x="12244" y="9257"/>
                  </a:cubicBezTo>
                  <a:close/>
                  <a:moveTo>
                    <a:pt x="11082" y="10414"/>
                  </a:moveTo>
                  <a:cubicBezTo>
                    <a:pt x="11073" y="10414"/>
                    <a:pt x="11063" y="10418"/>
                    <a:pt x="11055" y="10427"/>
                  </a:cubicBezTo>
                  <a:lnTo>
                    <a:pt x="10474" y="11005"/>
                  </a:lnTo>
                  <a:cubicBezTo>
                    <a:pt x="10448" y="11030"/>
                    <a:pt x="10438" y="11092"/>
                    <a:pt x="10454" y="11137"/>
                  </a:cubicBezTo>
                  <a:cubicBezTo>
                    <a:pt x="10464" y="11168"/>
                    <a:pt x="10483" y="11186"/>
                    <a:pt x="10502" y="11186"/>
                  </a:cubicBezTo>
                  <a:cubicBezTo>
                    <a:pt x="10511" y="11186"/>
                    <a:pt x="10521" y="11182"/>
                    <a:pt x="10530" y="11173"/>
                  </a:cubicBezTo>
                  <a:lnTo>
                    <a:pt x="11110" y="10593"/>
                  </a:lnTo>
                  <a:cubicBezTo>
                    <a:pt x="11137" y="10568"/>
                    <a:pt x="11147" y="10508"/>
                    <a:pt x="11131" y="10461"/>
                  </a:cubicBezTo>
                  <a:cubicBezTo>
                    <a:pt x="11121" y="10430"/>
                    <a:pt x="11101" y="10414"/>
                    <a:pt x="11082" y="10414"/>
                  </a:cubicBezTo>
                  <a:close/>
                  <a:moveTo>
                    <a:pt x="9922" y="11571"/>
                  </a:moveTo>
                  <a:cubicBezTo>
                    <a:pt x="9913" y="11571"/>
                    <a:pt x="9903" y="11575"/>
                    <a:pt x="9894" y="11585"/>
                  </a:cubicBezTo>
                  <a:lnTo>
                    <a:pt x="9314" y="12164"/>
                  </a:lnTo>
                  <a:cubicBezTo>
                    <a:pt x="9287" y="12189"/>
                    <a:pt x="9277" y="12249"/>
                    <a:pt x="9293" y="12296"/>
                  </a:cubicBezTo>
                  <a:cubicBezTo>
                    <a:pt x="9303" y="12327"/>
                    <a:pt x="9322" y="12343"/>
                    <a:pt x="9342" y="12343"/>
                  </a:cubicBezTo>
                  <a:cubicBezTo>
                    <a:pt x="9351" y="12343"/>
                    <a:pt x="9361" y="12337"/>
                    <a:pt x="9369" y="12330"/>
                  </a:cubicBezTo>
                  <a:lnTo>
                    <a:pt x="9950" y="11752"/>
                  </a:lnTo>
                  <a:cubicBezTo>
                    <a:pt x="9976" y="11725"/>
                    <a:pt x="9986" y="11667"/>
                    <a:pt x="9970" y="11620"/>
                  </a:cubicBezTo>
                  <a:cubicBezTo>
                    <a:pt x="9960" y="11589"/>
                    <a:pt x="9942" y="11571"/>
                    <a:pt x="9922" y="11571"/>
                  </a:cubicBezTo>
                  <a:close/>
                  <a:moveTo>
                    <a:pt x="8761" y="12728"/>
                  </a:moveTo>
                  <a:cubicBezTo>
                    <a:pt x="8752" y="12728"/>
                    <a:pt x="8742" y="12733"/>
                    <a:pt x="8734" y="12741"/>
                  </a:cubicBezTo>
                  <a:lnTo>
                    <a:pt x="8153" y="13319"/>
                  </a:lnTo>
                  <a:cubicBezTo>
                    <a:pt x="8126" y="13346"/>
                    <a:pt x="8117" y="13404"/>
                    <a:pt x="8133" y="13451"/>
                  </a:cubicBezTo>
                  <a:cubicBezTo>
                    <a:pt x="8143" y="13482"/>
                    <a:pt x="8162" y="13500"/>
                    <a:pt x="8181" y="13500"/>
                  </a:cubicBezTo>
                  <a:cubicBezTo>
                    <a:pt x="8190" y="13500"/>
                    <a:pt x="8200" y="13496"/>
                    <a:pt x="8209" y="13485"/>
                  </a:cubicBezTo>
                  <a:lnTo>
                    <a:pt x="8789" y="12909"/>
                  </a:lnTo>
                  <a:cubicBezTo>
                    <a:pt x="8816" y="12882"/>
                    <a:pt x="8825" y="12822"/>
                    <a:pt x="8809" y="12775"/>
                  </a:cubicBezTo>
                  <a:cubicBezTo>
                    <a:pt x="8799" y="12746"/>
                    <a:pt x="8780" y="12728"/>
                    <a:pt x="8761" y="12728"/>
                  </a:cubicBezTo>
                  <a:close/>
                  <a:moveTo>
                    <a:pt x="7600" y="13885"/>
                  </a:moveTo>
                  <a:cubicBezTo>
                    <a:pt x="7591" y="13885"/>
                    <a:pt x="7581" y="13888"/>
                    <a:pt x="7573" y="13897"/>
                  </a:cubicBezTo>
                  <a:lnTo>
                    <a:pt x="6993" y="14478"/>
                  </a:lnTo>
                  <a:cubicBezTo>
                    <a:pt x="6966" y="14505"/>
                    <a:pt x="6956" y="14563"/>
                    <a:pt x="6972" y="14610"/>
                  </a:cubicBezTo>
                  <a:cubicBezTo>
                    <a:pt x="6982" y="14640"/>
                    <a:pt x="7001" y="14657"/>
                    <a:pt x="7021" y="14657"/>
                  </a:cubicBezTo>
                  <a:cubicBezTo>
                    <a:pt x="7030" y="14657"/>
                    <a:pt x="7040" y="14653"/>
                    <a:pt x="7048" y="14644"/>
                  </a:cubicBezTo>
                  <a:lnTo>
                    <a:pt x="7629" y="14066"/>
                  </a:lnTo>
                  <a:cubicBezTo>
                    <a:pt x="7655" y="14040"/>
                    <a:pt x="7665" y="13979"/>
                    <a:pt x="7649" y="13934"/>
                  </a:cubicBezTo>
                  <a:cubicBezTo>
                    <a:pt x="7639" y="13903"/>
                    <a:pt x="7620" y="13885"/>
                    <a:pt x="7600" y="13885"/>
                  </a:cubicBezTo>
                  <a:close/>
                  <a:moveTo>
                    <a:pt x="6440" y="15042"/>
                  </a:moveTo>
                  <a:cubicBezTo>
                    <a:pt x="6431" y="15042"/>
                    <a:pt x="6420" y="15047"/>
                    <a:pt x="6412" y="15056"/>
                  </a:cubicBezTo>
                  <a:lnTo>
                    <a:pt x="5832" y="15633"/>
                  </a:lnTo>
                  <a:cubicBezTo>
                    <a:pt x="5806" y="15660"/>
                    <a:pt x="5796" y="15720"/>
                    <a:pt x="5811" y="15767"/>
                  </a:cubicBezTo>
                  <a:cubicBezTo>
                    <a:pt x="5822" y="15797"/>
                    <a:pt x="5841" y="15815"/>
                    <a:pt x="5860" y="15815"/>
                  </a:cubicBezTo>
                  <a:cubicBezTo>
                    <a:pt x="5869" y="15815"/>
                    <a:pt x="5879" y="15810"/>
                    <a:pt x="5888" y="15801"/>
                  </a:cubicBezTo>
                  <a:lnTo>
                    <a:pt x="6468" y="15222"/>
                  </a:lnTo>
                  <a:cubicBezTo>
                    <a:pt x="6495" y="15195"/>
                    <a:pt x="6503" y="15138"/>
                    <a:pt x="6488" y="15091"/>
                  </a:cubicBezTo>
                  <a:cubicBezTo>
                    <a:pt x="6478" y="15060"/>
                    <a:pt x="6459" y="15042"/>
                    <a:pt x="6440" y="15042"/>
                  </a:cubicBezTo>
                  <a:close/>
                  <a:moveTo>
                    <a:pt x="5279" y="16199"/>
                  </a:moveTo>
                  <a:cubicBezTo>
                    <a:pt x="5270" y="16199"/>
                    <a:pt x="5260" y="16204"/>
                    <a:pt x="5252" y="16211"/>
                  </a:cubicBezTo>
                  <a:lnTo>
                    <a:pt x="4672" y="16790"/>
                  </a:lnTo>
                  <a:cubicBezTo>
                    <a:pt x="4645" y="16819"/>
                    <a:pt x="4635" y="16877"/>
                    <a:pt x="4650" y="16922"/>
                  </a:cubicBezTo>
                  <a:cubicBezTo>
                    <a:pt x="4660" y="16954"/>
                    <a:pt x="4679" y="16971"/>
                    <a:pt x="4700" y="16971"/>
                  </a:cubicBezTo>
                  <a:cubicBezTo>
                    <a:pt x="4709" y="16971"/>
                    <a:pt x="4719" y="16967"/>
                    <a:pt x="4726" y="16960"/>
                  </a:cubicBezTo>
                  <a:lnTo>
                    <a:pt x="5308" y="16379"/>
                  </a:lnTo>
                  <a:cubicBezTo>
                    <a:pt x="5333" y="16352"/>
                    <a:pt x="5343" y="16293"/>
                    <a:pt x="5328" y="16249"/>
                  </a:cubicBezTo>
                  <a:cubicBezTo>
                    <a:pt x="5318" y="16217"/>
                    <a:pt x="5299" y="16199"/>
                    <a:pt x="5279" y="16199"/>
                  </a:cubicBezTo>
                  <a:close/>
                  <a:moveTo>
                    <a:pt x="4119" y="17357"/>
                  </a:moveTo>
                  <a:cubicBezTo>
                    <a:pt x="4110" y="17357"/>
                    <a:pt x="4099" y="17361"/>
                    <a:pt x="4090" y="17370"/>
                  </a:cubicBezTo>
                  <a:lnTo>
                    <a:pt x="3510" y="17948"/>
                  </a:lnTo>
                  <a:cubicBezTo>
                    <a:pt x="3483" y="17974"/>
                    <a:pt x="3475" y="18033"/>
                    <a:pt x="3490" y="18080"/>
                  </a:cubicBezTo>
                  <a:cubicBezTo>
                    <a:pt x="3500" y="18111"/>
                    <a:pt x="3519" y="18129"/>
                    <a:pt x="3538" y="18129"/>
                  </a:cubicBezTo>
                  <a:cubicBezTo>
                    <a:pt x="3547" y="18129"/>
                    <a:pt x="3557" y="18124"/>
                    <a:pt x="3566" y="18115"/>
                  </a:cubicBezTo>
                  <a:lnTo>
                    <a:pt x="4146" y="17536"/>
                  </a:lnTo>
                  <a:cubicBezTo>
                    <a:pt x="4173" y="17511"/>
                    <a:pt x="4182" y="17451"/>
                    <a:pt x="4167" y="17404"/>
                  </a:cubicBezTo>
                  <a:cubicBezTo>
                    <a:pt x="4157" y="17374"/>
                    <a:pt x="4138" y="17357"/>
                    <a:pt x="4119" y="17357"/>
                  </a:cubicBezTo>
                  <a:close/>
                  <a:moveTo>
                    <a:pt x="2958" y="18514"/>
                  </a:moveTo>
                  <a:cubicBezTo>
                    <a:pt x="2948" y="18514"/>
                    <a:pt x="2939" y="18518"/>
                    <a:pt x="2930" y="18527"/>
                  </a:cubicBezTo>
                  <a:lnTo>
                    <a:pt x="2350" y="19104"/>
                  </a:lnTo>
                  <a:cubicBezTo>
                    <a:pt x="2322" y="19133"/>
                    <a:pt x="2313" y="19192"/>
                    <a:pt x="2329" y="19237"/>
                  </a:cubicBezTo>
                  <a:cubicBezTo>
                    <a:pt x="2339" y="19270"/>
                    <a:pt x="2358" y="19286"/>
                    <a:pt x="2377" y="19286"/>
                  </a:cubicBezTo>
                  <a:cubicBezTo>
                    <a:pt x="2387" y="19286"/>
                    <a:pt x="2397" y="19281"/>
                    <a:pt x="2405" y="19274"/>
                  </a:cubicBezTo>
                  <a:lnTo>
                    <a:pt x="2985" y="18693"/>
                  </a:lnTo>
                  <a:cubicBezTo>
                    <a:pt x="3012" y="18666"/>
                    <a:pt x="3022" y="18608"/>
                    <a:pt x="3007" y="18563"/>
                  </a:cubicBezTo>
                  <a:cubicBezTo>
                    <a:pt x="2997" y="18531"/>
                    <a:pt x="2978" y="18514"/>
                    <a:pt x="2958" y="18514"/>
                  </a:cubicBezTo>
                  <a:close/>
                  <a:moveTo>
                    <a:pt x="1798" y="19671"/>
                  </a:moveTo>
                  <a:cubicBezTo>
                    <a:pt x="1787" y="19671"/>
                    <a:pt x="1778" y="19675"/>
                    <a:pt x="1769" y="19684"/>
                  </a:cubicBezTo>
                  <a:lnTo>
                    <a:pt x="1189" y="20262"/>
                  </a:lnTo>
                  <a:cubicBezTo>
                    <a:pt x="1161" y="20289"/>
                    <a:pt x="1153" y="20347"/>
                    <a:pt x="1169" y="20394"/>
                  </a:cubicBezTo>
                  <a:cubicBezTo>
                    <a:pt x="1179" y="20425"/>
                    <a:pt x="1198" y="20443"/>
                    <a:pt x="1217" y="20443"/>
                  </a:cubicBezTo>
                  <a:cubicBezTo>
                    <a:pt x="1226" y="20443"/>
                    <a:pt x="1236" y="20438"/>
                    <a:pt x="1245" y="20429"/>
                  </a:cubicBezTo>
                  <a:lnTo>
                    <a:pt x="1825" y="19852"/>
                  </a:lnTo>
                  <a:cubicBezTo>
                    <a:pt x="1852" y="19825"/>
                    <a:pt x="1861" y="19765"/>
                    <a:pt x="1845" y="19718"/>
                  </a:cubicBezTo>
                  <a:cubicBezTo>
                    <a:pt x="1836" y="19687"/>
                    <a:pt x="1817" y="19671"/>
                    <a:pt x="1798" y="19671"/>
                  </a:cubicBezTo>
                  <a:close/>
                  <a:moveTo>
                    <a:pt x="636" y="20828"/>
                  </a:moveTo>
                  <a:cubicBezTo>
                    <a:pt x="626" y="20828"/>
                    <a:pt x="617" y="20832"/>
                    <a:pt x="609" y="20841"/>
                  </a:cubicBezTo>
                  <a:lnTo>
                    <a:pt x="29" y="21419"/>
                  </a:lnTo>
                  <a:cubicBezTo>
                    <a:pt x="1" y="21445"/>
                    <a:pt x="-8" y="21506"/>
                    <a:pt x="8" y="21551"/>
                  </a:cubicBezTo>
                  <a:cubicBezTo>
                    <a:pt x="18" y="21582"/>
                    <a:pt x="37" y="21600"/>
                    <a:pt x="56" y="21600"/>
                  </a:cubicBezTo>
                  <a:cubicBezTo>
                    <a:pt x="65" y="21600"/>
                    <a:pt x="76" y="21596"/>
                    <a:pt x="84" y="21587"/>
                  </a:cubicBezTo>
                  <a:lnTo>
                    <a:pt x="664" y="21007"/>
                  </a:lnTo>
                  <a:cubicBezTo>
                    <a:pt x="691" y="20982"/>
                    <a:pt x="701" y="20922"/>
                    <a:pt x="685" y="20875"/>
                  </a:cubicBezTo>
                  <a:cubicBezTo>
                    <a:pt x="675" y="20844"/>
                    <a:pt x="656" y="20828"/>
                    <a:pt x="636" y="20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56" name="Google Shape;454;p31"/>
            <p:cNvSpPr/>
            <p:nvPr/>
          </p:nvSpPr>
          <p:spPr>
            <a:xfrm flipH="1">
              <a:off x="184546" y="2119158"/>
              <a:ext cx="2278616" cy="377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8256"/>
                  </a:lnTo>
                  <a:lnTo>
                    <a:pt x="0" y="21600"/>
                  </a:lnTo>
                  <a:lnTo>
                    <a:pt x="21600" y="334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C3C3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57" name="Google Shape;455;p31"/>
            <p:cNvSpPr/>
            <p:nvPr/>
          </p:nvSpPr>
          <p:spPr>
            <a:xfrm flipH="1">
              <a:off x="184565" y="1625845"/>
              <a:ext cx="2278577" cy="142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600" fill="norm" stroke="1" extrusionOk="0">
                  <a:moveTo>
                    <a:pt x="13196" y="0"/>
                  </a:moveTo>
                  <a:cubicBezTo>
                    <a:pt x="13140" y="0"/>
                    <a:pt x="13084" y="21"/>
                    <a:pt x="13042" y="65"/>
                  </a:cubicBezTo>
                  <a:lnTo>
                    <a:pt x="64" y="13068"/>
                  </a:lnTo>
                  <a:cubicBezTo>
                    <a:pt x="-21" y="13153"/>
                    <a:pt x="-21" y="13290"/>
                    <a:pt x="64" y="13376"/>
                  </a:cubicBezTo>
                  <a:lnTo>
                    <a:pt x="8210" y="21536"/>
                  </a:lnTo>
                  <a:cubicBezTo>
                    <a:pt x="8252" y="21579"/>
                    <a:pt x="8307" y="21600"/>
                    <a:pt x="8363" y="21600"/>
                  </a:cubicBezTo>
                  <a:cubicBezTo>
                    <a:pt x="8419" y="21600"/>
                    <a:pt x="8474" y="21579"/>
                    <a:pt x="8516" y="21536"/>
                  </a:cubicBezTo>
                  <a:lnTo>
                    <a:pt x="21494" y="8533"/>
                  </a:lnTo>
                  <a:cubicBezTo>
                    <a:pt x="21579" y="8448"/>
                    <a:pt x="21579" y="8311"/>
                    <a:pt x="21494" y="8224"/>
                  </a:cubicBezTo>
                  <a:lnTo>
                    <a:pt x="13349" y="65"/>
                  </a:lnTo>
                  <a:cubicBezTo>
                    <a:pt x="13306" y="21"/>
                    <a:pt x="13251" y="0"/>
                    <a:pt x="1319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58" name="Google Shape;456;p31"/>
            <p:cNvSpPr/>
            <p:nvPr/>
          </p:nvSpPr>
          <p:spPr>
            <a:xfrm flipH="1">
              <a:off x="184565" y="1567449"/>
              <a:ext cx="2278577" cy="142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600" fill="norm" stroke="1" extrusionOk="0">
                  <a:moveTo>
                    <a:pt x="13196" y="0"/>
                  </a:moveTo>
                  <a:cubicBezTo>
                    <a:pt x="13140" y="0"/>
                    <a:pt x="13084" y="21"/>
                    <a:pt x="13042" y="64"/>
                  </a:cubicBezTo>
                  <a:lnTo>
                    <a:pt x="64" y="13067"/>
                  </a:lnTo>
                  <a:cubicBezTo>
                    <a:pt x="-21" y="13152"/>
                    <a:pt x="-21" y="13289"/>
                    <a:pt x="64" y="13373"/>
                  </a:cubicBezTo>
                  <a:lnTo>
                    <a:pt x="8210" y="21535"/>
                  </a:lnTo>
                  <a:cubicBezTo>
                    <a:pt x="8252" y="21577"/>
                    <a:pt x="8307" y="21600"/>
                    <a:pt x="8363" y="21600"/>
                  </a:cubicBezTo>
                  <a:cubicBezTo>
                    <a:pt x="8419" y="21600"/>
                    <a:pt x="8474" y="21577"/>
                    <a:pt x="8516" y="21535"/>
                  </a:cubicBezTo>
                  <a:lnTo>
                    <a:pt x="21494" y="8532"/>
                  </a:lnTo>
                  <a:cubicBezTo>
                    <a:pt x="21579" y="8447"/>
                    <a:pt x="21579" y="8310"/>
                    <a:pt x="21494" y="8224"/>
                  </a:cubicBezTo>
                  <a:lnTo>
                    <a:pt x="13349" y="64"/>
                  </a:lnTo>
                  <a:cubicBezTo>
                    <a:pt x="13306" y="21"/>
                    <a:pt x="13251" y="0"/>
                    <a:pt x="13196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59" name="Google Shape;457;p31"/>
            <p:cNvSpPr/>
            <p:nvPr/>
          </p:nvSpPr>
          <p:spPr>
            <a:xfrm flipH="1">
              <a:off x="504784" y="1636433"/>
              <a:ext cx="1847806" cy="115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21" y="0"/>
                  </a:moveTo>
                  <a:lnTo>
                    <a:pt x="12585" y="2237"/>
                  </a:lnTo>
                  <a:lnTo>
                    <a:pt x="12299" y="2523"/>
                  </a:lnTo>
                  <a:lnTo>
                    <a:pt x="11466" y="3355"/>
                  </a:lnTo>
                  <a:lnTo>
                    <a:pt x="11180" y="3639"/>
                  </a:lnTo>
                  <a:lnTo>
                    <a:pt x="10348" y="4474"/>
                  </a:lnTo>
                  <a:lnTo>
                    <a:pt x="10064" y="4757"/>
                  </a:lnTo>
                  <a:lnTo>
                    <a:pt x="9230" y="5592"/>
                  </a:lnTo>
                  <a:lnTo>
                    <a:pt x="8946" y="5876"/>
                  </a:lnTo>
                  <a:lnTo>
                    <a:pt x="8113" y="6708"/>
                  </a:lnTo>
                  <a:lnTo>
                    <a:pt x="7827" y="6994"/>
                  </a:lnTo>
                  <a:lnTo>
                    <a:pt x="6994" y="7827"/>
                  </a:lnTo>
                  <a:lnTo>
                    <a:pt x="6708" y="8112"/>
                  </a:lnTo>
                  <a:lnTo>
                    <a:pt x="5876" y="8945"/>
                  </a:lnTo>
                  <a:lnTo>
                    <a:pt x="5590" y="9231"/>
                  </a:lnTo>
                  <a:lnTo>
                    <a:pt x="4758" y="10062"/>
                  </a:lnTo>
                  <a:lnTo>
                    <a:pt x="4473" y="10349"/>
                  </a:lnTo>
                  <a:lnTo>
                    <a:pt x="3640" y="11182"/>
                  </a:lnTo>
                  <a:lnTo>
                    <a:pt x="3355" y="11466"/>
                  </a:lnTo>
                  <a:lnTo>
                    <a:pt x="2522" y="12299"/>
                  </a:lnTo>
                  <a:lnTo>
                    <a:pt x="2236" y="12584"/>
                  </a:lnTo>
                  <a:lnTo>
                    <a:pt x="1404" y="13415"/>
                  </a:lnTo>
                  <a:lnTo>
                    <a:pt x="1118" y="13702"/>
                  </a:lnTo>
                  <a:lnTo>
                    <a:pt x="0" y="14821"/>
                  </a:lnTo>
                  <a:lnTo>
                    <a:pt x="1083" y="15902"/>
                  </a:lnTo>
                  <a:lnTo>
                    <a:pt x="1368" y="16188"/>
                  </a:lnTo>
                  <a:lnTo>
                    <a:pt x="2165" y="16984"/>
                  </a:lnTo>
                  <a:lnTo>
                    <a:pt x="2451" y="17270"/>
                  </a:lnTo>
                  <a:lnTo>
                    <a:pt x="3247" y="18067"/>
                  </a:lnTo>
                  <a:lnTo>
                    <a:pt x="3533" y="18352"/>
                  </a:lnTo>
                  <a:lnTo>
                    <a:pt x="4331" y="19149"/>
                  </a:lnTo>
                  <a:lnTo>
                    <a:pt x="4615" y="19436"/>
                  </a:lnTo>
                  <a:lnTo>
                    <a:pt x="5412" y="20232"/>
                  </a:lnTo>
                  <a:lnTo>
                    <a:pt x="5698" y="20518"/>
                  </a:lnTo>
                  <a:lnTo>
                    <a:pt x="6780" y="21600"/>
                  </a:lnTo>
                  <a:lnTo>
                    <a:pt x="7898" y="20481"/>
                  </a:lnTo>
                  <a:lnTo>
                    <a:pt x="8183" y="20197"/>
                  </a:lnTo>
                  <a:lnTo>
                    <a:pt x="10135" y="18247"/>
                  </a:lnTo>
                  <a:lnTo>
                    <a:pt x="10420" y="17961"/>
                  </a:lnTo>
                  <a:lnTo>
                    <a:pt x="16843" y="11538"/>
                  </a:lnTo>
                  <a:lnTo>
                    <a:pt x="17128" y="11253"/>
                  </a:lnTo>
                  <a:lnTo>
                    <a:pt x="17961" y="10420"/>
                  </a:lnTo>
                  <a:lnTo>
                    <a:pt x="18246" y="10134"/>
                  </a:lnTo>
                  <a:lnTo>
                    <a:pt x="19079" y="9302"/>
                  </a:lnTo>
                  <a:lnTo>
                    <a:pt x="19364" y="9016"/>
                  </a:lnTo>
                  <a:lnTo>
                    <a:pt x="20198" y="8183"/>
                  </a:lnTo>
                  <a:lnTo>
                    <a:pt x="20483" y="7898"/>
                  </a:lnTo>
                  <a:lnTo>
                    <a:pt x="21600" y="6780"/>
                  </a:lnTo>
                  <a:lnTo>
                    <a:pt x="20518" y="5697"/>
                  </a:lnTo>
                  <a:lnTo>
                    <a:pt x="20232" y="5414"/>
                  </a:lnTo>
                  <a:lnTo>
                    <a:pt x="19436" y="4616"/>
                  </a:lnTo>
                  <a:lnTo>
                    <a:pt x="19151" y="4330"/>
                  </a:lnTo>
                  <a:lnTo>
                    <a:pt x="17271" y="2452"/>
                  </a:lnTo>
                  <a:lnTo>
                    <a:pt x="16985" y="2166"/>
                  </a:lnTo>
                  <a:lnTo>
                    <a:pt x="16189" y="1368"/>
                  </a:lnTo>
                  <a:lnTo>
                    <a:pt x="15903" y="1084"/>
                  </a:lnTo>
                  <a:lnTo>
                    <a:pt x="148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60" name="Google Shape;458;p31"/>
            <p:cNvSpPr/>
            <p:nvPr/>
          </p:nvSpPr>
          <p:spPr>
            <a:xfrm flipH="1">
              <a:off x="2152095" y="2376153"/>
              <a:ext cx="163792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9"/>
                  </a:lnTo>
                  <a:lnTo>
                    <a:pt x="10598" y="21600"/>
                  </a:lnTo>
                  <a:lnTo>
                    <a:pt x="21600" y="10591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61" name="Google Shape;459;p31"/>
            <p:cNvSpPr/>
            <p:nvPr/>
          </p:nvSpPr>
          <p:spPr>
            <a:xfrm flipH="1">
              <a:off x="2056434" y="2316515"/>
              <a:ext cx="163791" cy="10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0992"/>
                  </a:lnTo>
                  <a:lnTo>
                    <a:pt x="10598" y="21600"/>
                  </a:lnTo>
                  <a:lnTo>
                    <a:pt x="21600" y="10608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62" name="Google Shape;460;p31"/>
            <p:cNvSpPr/>
            <p:nvPr/>
          </p:nvSpPr>
          <p:spPr>
            <a:xfrm flipH="1">
              <a:off x="1960773" y="2256712"/>
              <a:ext cx="163868" cy="10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1"/>
                  </a:lnTo>
                  <a:lnTo>
                    <a:pt x="10603" y="21600"/>
                  </a:lnTo>
                  <a:lnTo>
                    <a:pt x="21600" y="10599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63" name="Google Shape;461;p31"/>
            <p:cNvSpPr/>
            <p:nvPr/>
          </p:nvSpPr>
          <p:spPr>
            <a:xfrm flipH="1">
              <a:off x="1865112" y="2196991"/>
              <a:ext cx="163868" cy="10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1"/>
                  </a:lnTo>
                  <a:lnTo>
                    <a:pt x="10603" y="21600"/>
                  </a:lnTo>
                  <a:lnTo>
                    <a:pt x="21600" y="10599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64" name="Google Shape;462;p31"/>
            <p:cNvSpPr/>
            <p:nvPr/>
          </p:nvSpPr>
          <p:spPr>
            <a:xfrm flipH="1">
              <a:off x="1769452" y="2137271"/>
              <a:ext cx="163869" cy="102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10"/>
                  </a:lnTo>
                  <a:lnTo>
                    <a:pt x="10603" y="21600"/>
                  </a:lnTo>
                  <a:lnTo>
                    <a:pt x="21600" y="10608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65" name="Google Shape;463;p31"/>
            <p:cNvSpPr/>
            <p:nvPr/>
          </p:nvSpPr>
          <p:spPr>
            <a:xfrm flipH="1">
              <a:off x="1673868" y="2077469"/>
              <a:ext cx="163792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9"/>
                  </a:lnTo>
                  <a:lnTo>
                    <a:pt x="10598" y="21600"/>
                  </a:lnTo>
                  <a:lnTo>
                    <a:pt x="21600" y="10591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66" name="Google Shape;464;p31"/>
            <p:cNvSpPr/>
            <p:nvPr/>
          </p:nvSpPr>
          <p:spPr>
            <a:xfrm flipH="1">
              <a:off x="1578207" y="2017749"/>
              <a:ext cx="163792" cy="10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1"/>
                  </a:lnTo>
                  <a:lnTo>
                    <a:pt x="10598" y="21600"/>
                  </a:lnTo>
                  <a:lnTo>
                    <a:pt x="21600" y="10599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67" name="Google Shape;465;p31"/>
            <p:cNvSpPr/>
            <p:nvPr/>
          </p:nvSpPr>
          <p:spPr>
            <a:xfrm flipH="1">
              <a:off x="1482548" y="1958111"/>
              <a:ext cx="163868" cy="102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7" y="0"/>
                  </a:moveTo>
                  <a:lnTo>
                    <a:pt x="0" y="10992"/>
                  </a:lnTo>
                  <a:lnTo>
                    <a:pt x="10603" y="21600"/>
                  </a:lnTo>
                  <a:lnTo>
                    <a:pt x="21600" y="10608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68" name="Google Shape;466;p31"/>
            <p:cNvSpPr/>
            <p:nvPr/>
          </p:nvSpPr>
          <p:spPr>
            <a:xfrm flipH="1">
              <a:off x="1386887" y="1898308"/>
              <a:ext cx="163868" cy="10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1"/>
                  </a:lnTo>
                  <a:lnTo>
                    <a:pt x="10603" y="21600"/>
                  </a:lnTo>
                  <a:lnTo>
                    <a:pt x="21600" y="10599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69" name="Google Shape;467;p31"/>
            <p:cNvSpPr/>
            <p:nvPr/>
          </p:nvSpPr>
          <p:spPr>
            <a:xfrm flipH="1">
              <a:off x="1291226" y="1838587"/>
              <a:ext cx="163868" cy="10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0992"/>
                  </a:lnTo>
                  <a:lnTo>
                    <a:pt x="10603" y="21600"/>
                  </a:lnTo>
                  <a:lnTo>
                    <a:pt x="21600" y="10608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70" name="Google Shape;468;p31"/>
            <p:cNvSpPr/>
            <p:nvPr/>
          </p:nvSpPr>
          <p:spPr>
            <a:xfrm flipH="1">
              <a:off x="1195641" y="1778867"/>
              <a:ext cx="163792" cy="102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0992"/>
                  </a:lnTo>
                  <a:lnTo>
                    <a:pt x="10598" y="21600"/>
                  </a:lnTo>
                  <a:lnTo>
                    <a:pt x="21600" y="10608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71" name="Google Shape;469;p31"/>
            <p:cNvSpPr/>
            <p:nvPr/>
          </p:nvSpPr>
          <p:spPr>
            <a:xfrm flipH="1">
              <a:off x="1004323" y="1659345"/>
              <a:ext cx="259451" cy="162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09" y="0"/>
                  </a:moveTo>
                  <a:lnTo>
                    <a:pt x="0" y="14911"/>
                  </a:lnTo>
                  <a:lnTo>
                    <a:pt x="6691" y="21600"/>
                  </a:lnTo>
                  <a:lnTo>
                    <a:pt x="21600" y="6689"/>
                  </a:lnTo>
                  <a:lnTo>
                    <a:pt x="14909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72" name="Google Shape;470;p31"/>
            <p:cNvSpPr/>
            <p:nvPr/>
          </p:nvSpPr>
          <p:spPr>
            <a:xfrm flipH="1">
              <a:off x="2059492" y="2434052"/>
              <a:ext cx="163868" cy="10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7" y="0"/>
                  </a:moveTo>
                  <a:lnTo>
                    <a:pt x="0" y="10992"/>
                  </a:lnTo>
                  <a:lnTo>
                    <a:pt x="10603" y="21600"/>
                  </a:lnTo>
                  <a:lnTo>
                    <a:pt x="21600" y="10608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73" name="Google Shape;471;p31"/>
            <p:cNvSpPr/>
            <p:nvPr/>
          </p:nvSpPr>
          <p:spPr>
            <a:xfrm flipH="1">
              <a:off x="1963908" y="2374332"/>
              <a:ext cx="163715" cy="10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7" y="0"/>
                  </a:moveTo>
                  <a:lnTo>
                    <a:pt x="0" y="10992"/>
                  </a:lnTo>
                  <a:lnTo>
                    <a:pt x="10593" y="21600"/>
                  </a:lnTo>
                  <a:lnTo>
                    <a:pt x="21600" y="10608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74" name="Google Shape;472;p31"/>
            <p:cNvSpPr/>
            <p:nvPr/>
          </p:nvSpPr>
          <p:spPr>
            <a:xfrm flipH="1">
              <a:off x="1868248" y="2314530"/>
              <a:ext cx="163716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7" y="0"/>
                  </a:moveTo>
                  <a:lnTo>
                    <a:pt x="0" y="11009"/>
                  </a:lnTo>
                  <a:lnTo>
                    <a:pt x="10593" y="21600"/>
                  </a:lnTo>
                  <a:lnTo>
                    <a:pt x="21600" y="10591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75" name="Google Shape;473;p31"/>
            <p:cNvSpPr/>
            <p:nvPr/>
          </p:nvSpPr>
          <p:spPr>
            <a:xfrm flipH="1">
              <a:off x="1772587" y="2254810"/>
              <a:ext cx="163869" cy="10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7" y="0"/>
                  </a:moveTo>
                  <a:lnTo>
                    <a:pt x="0" y="11001"/>
                  </a:lnTo>
                  <a:lnTo>
                    <a:pt x="10603" y="21600"/>
                  </a:lnTo>
                  <a:lnTo>
                    <a:pt x="21600" y="10599"/>
                  </a:lnTo>
                  <a:lnTo>
                    <a:pt x="1101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76" name="Google Shape;474;p31"/>
            <p:cNvSpPr/>
            <p:nvPr/>
          </p:nvSpPr>
          <p:spPr>
            <a:xfrm flipH="1">
              <a:off x="1676926" y="2195090"/>
              <a:ext cx="163792" cy="10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1"/>
                  </a:lnTo>
                  <a:lnTo>
                    <a:pt x="10598" y="21600"/>
                  </a:lnTo>
                  <a:lnTo>
                    <a:pt x="21600" y="10599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77" name="Google Shape;475;p31"/>
            <p:cNvSpPr/>
            <p:nvPr/>
          </p:nvSpPr>
          <p:spPr>
            <a:xfrm flipH="1">
              <a:off x="1581265" y="2135286"/>
              <a:ext cx="163792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9"/>
                  </a:lnTo>
                  <a:lnTo>
                    <a:pt x="10598" y="21600"/>
                  </a:lnTo>
                  <a:lnTo>
                    <a:pt x="21600" y="10591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78" name="Google Shape;476;p31"/>
            <p:cNvSpPr/>
            <p:nvPr/>
          </p:nvSpPr>
          <p:spPr>
            <a:xfrm flipH="1">
              <a:off x="1485606" y="2075648"/>
              <a:ext cx="163792" cy="10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0992"/>
                  </a:lnTo>
                  <a:lnTo>
                    <a:pt x="10598" y="21600"/>
                  </a:lnTo>
                  <a:lnTo>
                    <a:pt x="21600" y="10608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79" name="Google Shape;477;p31"/>
            <p:cNvSpPr/>
            <p:nvPr/>
          </p:nvSpPr>
          <p:spPr>
            <a:xfrm flipH="1">
              <a:off x="1390021" y="2015847"/>
              <a:ext cx="163716" cy="10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7" y="0"/>
                  </a:moveTo>
                  <a:lnTo>
                    <a:pt x="0" y="11001"/>
                  </a:lnTo>
                  <a:lnTo>
                    <a:pt x="10593" y="21600"/>
                  </a:lnTo>
                  <a:lnTo>
                    <a:pt x="21600" y="10617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80" name="Google Shape;478;p31"/>
            <p:cNvSpPr/>
            <p:nvPr/>
          </p:nvSpPr>
          <p:spPr>
            <a:xfrm flipH="1">
              <a:off x="1294360" y="1956126"/>
              <a:ext cx="163716" cy="10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7" y="0"/>
                  </a:moveTo>
                  <a:lnTo>
                    <a:pt x="0" y="11018"/>
                  </a:lnTo>
                  <a:lnTo>
                    <a:pt x="10593" y="21600"/>
                  </a:lnTo>
                  <a:lnTo>
                    <a:pt x="21600" y="10599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81" name="Google Shape;479;p31"/>
            <p:cNvSpPr/>
            <p:nvPr/>
          </p:nvSpPr>
          <p:spPr>
            <a:xfrm flipH="1">
              <a:off x="1198625" y="1896406"/>
              <a:ext cx="163868" cy="10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1"/>
                  </a:lnTo>
                  <a:lnTo>
                    <a:pt x="10593" y="21600"/>
                  </a:lnTo>
                  <a:lnTo>
                    <a:pt x="21600" y="10599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82" name="Google Shape;480;p31"/>
            <p:cNvSpPr/>
            <p:nvPr/>
          </p:nvSpPr>
          <p:spPr>
            <a:xfrm flipH="1">
              <a:off x="1102964" y="1836603"/>
              <a:ext cx="163868" cy="102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9"/>
                  </a:lnTo>
                  <a:lnTo>
                    <a:pt x="10593" y="21600"/>
                  </a:lnTo>
                  <a:lnTo>
                    <a:pt x="21600" y="10591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83" name="Google Shape;481;p31"/>
            <p:cNvSpPr/>
            <p:nvPr/>
          </p:nvSpPr>
          <p:spPr>
            <a:xfrm flipH="1">
              <a:off x="1007303" y="1776882"/>
              <a:ext cx="163868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9"/>
                  </a:lnTo>
                  <a:lnTo>
                    <a:pt x="10593" y="21600"/>
                  </a:lnTo>
                  <a:lnTo>
                    <a:pt x="21600" y="10591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84" name="Google Shape;482;p31"/>
            <p:cNvSpPr/>
            <p:nvPr/>
          </p:nvSpPr>
          <p:spPr>
            <a:xfrm flipH="1">
              <a:off x="911718" y="1717244"/>
              <a:ext cx="163792" cy="102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0992"/>
                  </a:lnTo>
                  <a:lnTo>
                    <a:pt x="10608" y="21600"/>
                  </a:lnTo>
                  <a:lnTo>
                    <a:pt x="21600" y="10608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85" name="Google Shape;483;p31"/>
            <p:cNvSpPr/>
            <p:nvPr/>
          </p:nvSpPr>
          <p:spPr>
            <a:xfrm flipH="1">
              <a:off x="1966891" y="2491871"/>
              <a:ext cx="163869" cy="102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0992"/>
                  </a:lnTo>
                  <a:lnTo>
                    <a:pt x="10603" y="21600"/>
                  </a:lnTo>
                  <a:lnTo>
                    <a:pt x="21600" y="10608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86" name="Google Shape;484;p31"/>
            <p:cNvSpPr/>
            <p:nvPr/>
          </p:nvSpPr>
          <p:spPr>
            <a:xfrm flipH="1">
              <a:off x="1871230" y="2432068"/>
              <a:ext cx="163868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9"/>
                  </a:lnTo>
                  <a:lnTo>
                    <a:pt x="10603" y="21600"/>
                  </a:lnTo>
                  <a:lnTo>
                    <a:pt x="21600" y="10608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87" name="Google Shape;485;p31"/>
            <p:cNvSpPr/>
            <p:nvPr/>
          </p:nvSpPr>
          <p:spPr>
            <a:xfrm flipH="1">
              <a:off x="1775569" y="2372347"/>
              <a:ext cx="163868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9"/>
                  </a:lnTo>
                  <a:lnTo>
                    <a:pt x="10603" y="21600"/>
                  </a:lnTo>
                  <a:lnTo>
                    <a:pt x="21600" y="10591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88" name="Google Shape;486;p31"/>
            <p:cNvSpPr/>
            <p:nvPr/>
          </p:nvSpPr>
          <p:spPr>
            <a:xfrm flipH="1">
              <a:off x="1679986" y="2312627"/>
              <a:ext cx="163792" cy="10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1"/>
                  </a:lnTo>
                  <a:lnTo>
                    <a:pt x="10598" y="21600"/>
                  </a:lnTo>
                  <a:lnTo>
                    <a:pt x="21600" y="10599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89" name="Google Shape;487;p31"/>
            <p:cNvSpPr/>
            <p:nvPr/>
          </p:nvSpPr>
          <p:spPr>
            <a:xfrm flipH="1">
              <a:off x="1584325" y="2252908"/>
              <a:ext cx="163792" cy="10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1"/>
                  </a:lnTo>
                  <a:lnTo>
                    <a:pt x="10598" y="21600"/>
                  </a:lnTo>
                  <a:lnTo>
                    <a:pt x="21600" y="10582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90" name="Google Shape;488;p31"/>
            <p:cNvSpPr/>
            <p:nvPr/>
          </p:nvSpPr>
          <p:spPr>
            <a:xfrm flipH="1">
              <a:off x="1488664" y="2193187"/>
              <a:ext cx="163869" cy="10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7" y="0"/>
                  </a:moveTo>
                  <a:lnTo>
                    <a:pt x="0" y="11001"/>
                  </a:lnTo>
                  <a:lnTo>
                    <a:pt x="10603" y="21600"/>
                  </a:lnTo>
                  <a:lnTo>
                    <a:pt x="21600" y="10599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91" name="Google Shape;489;p31"/>
            <p:cNvSpPr/>
            <p:nvPr/>
          </p:nvSpPr>
          <p:spPr>
            <a:xfrm flipH="1">
              <a:off x="1393003" y="2133467"/>
              <a:ext cx="163869" cy="102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0992"/>
                  </a:lnTo>
                  <a:lnTo>
                    <a:pt x="10603" y="21600"/>
                  </a:lnTo>
                  <a:lnTo>
                    <a:pt x="21600" y="10608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92" name="Google Shape;490;p31"/>
            <p:cNvSpPr/>
            <p:nvPr/>
          </p:nvSpPr>
          <p:spPr>
            <a:xfrm flipH="1">
              <a:off x="1297344" y="2073663"/>
              <a:ext cx="163868" cy="10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9"/>
                  </a:lnTo>
                  <a:lnTo>
                    <a:pt x="10603" y="21600"/>
                  </a:lnTo>
                  <a:lnTo>
                    <a:pt x="21600" y="10591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93" name="Google Shape;491;p31"/>
            <p:cNvSpPr/>
            <p:nvPr/>
          </p:nvSpPr>
          <p:spPr>
            <a:xfrm flipH="1">
              <a:off x="1201683" y="2013943"/>
              <a:ext cx="163868" cy="10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18"/>
                  </a:lnTo>
                  <a:lnTo>
                    <a:pt x="10603" y="21600"/>
                  </a:lnTo>
                  <a:lnTo>
                    <a:pt x="21600" y="10599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94" name="Google Shape;492;p31"/>
            <p:cNvSpPr/>
            <p:nvPr/>
          </p:nvSpPr>
          <p:spPr>
            <a:xfrm flipH="1">
              <a:off x="1106098" y="1954223"/>
              <a:ext cx="163792" cy="10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1"/>
                  </a:lnTo>
                  <a:lnTo>
                    <a:pt x="10598" y="21600"/>
                  </a:lnTo>
                  <a:lnTo>
                    <a:pt x="21600" y="10599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95" name="Google Shape;493;p31"/>
            <p:cNvSpPr/>
            <p:nvPr/>
          </p:nvSpPr>
          <p:spPr>
            <a:xfrm flipH="1">
              <a:off x="1010439" y="1894421"/>
              <a:ext cx="163792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9"/>
                  </a:lnTo>
                  <a:lnTo>
                    <a:pt x="10598" y="21600"/>
                  </a:lnTo>
                  <a:lnTo>
                    <a:pt x="21600" y="10591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96" name="Google Shape;494;p31"/>
            <p:cNvSpPr/>
            <p:nvPr/>
          </p:nvSpPr>
          <p:spPr>
            <a:xfrm flipH="1">
              <a:off x="914778" y="1834783"/>
              <a:ext cx="163869" cy="10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7" y="0"/>
                  </a:moveTo>
                  <a:lnTo>
                    <a:pt x="0" y="10992"/>
                  </a:lnTo>
                  <a:lnTo>
                    <a:pt x="10603" y="21600"/>
                  </a:lnTo>
                  <a:lnTo>
                    <a:pt x="21600" y="10608"/>
                  </a:lnTo>
                  <a:lnTo>
                    <a:pt x="1101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97" name="Google Shape;495;p31"/>
            <p:cNvSpPr/>
            <p:nvPr/>
          </p:nvSpPr>
          <p:spPr>
            <a:xfrm flipH="1">
              <a:off x="726516" y="1775063"/>
              <a:ext cx="259451" cy="21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4" y="0"/>
                  </a:moveTo>
                  <a:lnTo>
                    <a:pt x="248" y="5113"/>
                  </a:lnTo>
                  <a:lnTo>
                    <a:pt x="7964" y="10804"/>
                  </a:lnTo>
                  <a:lnTo>
                    <a:pt x="0" y="16665"/>
                  </a:lnTo>
                  <a:lnTo>
                    <a:pt x="6684" y="21600"/>
                  </a:lnTo>
                  <a:cubicBezTo>
                    <a:pt x="13954" y="16251"/>
                    <a:pt x="21600" y="10609"/>
                    <a:pt x="21600" y="10609"/>
                  </a:cubicBezTo>
                  <a:cubicBezTo>
                    <a:pt x="21600" y="10609"/>
                    <a:pt x="20855" y="10056"/>
                    <a:pt x="7194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98" name="Google Shape;496;p31"/>
            <p:cNvSpPr/>
            <p:nvPr/>
          </p:nvSpPr>
          <p:spPr>
            <a:xfrm flipH="1">
              <a:off x="1778705" y="2489886"/>
              <a:ext cx="259375" cy="162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14" y="0"/>
                  </a:moveTo>
                  <a:lnTo>
                    <a:pt x="0" y="14911"/>
                  </a:lnTo>
                  <a:lnTo>
                    <a:pt x="6686" y="21600"/>
                  </a:lnTo>
                  <a:lnTo>
                    <a:pt x="21600" y="6689"/>
                  </a:lnTo>
                  <a:lnTo>
                    <a:pt x="14914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899" name="Google Shape;497;p31"/>
            <p:cNvSpPr/>
            <p:nvPr/>
          </p:nvSpPr>
          <p:spPr>
            <a:xfrm flipH="1">
              <a:off x="1683044" y="2430249"/>
              <a:ext cx="163792" cy="10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1"/>
                  </a:lnTo>
                  <a:lnTo>
                    <a:pt x="10598" y="21600"/>
                  </a:lnTo>
                  <a:lnTo>
                    <a:pt x="21600" y="10582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00" name="Google Shape;498;p31"/>
            <p:cNvSpPr/>
            <p:nvPr/>
          </p:nvSpPr>
          <p:spPr>
            <a:xfrm flipH="1">
              <a:off x="1587307" y="2370528"/>
              <a:ext cx="163868" cy="10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0992"/>
                  </a:lnTo>
                  <a:lnTo>
                    <a:pt x="10593" y="21600"/>
                  </a:lnTo>
                  <a:lnTo>
                    <a:pt x="21600" y="10608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01" name="Google Shape;499;p31"/>
            <p:cNvSpPr/>
            <p:nvPr/>
          </p:nvSpPr>
          <p:spPr>
            <a:xfrm flipH="1">
              <a:off x="1491646" y="2310725"/>
              <a:ext cx="163868" cy="10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1"/>
                  </a:lnTo>
                  <a:lnTo>
                    <a:pt x="10593" y="21600"/>
                  </a:lnTo>
                  <a:lnTo>
                    <a:pt x="21600" y="10599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02" name="Google Shape;500;p31"/>
            <p:cNvSpPr/>
            <p:nvPr/>
          </p:nvSpPr>
          <p:spPr>
            <a:xfrm flipH="1">
              <a:off x="1396140" y="2251004"/>
              <a:ext cx="163715" cy="102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7" y="0"/>
                  </a:moveTo>
                  <a:lnTo>
                    <a:pt x="0" y="10992"/>
                  </a:lnTo>
                  <a:lnTo>
                    <a:pt x="10593" y="21600"/>
                  </a:lnTo>
                  <a:lnTo>
                    <a:pt x="21600" y="10608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03" name="Google Shape;501;p31"/>
            <p:cNvSpPr/>
            <p:nvPr/>
          </p:nvSpPr>
          <p:spPr>
            <a:xfrm flipH="1">
              <a:off x="1300402" y="2191284"/>
              <a:ext cx="163792" cy="10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1"/>
                  </a:lnTo>
                  <a:lnTo>
                    <a:pt x="10588" y="21600"/>
                  </a:lnTo>
                  <a:lnTo>
                    <a:pt x="21600" y="10599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04" name="Google Shape;502;p31"/>
            <p:cNvSpPr/>
            <p:nvPr/>
          </p:nvSpPr>
          <p:spPr>
            <a:xfrm flipH="1">
              <a:off x="1204741" y="2131482"/>
              <a:ext cx="163792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9"/>
                  </a:lnTo>
                  <a:lnTo>
                    <a:pt x="10588" y="21600"/>
                  </a:lnTo>
                  <a:lnTo>
                    <a:pt x="21600" y="10591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05" name="Google Shape;503;p31"/>
            <p:cNvSpPr/>
            <p:nvPr/>
          </p:nvSpPr>
          <p:spPr>
            <a:xfrm flipH="1">
              <a:off x="1109080" y="2071762"/>
              <a:ext cx="163869" cy="10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1"/>
                  </a:lnTo>
                  <a:lnTo>
                    <a:pt x="10593" y="21600"/>
                  </a:lnTo>
                  <a:lnTo>
                    <a:pt x="21600" y="10599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06" name="Google Shape;504;p31"/>
            <p:cNvSpPr/>
            <p:nvPr/>
          </p:nvSpPr>
          <p:spPr>
            <a:xfrm flipH="1">
              <a:off x="1013421" y="2012124"/>
              <a:ext cx="163868" cy="102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0992"/>
                  </a:lnTo>
                  <a:lnTo>
                    <a:pt x="10603" y="21600"/>
                  </a:lnTo>
                  <a:lnTo>
                    <a:pt x="21600" y="10608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07" name="Google Shape;505;p31"/>
            <p:cNvSpPr/>
            <p:nvPr/>
          </p:nvSpPr>
          <p:spPr>
            <a:xfrm flipH="1">
              <a:off x="917760" y="1952320"/>
              <a:ext cx="163868" cy="10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1"/>
                  </a:lnTo>
                  <a:lnTo>
                    <a:pt x="10603" y="21600"/>
                  </a:lnTo>
                  <a:lnTo>
                    <a:pt x="21600" y="10599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08" name="Google Shape;506;p31"/>
            <p:cNvSpPr/>
            <p:nvPr/>
          </p:nvSpPr>
          <p:spPr>
            <a:xfrm flipH="1">
              <a:off x="1686105" y="2547786"/>
              <a:ext cx="259451" cy="16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09" y="0"/>
                  </a:moveTo>
                  <a:lnTo>
                    <a:pt x="0" y="14907"/>
                  </a:lnTo>
                  <a:lnTo>
                    <a:pt x="6697" y="21600"/>
                  </a:lnTo>
                  <a:lnTo>
                    <a:pt x="14661" y="13639"/>
                  </a:lnTo>
                  <a:lnTo>
                    <a:pt x="17373" y="10927"/>
                  </a:lnTo>
                  <a:lnTo>
                    <a:pt x="21600" y="6693"/>
                  </a:lnTo>
                  <a:lnTo>
                    <a:pt x="14909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09" name="Google Shape;507;p31"/>
            <p:cNvSpPr/>
            <p:nvPr/>
          </p:nvSpPr>
          <p:spPr>
            <a:xfrm flipH="1">
              <a:off x="1590442" y="2488065"/>
              <a:ext cx="163792" cy="10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0992"/>
                  </a:lnTo>
                  <a:lnTo>
                    <a:pt x="10598" y="21600"/>
                  </a:lnTo>
                  <a:lnTo>
                    <a:pt x="21600" y="10608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10" name="Google Shape;508;p31"/>
            <p:cNvSpPr/>
            <p:nvPr/>
          </p:nvSpPr>
          <p:spPr>
            <a:xfrm flipH="1">
              <a:off x="1494783" y="2428345"/>
              <a:ext cx="163791" cy="102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0992"/>
                  </a:lnTo>
                  <a:lnTo>
                    <a:pt x="10598" y="21600"/>
                  </a:lnTo>
                  <a:lnTo>
                    <a:pt x="21600" y="10608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11" name="Google Shape;509;p31"/>
            <p:cNvSpPr/>
            <p:nvPr/>
          </p:nvSpPr>
          <p:spPr>
            <a:xfrm flipH="1">
              <a:off x="1399121" y="2368543"/>
              <a:ext cx="163792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2" y="0"/>
                  </a:moveTo>
                  <a:lnTo>
                    <a:pt x="0" y="11009"/>
                  </a:lnTo>
                  <a:lnTo>
                    <a:pt x="10598" y="21600"/>
                  </a:lnTo>
                  <a:lnTo>
                    <a:pt x="21600" y="10591"/>
                  </a:lnTo>
                  <a:lnTo>
                    <a:pt x="1099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12" name="Google Shape;510;p31"/>
            <p:cNvSpPr/>
            <p:nvPr/>
          </p:nvSpPr>
          <p:spPr>
            <a:xfrm flipH="1">
              <a:off x="1303460" y="2308823"/>
              <a:ext cx="163869" cy="10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1"/>
                  </a:lnTo>
                  <a:lnTo>
                    <a:pt x="10603" y="21600"/>
                  </a:lnTo>
                  <a:lnTo>
                    <a:pt x="21600" y="10599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13" name="Google Shape;511;p31"/>
            <p:cNvSpPr/>
            <p:nvPr/>
          </p:nvSpPr>
          <p:spPr>
            <a:xfrm flipH="1">
              <a:off x="1207799" y="2249102"/>
              <a:ext cx="163869" cy="10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1"/>
                  </a:lnTo>
                  <a:lnTo>
                    <a:pt x="10603" y="21600"/>
                  </a:lnTo>
                  <a:lnTo>
                    <a:pt x="21600" y="10599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14" name="Google Shape;512;p31"/>
            <p:cNvSpPr/>
            <p:nvPr/>
          </p:nvSpPr>
          <p:spPr>
            <a:xfrm flipH="1">
              <a:off x="1112217" y="2189382"/>
              <a:ext cx="163791" cy="10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1"/>
                  </a:lnTo>
                  <a:lnTo>
                    <a:pt x="10598" y="21600"/>
                  </a:lnTo>
                  <a:lnTo>
                    <a:pt x="21600" y="10582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15" name="Google Shape;513;p31"/>
            <p:cNvSpPr/>
            <p:nvPr/>
          </p:nvSpPr>
          <p:spPr>
            <a:xfrm flipH="1">
              <a:off x="1016556" y="2129661"/>
              <a:ext cx="163791" cy="10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0"/>
                  </a:moveTo>
                  <a:lnTo>
                    <a:pt x="0" y="10992"/>
                  </a:lnTo>
                  <a:lnTo>
                    <a:pt x="10598" y="21600"/>
                  </a:lnTo>
                  <a:lnTo>
                    <a:pt x="21600" y="10608"/>
                  </a:lnTo>
                  <a:lnTo>
                    <a:pt x="1101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16" name="Google Shape;514;p31"/>
            <p:cNvSpPr/>
            <p:nvPr/>
          </p:nvSpPr>
          <p:spPr>
            <a:xfrm flipH="1">
              <a:off x="920895" y="2069859"/>
              <a:ext cx="163791" cy="10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2" y="0"/>
                  </a:moveTo>
                  <a:lnTo>
                    <a:pt x="0" y="11001"/>
                  </a:lnTo>
                  <a:lnTo>
                    <a:pt x="10598" y="21600"/>
                  </a:lnTo>
                  <a:lnTo>
                    <a:pt x="21600" y="10599"/>
                  </a:lnTo>
                  <a:lnTo>
                    <a:pt x="1101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17" name="Google Shape;515;p31"/>
            <p:cNvSpPr/>
            <p:nvPr/>
          </p:nvSpPr>
          <p:spPr>
            <a:xfrm flipH="1">
              <a:off x="825234" y="2010139"/>
              <a:ext cx="163868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9"/>
                  </a:lnTo>
                  <a:lnTo>
                    <a:pt x="10603" y="21600"/>
                  </a:lnTo>
                  <a:lnTo>
                    <a:pt x="21600" y="10591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18" name="Google Shape;516;p31"/>
            <p:cNvSpPr/>
            <p:nvPr/>
          </p:nvSpPr>
          <p:spPr>
            <a:xfrm flipH="1">
              <a:off x="633915" y="1890615"/>
              <a:ext cx="259528" cy="162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11" y="0"/>
                  </a:moveTo>
                  <a:lnTo>
                    <a:pt x="0" y="14911"/>
                  </a:lnTo>
                  <a:lnTo>
                    <a:pt x="6695" y="21600"/>
                  </a:lnTo>
                  <a:lnTo>
                    <a:pt x="21600" y="6689"/>
                  </a:lnTo>
                  <a:lnTo>
                    <a:pt x="14911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19" name="Google Shape;517;p31"/>
            <p:cNvSpPr/>
            <p:nvPr/>
          </p:nvSpPr>
          <p:spPr>
            <a:xfrm flipH="1">
              <a:off x="1689085" y="2665406"/>
              <a:ext cx="163791" cy="102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0992"/>
                  </a:lnTo>
                  <a:lnTo>
                    <a:pt x="10588" y="21600"/>
                  </a:lnTo>
                  <a:lnTo>
                    <a:pt x="21600" y="10608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20" name="Google Shape;518;p31"/>
            <p:cNvSpPr/>
            <p:nvPr/>
          </p:nvSpPr>
          <p:spPr>
            <a:xfrm flipH="1">
              <a:off x="1497764" y="2545884"/>
              <a:ext cx="259528" cy="16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05" y="0"/>
                  </a:moveTo>
                  <a:lnTo>
                    <a:pt x="10501" y="4410"/>
                  </a:lnTo>
                  <a:lnTo>
                    <a:pt x="7962" y="6946"/>
                  </a:lnTo>
                  <a:lnTo>
                    <a:pt x="0" y="14907"/>
                  </a:lnTo>
                  <a:lnTo>
                    <a:pt x="6689" y="21600"/>
                  </a:lnTo>
                  <a:lnTo>
                    <a:pt x="14650" y="13639"/>
                  </a:lnTo>
                  <a:lnTo>
                    <a:pt x="17190" y="11103"/>
                  </a:lnTo>
                  <a:lnTo>
                    <a:pt x="21600" y="6693"/>
                  </a:lnTo>
                  <a:lnTo>
                    <a:pt x="14905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21" name="Google Shape;519;p31"/>
            <p:cNvSpPr/>
            <p:nvPr/>
          </p:nvSpPr>
          <p:spPr>
            <a:xfrm flipH="1">
              <a:off x="923885" y="2187480"/>
              <a:ext cx="642087" cy="400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94" y="0"/>
                  </a:moveTo>
                  <a:cubicBezTo>
                    <a:pt x="9986" y="8906"/>
                    <a:pt x="3982" y="14912"/>
                    <a:pt x="0" y="18896"/>
                  </a:cubicBezTo>
                  <a:lnTo>
                    <a:pt x="2704" y="21600"/>
                  </a:lnTo>
                  <a:cubicBezTo>
                    <a:pt x="6686" y="17617"/>
                    <a:pt x="12767" y="11535"/>
                    <a:pt x="21600" y="2704"/>
                  </a:cubicBezTo>
                  <a:lnTo>
                    <a:pt x="18894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22" name="Google Shape;520;p31"/>
            <p:cNvSpPr/>
            <p:nvPr/>
          </p:nvSpPr>
          <p:spPr>
            <a:xfrm flipH="1">
              <a:off x="828294" y="2127676"/>
              <a:ext cx="163792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1009"/>
                  </a:lnTo>
                  <a:lnTo>
                    <a:pt x="10598" y="21600"/>
                  </a:lnTo>
                  <a:lnTo>
                    <a:pt x="21600" y="10591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23" name="Google Shape;521;p31"/>
            <p:cNvSpPr/>
            <p:nvPr/>
          </p:nvSpPr>
          <p:spPr>
            <a:xfrm flipH="1">
              <a:off x="732633" y="2067956"/>
              <a:ext cx="163792" cy="10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0992"/>
                  </a:lnTo>
                  <a:lnTo>
                    <a:pt x="10598" y="21600"/>
                  </a:lnTo>
                  <a:lnTo>
                    <a:pt x="21600" y="10591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24" name="Google Shape;522;p31"/>
            <p:cNvSpPr/>
            <p:nvPr/>
          </p:nvSpPr>
          <p:spPr>
            <a:xfrm flipH="1">
              <a:off x="636972" y="2008318"/>
              <a:ext cx="163791" cy="102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0"/>
                  </a:moveTo>
                  <a:lnTo>
                    <a:pt x="0" y="10992"/>
                  </a:lnTo>
                  <a:lnTo>
                    <a:pt x="10598" y="21600"/>
                  </a:lnTo>
                  <a:lnTo>
                    <a:pt x="21600" y="10590"/>
                  </a:lnTo>
                  <a:lnTo>
                    <a:pt x="11002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25" name="Google Shape;523;p31"/>
            <p:cNvSpPr/>
            <p:nvPr/>
          </p:nvSpPr>
          <p:spPr>
            <a:xfrm flipH="1">
              <a:off x="541311" y="1948516"/>
              <a:ext cx="163868" cy="10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97" y="0"/>
                  </a:moveTo>
                  <a:lnTo>
                    <a:pt x="0" y="11001"/>
                  </a:lnTo>
                  <a:lnTo>
                    <a:pt x="10603" y="21600"/>
                  </a:lnTo>
                  <a:lnTo>
                    <a:pt x="21600" y="10599"/>
                  </a:lnTo>
                  <a:lnTo>
                    <a:pt x="10997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26" name="Google Shape;524;p31"/>
            <p:cNvSpPr/>
            <p:nvPr/>
          </p:nvSpPr>
          <p:spPr>
            <a:xfrm flipH="1">
              <a:off x="848865" y="2324208"/>
              <a:ext cx="402577" cy="251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fill="norm" stroke="1" extrusionOk="0">
                  <a:moveTo>
                    <a:pt x="15459" y="0"/>
                  </a:moveTo>
                  <a:cubicBezTo>
                    <a:pt x="15145" y="0"/>
                    <a:pt x="14830" y="121"/>
                    <a:pt x="14594" y="362"/>
                  </a:cubicBezTo>
                  <a:lnTo>
                    <a:pt x="358" y="14670"/>
                  </a:lnTo>
                  <a:cubicBezTo>
                    <a:pt x="-119" y="15153"/>
                    <a:pt x="-119" y="15935"/>
                    <a:pt x="358" y="16419"/>
                  </a:cubicBezTo>
                  <a:lnTo>
                    <a:pt x="5516" y="21600"/>
                  </a:lnTo>
                  <a:lnTo>
                    <a:pt x="21481" y="5544"/>
                  </a:lnTo>
                  <a:lnTo>
                    <a:pt x="16324" y="362"/>
                  </a:lnTo>
                  <a:cubicBezTo>
                    <a:pt x="16087" y="121"/>
                    <a:pt x="15773" y="0"/>
                    <a:pt x="1545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27" name="Google Shape;525;p31"/>
            <p:cNvSpPr/>
            <p:nvPr/>
          </p:nvSpPr>
          <p:spPr>
            <a:xfrm flipH="1">
              <a:off x="941083" y="2490133"/>
              <a:ext cx="198890" cy="118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54" y="0"/>
                  </a:moveTo>
                  <a:lnTo>
                    <a:pt x="0" y="16536"/>
                  </a:lnTo>
                  <a:lnTo>
                    <a:pt x="4094" y="20829"/>
                  </a:lnTo>
                  <a:cubicBezTo>
                    <a:pt x="4576" y="21343"/>
                    <a:pt x="5215" y="21600"/>
                    <a:pt x="5846" y="21600"/>
                  </a:cubicBezTo>
                  <a:cubicBezTo>
                    <a:pt x="6486" y="21600"/>
                    <a:pt x="7125" y="21343"/>
                    <a:pt x="7615" y="20829"/>
                  </a:cubicBezTo>
                  <a:lnTo>
                    <a:pt x="21600" y="6137"/>
                  </a:lnTo>
                  <a:lnTo>
                    <a:pt x="1575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28" name="Google Shape;526;p31"/>
            <p:cNvSpPr/>
            <p:nvPr/>
          </p:nvSpPr>
          <p:spPr>
            <a:xfrm flipH="1">
              <a:off x="796446" y="2393770"/>
              <a:ext cx="189369" cy="12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600" fill="norm" stroke="1" extrusionOk="0">
                  <a:moveTo>
                    <a:pt x="16342" y="0"/>
                  </a:moveTo>
                  <a:lnTo>
                    <a:pt x="0" y="15757"/>
                  </a:lnTo>
                  <a:lnTo>
                    <a:pt x="6068" y="21600"/>
                  </a:lnTo>
                  <a:lnTo>
                    <a:pt x="20583" y="7613"/>
                  </a:lnTo>
                  <a:cubicBezTo>
                    <a:pt x="21600" y="6648"/>
                    <a:pt x="21600" y="5065"/>
                    <a:pt x="20583" y="4087"/>
                  </a:cubicBezTo>
                  <a:lnTo>
                    <a:pt x="1634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29" name="Google Shape;527;p31"/>
            <p:cNvSpPr/>
            <p:nvPr/>
          </p:nvSpPr>
          <p:spPr>
            <a:xfrm flipH="1">
              <a:off x="1073469" y="327633"/>
              <a:ext cx="1726710" cy="210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600" fill="norm" stroke="1" extrusionOk="0">
                  <a:moveTo>
                    <a:pt x="17550" y="0"/>
                  </a:moveTo>
                  <a:cubicBezTo>
                    <a:pt x="17506" y="0"/>
                    <a:pt x="17468" y="10"/>
                    <a:pt x="17437" y="29"/>
                  </a:cubicBezTo>
                  <a:cubicBezTo>
                    <a:pt x="17437" y="29"/>
                    <a:pt x="111" y="8926"/>
                    <a:pt x="111" y="8926"/>
                  </a:cubicBezTo>
                  <a:cubicBezTo>
                    <a:pt x="10" y="8980"/>
                    <a:pt x="-28" y="9118"/>
                    <a:pt x="23" y="9292"/>
                  </a:cubicBezTo>
                  <a:lnTo>
                    <a:pt x="3497" y="21137"/>
                  </a:lnTo>
                  <a:cubicBezTo>
                    <a:pt x="3568" y="21379"/>
                    <a:pt x="3896" y="21600"/>
                    <a:pt x="4157" y="21600"/>
                  </a:cubicBezTo>
                  <a:cubicBezTo>
                    <a:pt x="4200" y="21600"/>
                    <a:pt x="4241" y="21594"/>
                    <a:pt x="4278" y="21581"/>
                  </a:cubicBezTo>
                  <a:lnTo>
                    <a:pt x="4385" y="21527"/>
                  </a:lnTo>
                  <a:lnTo>
                    <a:pt x="1722" y="11504"/>
                  </a:lnTo>
                  <a:lnTo>
                    <a:pt x="18210" y="3032"/>
                  </a:lnTo>
                  <a:lnTo>
                    <a:pt x="18001" y="2003"/>
                  </a:lnTo>
                  <a:lnTo>
                    <a:pt x="20982" y="12158"/>
                  </a:lnTo>
                  <a:cubicBezTo>
                    <a:pt x="21052" y="12403"/>
                    <a:pt x="21273" y="12623"/>
                    <a:pt x="21474" y="12653"/>
                  </a:cubicBezTo>
                  <a:lnTo>
                    <a:pt x="21572" y="12498"/>
                  </a:lnTo>
                  <a:lnTo>
                    <a:pt x="17822" y="75"/>
                  </a:lnTo>
                  <a:lnTo>
                    <a:pt x="17590" y="3"/>
                  </a:lnTo>
                  <a:cubicBezTo>
                    <a:pt x="17577" y="1"/>
                    <a:pt x="17563" y="0"/>
                    <a:pt x="1755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30" name="Google Shape;528;p31"/>
            <p:cNvSpPr/>
            <p:nvPr/>
          </p:nvSpPr>
          <p:spPr>
            <a:xfrm flipH="1">
              <a:off x="1072770" y="333755"/>
              <a:ext cx="1691129" cy="2098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600" fill="norm" stroke="1" extrusionOk="0">
                  <a:moveTo>
                    <a:pt x="17629" y="0"/>
                  </a:moveTo>
                  <a:cubicBezTo>
                    <a:pt x="17587" y="0"/>
                    <a:pt x="17544" y="9"/>
                    <a:pt x="17505" y="29"/>
                  </a:cubicBezTo>
                  <a:lnTo>
                    <a:pt x="151" y="8791"/>
                  </a:lnTo>
                  <a:cubicBezTo>
                    <a:pt x="34" y="8850"/>
                    <a:pt x="-24" y="8971"/>
                    <a:pt x="10" y="9086"/>
                  </a:cubicBezTo>
                  <a:lnTo>
                    <a:pt x="3720" y="21518"/>
                  </a:lnTo>
                  <a:cubicBezTo>
                    <a:pt x="3735" y="21568"/>
                    <a:pt x="3787" y="21600"/>
                    <a:pt x="3840" y="21600"/>
                  </a:cubicBezTo>
                  <a:cubicBezTo>
                    <a:pt x="3861" y="21600"/>
                    <a:pt x="3882" y="21595"/>
                    <a:pt x="3902" y="21585"/>
                  </a:cubicBezTo>
                  <a:lnTo>
                    <a:pt x="21416" y="12743"/>
                  </a:lnTo>
                  <a:cubicBezTo>
                    <a:pt x="21523" y="12688"/>
                    <a:pt x="21576" y="12578"/>
                    <a:pt x="21545" y="12473"/>
                  </a:cubicBezTo>
                  <a:lnTo>
                    <a:pt x="17873" y="163"/>
                  </a:lnTo>
                  <a:cubicBezTo>
                    <a:pt x="17842" y="63"/>
                    <a:pt x="17738" y="0"/>
                    <a:pt x="17629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31" name="Google Shape;529;p31"/>
            <p:cNvSpPr/>
            <p:nvPr/>
          </p:nvSpPr>
          <p:spPr>
            <a:xfrm flipH="1">
              <a:off x="1134718" y="415312"/>
              <a:ext cx="1567481" cy="1929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88" y="0"/>
                  </a:moveTo>
                  <a:lnTo>
                    <a:pt x="17732" y="79"/>
                  </a:lnTo>
                  <a:lnTo>
                    <a:pt x="0" y="9088"/>
                  </a:lnTo>
                  <a:lnTo>
                    <a:pt x="3662" y="21434"/>
                  </a:lnTo>
                  <a:lnTo>
                    <a:pt x="3712" y="21600"/>
                  </a:lnTo>
                  <a:lnTo>
                    <a:pt x="21600" y="12511"/>
                  </a:lnTo>
                  <a:lnTo>
                    <a:pt x="17888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32" name="Google Shape;530;p31"/>
            <p:cNvSpPr/>
            <p:nvPr/>
          </p:nvSpPr>
          <p:spPr>
            <a:xfrm flipH="1">
              <a:off x="1149630" y="422343"/>
              <a:ext cx="1552569" cy="1907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02" y="0"/>
                  </a:moveTo>
                  <a:lnTo>
                    <a:pt x="0" y="9112"/>
                  </a:lnTo>
                  <a:lnTo>
                    <a:pt x="3697" y="21600"/>
                  </a:lnTo>
                  <a:lnTo>
                    <a:pt x="21600" y="12487"/>
                  </a:lnTo>
                  <a:lnTo>
                    <a:pt x="17902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33" name="Google Shape;531;p31"/>
            <p:cNvSpPr/>
            <p:nvPr/>
          </p:nvSpPr>
          <p:spPr>
            <a:xfrm flipH="1">
              <a:off x="2269940" y="1856702"/>
              <a:ext cx="798690" cy="1828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36" y="0"/>
                  </a:moveTo>
                  <a:cubicBezTo>
                    <a:pt x="13593" y="0"/>
                    <a:pt x="12346" y="221"/>
                    <a:pt x="11849" y="756"/>
                  </a:cubicBezTo>
                  <a:lnTo>
                    <a:pt x="0" y="21600"/>
                  </a:lnTo>
                  <a:lnTo>
                    <a:pt x="17931" y="21600"/>
                  </a:lnTo>
                  <a:lnTo>
                    <a:pt x="21600" y="1829"/>
                  </a:lnTo>
                  <a:cubicBezTo>
                    <a:pt x="21412" y="840"/>
                    <a:pt x="17851" y="0"/>
                    <a:pt x="1503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34" name="Google Shape;532;p31"/>
            <p:cNvSpPr/>
            <p:nvPr/>
          </p:nvSpPr>
          <p:spPr>
            <a:xfrm flipH="1">
              <a:off x="1902815" y="2830010"/>
              <a:ext cx="369150" cy="237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600" fill="norm" stroke="1" extrusionOk="0">
                  <a:moveTo>
                    <a:pt x="6234" y="3126"/>
                  </a:moveTo>
                  <a:cubicBezTo>
                    <a:pt x="6143" y="3126"/>
                    <a:pt x="6057" y="3126"/>
                    <a:pt x="5965" y="3126"/>
                  </a:cubicBezTo>
                  <a:lnTo>
                    <a:pt x="7032" y="4195"/>
                  </a:lnTo>
                  <a:cubicBezTo>
                    <a:pt x="9660" y="4391"/>
                    <a:pt x="12427" y="5453"/>
                    <a:pt x="15532" y="7426"/>
                  </a:cubicBezTo>
                  <a:cubicBezTo>
                    <a:pt x="15532" y="7486"/>
                    <a:pt x="15527" y="7539"/>
                    <a:pt x="15527" y="7599"/>
                  </a:cubicBezTo>
                  <a:cubicBezTo>
                    <a:pt x="15527" y="7968"/>
                    <a:pt x="15553" y="8375"/>
                    <a:pt x="15605" y="8797"/>
                  </a:cubicBezTo>
                  <a:cubicBezTo>
                    <a:pt x="15653" y="9128"/>
                    <a:pt x="15714" y="9429"/>
                    <a:pt x="15788" y="9731"/>
                  </a:cubicBezTo>
                  <a:cubicBezTo>
                    <a:pt x="15879" y="10069"/>
                    <a:pt x="15987" y="10393"/>
                    <a:pt x="16113" y="10702"/>
                  </a:cubicBezTo>
                  <a:cubicBezTo>
                    <a:pt x="16065" y="10770"/>
                    <a:pt x="16017" y="10838"/>
                    <a:pt x="15965" y="10905"/>
                  </a:cubicBezTo>
                  <a:cubicBezTo>
                    <a:pt x="15679" y="11312"/>
                    <a:pt x="15358" y="11734"/>
                    <a:pt x="14998" y="12186"/>
                  </a:cubicBezTo>
                  <a:lnTo>
                    <a:pt x="15684" y="12871"/>
                  </a:lnTo>
                  <a:cubicBezTo>
                    <a:pt x="16078" y="12382"/>
                    <a:pt x="16425" y="11922"/>
                    <a:pt x="16742" y="11478"/>
                  </a:cubicBezTo>
                  <a:cubicBezTo>
                    <a:pt x="16850" y="11320"/>
                    <a:pt x="16963" y="11169"/>
                    <a:pt x="17076" y="10996"/>
                  </a:cubicBezTo>
                  <a:lnTo>
                    <a:pt x="17253" y="10732"/>
                  </a:lnTo>
                  <a:lnTo>
                    <a:pt x="17128" y="10469"/>
                  </a:lnTo>
                  <a:cubicBezTo>
                    <a:pt x="16971" y="10130"/>
                    <a:pt x="16846" y="9768"/>
                    <a:pt x="16742" y="9384"/>
                  </a:cubicBezTo>
                  <a:cubicBezTo>
                    <a:pt x="16677" y="9128"/>
                    <a:pt x="16620" y="8857"/>
                    <a:pt x="16581" y="8571"/>
                  </a:cubicBezTo>
                  <a:cubicBezTo>
                    <a:pt x="16533" y="8209"/>
                    <a:pt x="16516" y="7848"/>
                    <a:pt x="16516" y="7516"/>
                  </a:cubicBezTo>
                  <a:cubicBezTo>
                    <a:pt x="16520" y="7381"/>
                    <a:pt x="16525" y="7245"/>
                    <a:pt x="16529" y="7117"/>
                  </a:cubicBezTo>
                  <a:lnTo>
                    <a:pt x="16546" y="6823"/>
                  </a:lnTo>
                  <a:lnTo>
                    <a:pt x="16325" y="6680"/>
                  </a:lnTo>
                  <a:cubicBezTo>
                    <a:pt x="12631" y="4278"/>
                    <a:pt x="9361" y="3126"/>
                    <a:pt x="6234" y="3126"/>
                  </a:cubicBezTo>
                  <a:close/>
                  <a:moveTo>
                    <a:pt x="6321" y="2094"/>
                  </a:moveTo>
                  <a:cubicBezTo>
                    <a:pt x="9829" y="2094"/>
                    <a:pt x="13489" y="3464"/>
                    <a:pt x="17622" y="6274"/>
                  </a:cubicBezTo>
                  <a:cubicBezTo>
                    <a:pt x="17544" y="6673"/>
                    <a:pt x="17505" y="7064"/>
                    <a:pt x="17505" y="7449"/>
                  </a:cubicBezTo>
                  <a:cubicBezTo>
                    <a:pt x="17501" y="7757"/>
                    <a:pt x="17527" y="8059"/>
                    <a:pt x="17561" y="8360"/>
                  </a:cubicBezTo>
                  <a:cubicBezTo>
                    <a:pt x="17592" y="8593"/>
                    <a:pt x="17644" y="8827"/>
                    <a:pt x="17696" y="9053"/>
                  </a:cubicBezTo>
                  <a:cubicBezTo>
                    <a:pt x="17856" y="9633"/>
                    <a:pt x="18090" y="10182"/>
                    <a:pt x="18424" y="10679"/>
                  </a:cubicBezTo>
                  <a:cubicBezTo>
                    <a:pt x="18142" y="11139"/>
                    <a:pt x="17847" y="11591"/>
                    <a:pt x="17514" y="12050"/>
                  </a:cubicBezTo>
                  <a:cubicBezTo>
                    <a:pt x="16846" y="12992"/>
                    <a:pt x="16056" y="13978"/>
                    <a:pt x="15037" y="15161"/>
                  </a:cubicBezTo>
                  <a:cubicBezTo>
                    <a:pt x="13433" y="16825"/>
                    <a:pt x="12201" y="17947"/>
                    <a:pt x="10918" y="18911"/>
                  </a:cubicBezTo>
                  <a:cubicBezTo>
                    <a:pt x="10081" y="18384"/>
                    <a:pt x="9105" y="18105"/>
                    <a:pt x="8103" y="18105"/>
                  </a:cubicBezTo>
                  <a:cubicBezTo>
                    <a:pt x="7622" y="18105"/>
                    <a:pt x="7136" y="18166"/>
                    <a:pt x="6655" y="18301"/>
                  </a:cubicBezTo>
                  <a:cubicBezTo>
                    <a:pt x="5228" y="16260"/>
                    <a:pt x="4144" y="14317"/>
                    <a:pt x="3385" y="12449"/>
                  </a:cubicBezTo>
                  <a:cubicBezTo>
                    <a:pt x="2999" y="11493"/>
                    <a:pt x="2696" y="10567"/>
                    <a:pt x="2483" y="9640"/>
                  </a:cubicBezTo>
                  <a:cubicBezTo>
                    <a:pt x="2436" y="9429"/>
                    <a:pt x="2388" y="9226"/>
                    <a:pt x="2349" y="9015"/>
                  </a:cubicBezTo>
                  <a:cubicBezTo>
                    <a:pt x="2288" y="8721"/>
                    <a:pt x="2245" y="8443"/>
                    <a:pt x="2206" y="8156"/>
                  </a:cubicBezTo>
                  <a:cubicBezTo>
                    <a:pt x="1941" y="6304"/>
                    <a:pt x="2015" y="4489"/>
                    <a:pt x="2418" y="2666"/>
                  </a:cubicBezTo>
                  <a:cubicBezTo>
                    <a:pt x="3711" y="2290"/>
                    <a:pt x="5003" y="2094"/>
                    <a:pt x="6321" y="2094"/>
                  </a:cubicBezTo>
                  <a:close/>
                  <a:moveTo>
                    <a:pt x="6412" y="0"/>
                  </a:moveTo>
                  <a:cubicBezTo>
                    <a:pt x="4578" y="0"/>
                    <a:pt x="2687" y="324"/>
                    <a:pt x="740" y="1047"/>
                  </a:cubicBezTo>
                  <a:cubicBezTo>
                    <a:pt x="-665" y="5882"/>
                    <a:pt x="55" y="10273"/>
                    <a:pt x="1859" y="14317"/>
                  </a:cubicBezTo>
                  <a:cubicBezTo>
                    <a:pt x="2175" y="15025"/>
                    <a:pt x="2518" y="15710"/>
                    <a:pt x="2891" y="16388"/>
                  </a:cubicBezTo>
                  <a:cubicBezTo>
                    <a:pt x="3754" y="17947"/>
                    <a:pt x="4756" y="19454"/>
                    <a:pt x="5844" y="20900"/>
                  </a:cubicBezTo>
                  <a:cubicBezTo>
                    <a:pt x="6256" y="20636"/>
                    <a:pt x="6677" y="20463"/>
                    <a:pt x="7106" y="20357"/>
                  </a:cubicBezTo>
                  <a:cubicBezTo>
                    <a:pt x="7232" y="20327"/>
                    <a:pt x="7353" y="20305"/>
                    <a:pt x="7479" y="20290"/>
                  </a:cubicBezTo>
                  <a:cubicBezTo>
                    <a:pt x="7631" y="20274"/>
                    <a:pt x="7778" y="20259"/>
                    <a:pt x="7930" y="20259"/>
                  </a:cubicBezTo>
                  <a:cubicBezTo>
                    <a:pt x="8242" y="20259"/>
                    <a:pt x="8550" y="20305"/>
                    <a:pt x="8849" y="20387"/>
                  </a:cubicBezTo>
                  <a:cubicBezTo>
                    <a:pt x="8984" y="20425"/>
                    <a:pt x="9118" y="20470"/>
                    <a:pt x="9248" y="20531"/>
                  </a:cubicBezTo>
                  <a:cubicBezTo>
                    <a:pt x="9777" y="20749"/>
                    <a:pt x="10254" y="21103"/>
                    <a:pt x="10627" y="21600"/>
                  </a:cubicBezTo>
                  <a:cubicBezTo>
                    <a:pt x="11017" y="21336"/>
                    <a:pt x="11386" y="21080"/>
                    <a:pt x="11750" y="20809"/>
                  </a:cubicBezTo>
                  <a:cubicBezTo>
                    <a:pt x="11854" y="20734"/>
                    <a:pt x="11963" y="20659"/>
                    <a:pt x="12067" y="20583"/>
                  </a:cubicBezTo>
                  <a:cubicBezTo>
                    <a:pt x="13446" y="19536"/>
                    <a:pt x="14725" y="18354"/>
                    <a:pt x="16282" y="16765"/>
                  </a:cubicBezTo>
                  <a:cubicBezTo>
                    <a:pt x="16334" y="16705"/>
                    <a:pt x="16386" y="16652"/>
                    <a:pt x="16442" y="16592"/>
                  </a:cubicBezTo>
                  <a:cubicBezTo>
                    <a:pt x="16481" y="16554"/>
                    <a:pt x="16507" y="16509"/>
                    <a:pt x="16546" y="16464"/>
                  </a:cubicBezTo>
                  <a:cubicBezTo>
                    <a:pt x="18004" y="14769"/>
                    <a:pt x="19075" y="13376"/>
                    <a:pt x="20007" y="11892"/>
                  </a:cubicBezTo>
                  <a:cubicBezTo>
                    <a:pt x="20072" y="11787"/>
                    <a:pt x="20141" y="11666"/>
                    <a:pt x="20211" y="11553"/>
                  </a:cubicBezTo>
                  <a:cubicBezTo>
                    <a:pt x="20458" y="11139"/>
                    <a:pt x="20701" y="10725"/>
                    <a:pt x="20935" y="10280"/>
                  </a:cubicBezTo>
                  <a:cubicBezTo>
                    <a:pt x="20475" y="9941"/>
                    <a:pt x="20120" y="9505"/>
                    <a:pt x="19877" y="8992"/>
                  </a:cubicBezTo>
                  <a:cubicBezTo>
                    <a:pt x="19816" y="8864"/>
                    <a:pt x="19768" y="8729"/>
                    <a:pt x="19716" y="8593"/>
                  </a:cubicBezTo>
                  <a:cubicBezTo>
                    <a:pt x="19565" y="8141"/>
                    <a:pt x="19500" y="7644"/>
                    <a:pt x="19521" y="7147"/>
                  </a:cubicBezTo>
                  <a:cubicBezTo>
                    <a:pt x="19530" y="7012"/>
                    <a:pt x="19543" y="6876"/>
                    <a:pt x="19560" y="6741"/>
                  </a:cubicBezTo>
                  <a:cubicBezTo>
                    <a:pt x="19630" y="6296"/>
                    <a:pt x="19777" y="5859"/>
                    <a:pt x="19994" y="5423"/>
                  </a:cubicBezTo>
                  <a:cubicBezTo>
                    <a:pt x="20007" y="5400"/>
                    <a:pt x="20016" y="5385"/>
                    <a:pt x="20029" y="5355"/>
                  </a:cubicBezTo>
                  <a:cubicBezTo>
                    <a:pt x="18611" y="4315"/>
                    <a:pt x="17145" y="3367"/>
                    <a:pt x="15640" y="2561"/>
                  </a:cubicBezTo>
                  <a:cubicBezTo>
                    <a:pt x="14959" y="2192"/>
                    <a:pt x="14274" y="1860"/>
                    <a:pt x="13580" y="1567"/>
                  </a:cubicBezTo>
                  <a:cubicBezTo>
                    <a:pt x="11286" y="587"/>
                    <a:pt x="8901" y="0"/>
                    <a:pt x="641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35" name="Google Shape;533;p31"/>
            <p:cNvSpPr/>
            <p:nvPr/>
          </p:nvSpPr>
          <p:spPr>
            <a:xfrm flipH="1">
              <a:off x="591939" y="1208464"/>
              <a:ext cx="489843" cy="305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1" y="1811"/>
                  </a:moveTo>
                  <a:cubicBezTo>
                    <a:pt x="14964" y="1828"/>
                    <a:pt x="14964" y="1846"/>
                    <a:pt x="14964" y="1875"/>
                  </a:cubicBezTo>
                  <a:cubicBezTo>
                    <a:pt x="14971" y="1922"/>
                    <a:pt x="14974" y="1963"/>
                    <a:pt x="14978" y="2009"/>
                  </a:cubicBezTo>
                  <a:cubicBezTo>
                    <a:pt x="14981" y="2097"/>
                    <a:pt x="14984" y="2185"/>
                    <a:pt x="14984" y="2278"/>
                  </a:cubicBezTo>
                  <a:cubicBezTo>
                    <a:pt x="14981" y="2325"/>
                    <a:pt x="14981" y="2366"/>
                    <a:pt x="14978" y="2418"/>
                  </a:cubicBezTo>
                  <a:cubicBezTo>
                    <a:pt x="14971" y="2512"/>
                    <a:pt x="14961" y="2605"/>
                    <a:pt x="14947" y="2699"/>
                  </a:cubicBezTo>
                  <a:cubicBezTo>
                    <a:pt x="14941" y="2734"/>
                    <a:pt x="14934" y="2780"/>
                    <a:pt x="14927" y="2821"/>
                  </a:cubicBezTo>
                  <a:cubicBezTo>
                    <a:pt x="14900" y="2956"/>
                    <a:pt x="14866" y="3084"/>
                    <a:pt x="14826" y="3218"/>
                  </a:cubicBezTo>
                  <a:lnTo>
                    <a:pt x="12928" y="8902"/>
                  </a:lnTo>
                  <a:lnTo>
                    <a:pt x="19543" y="7336"/>
                  </a:lnTo>
                  <a:cubicBezTo>
                    <a:pt x="19678" y="7301"/>
                    <a:pt x="19813" y="7284"/>
                    <a:pt x="19948" y="7272"/>
                  </a:cubicBezTo>
                  <a:cubicBezTo>
                    <a:pt x="19988" y="7266"/>
                    <a:pt x="20032" y="7266"/>
                    <a:pt x="20073" y="7266"/>
                  </a:cubicBezTo>
                  <a:cubicBezTo>
                    <a:pt x="20120" y="7266"/>
                    <a:pt x="20167" y="7266"/>
                    <a:pt x="20214" y="7266"/>
                  </a:cubicBezTo>
                  <a:cubicBezTo>
                    <a:pt x="20258" y="7266"/>
                    <a:pt x="20305" y="7266"/>
                    <a:pt x="20352" y="7266"/>
                  </a:cubicBezTo>
                  <a:lnTo>
                    <a:pt x="20423" y="7266"/>
                  </a:lnTo>
                  <a:lnTo>
                    <a:pt x="14961" y="1811"/>
                  </a:lnTo>
                  <a:close/>
                  <a:moveTo>
                    <a:pt x="13154" y="0"/>
                  </a:moveTo>
                  <a:lnTo>
                    <a:pt x="0" y="13154"/>
                  </a:lnTo>
                  <a:lnTo>
                    <a:pt x="452" y="13610"/>
                  </a:lnTo>
                  <a:cubicBezTo>
                    <a:pt x="931" y="14083"/>
                    <a:pt x="1561" y="14340"/>
                    <a:pt x="2212" y="14340"/>
                  </a:cubicBezTo>
                  <a:cubicBezTo>
                    <a:pt x="2478" y="14340"/>
                    <a:pt x="2748" y="14293"/>
                    <a:pt x="3014" y="14205"/>
                  </a:cubicBezTo>
                  <a:lnTo>
                    <a:pt x="9711" y="11968"/>
                  </a:lnTo>
                  <a:cubicBezTo>
                    <a:pt x="10760" y="11624"/>
                    <a:pt x="11619" y="10759"/>
                    <a:pt x="11970" y="9714"/>
                  </a:cubicBezTo>
                  <a:lnTo>
                    <a:pt x="14209" y="3014"/>
                  </a:lnTo>
                  <a:cubicBezTo>
                    <a:pt x="14509" y="2103"/>
                    <a:pt x="14280" y="1127"/>
                    <a:pt x="13605" y="450"/>
                  </a:cubicBezTo>
                  <a:lnTo>
                    <a:pt x="13154" y="0"/>
                  </a:lnTo>
                  <a:close/>
                  <a:moveTo>
                    <a:pt x="8902" y="12926"/>
                  </a:moveTo>
                  <a:lnTo>
                    <a:pt x="3217" y="14824"/>
                  </a:lnTo>
                  <a:cubicBezTo>
                    <a:pt x="3085" y="14871"/>
                    <a:pt x="2954" y="14906"/>
                    <a:pt x="2819" y="14930"/>
                  </a:cubicBezTo>
                  <a:cubicBezTo>
                    <a:pt x="2778" y="14935"/>
                    <a:pt x="2735" y="14941"/>
                    <a:pt x="2694" y="14953"/>
                  </a:cubicBezTo>
                  <a:cubicBezTo>
                    <a:pt x="2603" y="14965"/>
                    <a:pt x="2512" y="14976"/>
                    <a:pt x="2418" y="14976"/>
                  </a:cubicBezTo>
                  <a:cubicBezTo>
                    <a:pt x="2370" y="14982"/>
                    <a:pt x="2323" y="14982"/>
                    <a:pt x="2273" y="14982"/>
                  </a:cubicBezTo>
                  <a:cubicBezTo>
                    <a:pt x="2246" y="14988"/>
                    <a:pt x="2222" y="14988"/>
                    <a:pt x="2195" y="14988"/>
                  </a:cubicBezTo>
                  <a:cubicBezTo>
                    <a:pt x="2134" y="14988"/>
                    <a:pt x="2070" y="14982"/>
                    <a:pt x="2006" y="14976"/>
                  </a:cubicBezTo>
                  <a:cubicBezTo>
                    <a:pt x="1962" y="14976"/>
                    <a:pt x="1915" y="14976"/>
                    <a:pt x="1875" y="14970"/>
                  </a:cubicBezTo>
                  <a:cubicBezTo>
                    <a:pt x="1861" y="14965"/>
                    <a:pt x="1851" y="14965"/>
                    <a:pt x="1841" y="14965"/>
                  </a:cubicBezTo>
                  <a:cubicBezTo>
                    <a:pt x="1831" y="14965"/>
                    <a:pt x="1821" y="14965"/>
                    <a:pt x="1811" y="14965"/>
                  </a:cubicBezTo>
                  <a:lnTo>
                    <a:pt x="7270" y="20420"/>
                  </a:lnTo>
                  <a:cubicBezTo>
                    <a:pt x="7266" y="20403"/>
                    <a:pt x="7270" y="20379"/>
                    <a:pt x="7266" y="20356"/>
                  </a:cubicBezTo>
                  <a:cubicBezTo>
                    <a:pt x="7263" y="20262"/>
                    <a:pt x="7263" y="20175"/>
                    <a:pt x="7266" y="20075"/>
                  </a:cubicBezTo>
                  <a:cubicBezTo>
                    <a:pt x="7270" y="20035"/>
                    <a:pt x="7266" y="19994"/>
                    <a:pt x="7270" y="19947"/>
                  </a:cubicBezTo>
                  <a:cubicBezTo>
                    <a:pt x="7283" y="19818"/>
                    <a:pt x="7300" y="19678"/>
                    <a:pt x="7334" y="19550"/>
                  </a:cubicBezTo>
                  <a:lnTo>
                    <a:pt x="8902" y="12926"/>
                  </a:lnTo>
                  <a:close/>
                  <a:moveTo>
                    <a:pt x="20187" y="7909"/>
                  </a:moveTo>
                  <a:cubicBezTo>
                    <a:pt x="20025" y="7909"/>
                    <a:pt x="19857" y="7926"/>
                    <a:pt x="19692" y="7967"/>
                  </a:cubicBezTo>
                  <a:lnTo>
                    <a:pt x="12685" y="9620"/>
                  </a:lnTo>
                  <a:lnTo>
                    <a:pt x="12590" y="9918"/>
                  </a:lnTo>
                  <a:cubicBezTo>
                    <a:pt x="12381" y="10537"/>
                    <a:pt x="12027" y="11110"/>
                    <a:pt x="11569" y="11571"/>
                  </a:cubicBezTo>
                  <a:cubicBezTo>
                    <a:pt x="11107" y="12032"/>
                    <a:pt x="10534" y="12377"/>
                    <a:pt x="9917" y="12587"/>
                  </a:cubicBezTo>
                  <a:lnTo>
                    <a:pt x="9623" y="12687"/>
                  </a:lnTo>
                  <a:lnTo>
                    <a:pt x="7964" y="19702"/>
                  </a:lnTo>
                  <a:cubicBezTo>
                    <a:pt x="7806" y="20379"/>
                    <a:pt x="7985" y="21086"/>
                    <a:pt x="8450" y="21600"/>
                  </a:cubicBezTo>
                  <a:lnTo>
                    <a:pt x="21600" y="8452"/>
                  </a:lnTo>
                  <a:cubicBezTo>
                    <a:pt x="21209" y="8096"/>
                    <a:pt x="20706" y="7909"/>
                    <a:pt x="20187" y="79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36" name="Google Shape;534;p31"/>
            <p:cNvSpPr/>
            <p:nvPr/>
          </p:nvSpPr>
          <p:spPr>
            <a:xfrm flipH="1">
              <a:off x="2933133" y="1743218"/>
              <a:ext cx="336987" cy="210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5092"/>
                  </a:moveTo>
                  <a:cubicBezTo>
                    <a:pt x="11361" y="5092"/>
                    <a:pt x="11940" y="5177"/>
                    <a:pt x="12508" y="5355"/>
                  </a:cubicBezTo>
                  <a:cubicBezTo>
                    <a:pt x="15508" y="6306"/>
                    <a:pt x="17179" y="9497"/>
                    <a:pt x="16238" y="12510"/>
                  </a:cubicBezTo>
                  <a:cubicBezTo>
                    <a:pt x="15473" y="14938"/>
                    <a:pt x="13229" y="16499"/>
                    <a:pt x="10807" y="16499"/>
                  </a:cubicBezTo>
                  <a:cubicBezTo>
                    <a:pt x="10239" y="16499"/>
                    <a:pt x="9665" y="16414"/>
                    <a:pt x="9097" y="16236"/>
                  </a:cubicBezTo>
                  <a:cubicBezTo>
                    <a:pt x="6092" y="15286"/>
                    <a:pt x="4421" y="12094"/>
                    <a:pt x="5367" y="9098"/>
                  </a:cubicBezTo>
                  <a:cubicBezTo>
                    <a:pt x="6127" y="6654"/>
                    <a:pt x="8371" y="5092"/>
                    <a:pt x="10798" y="5092"/>
                  </a:cubicBezTo>
                  <a:close/>
                  <a:moveTo>
                    <a:pt x="11165" y="0"/>
                  </a:moveTo>
                  <a:lnTo>
                    <a:pt x="8538" y="238"/>
                  </a:lnTo>
                  <a:lnTo>
                    <a:pt x="7847" y="2903"/>
                  </a:lnTo>
                  <a:lnTo>
                    <a:pt x="6004" y="3862"/>
                  </a:lnTo>
                  <a:lnTo>
                    <a:pt x="3421" y="2903"/>
                  </a:lnTo>
                  <a:lnTo>
                    <a:pt x="1725" y="4931"/>
                  </a:lnTo>
                  <a:lnTo>
                    <a:pt x="3127" y="7299"/>
                  </a:lnTo>
                  <a:lnTo>
                    <a:pt x="2505" y="9285"/>
                  </a:lnTo>
                  <a:lnTo>
                    <a:pt x="0" y="10431"/>
                  </a:lnTo>
                  <a:lnTo>
                    <a:pt x="230" y="13062"/>
                  </a:lnTo>
                  <a:lnTo>
                    <a:pt x="2902" y="13749"/>
                  </a:lnTo>
                  <a:lnTo>
                    <a:pt x="3862" y="15591"/>
                  </a:lnTo>
                  <a:lnTo>
                    <a:pt x="2902" y="18180"/>
                  </a:lnTo>
                  <a:lnTo>
                    <a:pt x="4931" y="19869"/>
                  </a:lnTo>
                  <a:lnTo>
                    <a:pt x="7303" y="18468"/>
                  </a:lnTo>
                  <a:lnTo>
                    <a:pt x="9288" y="19096"/>
                  </a:lnTo>
                  <a:lnTo>
                    <a:pt x="10435" y="21600"/>
                  </a:lnTo>
                  <a:lnTo>
                    <a:pt x="13062" y="21371"/>
                  </a:lnTo>
                  <a:lnTo>
                    <a:pt x="13753" y="18697"/>
                  </a:lnTo>
                  <a:lnTo>
                    <a:pt x="15596" y="17738"/>
                  </a:lnTo>
                  <a:lnTo>
                    <a:pt x="18179" y="18689"/>
                  </a:lnTo>
                  <a:lnTo>
                    <a:pt x="19875" y="16677"/>
                  </a:lnTo>
                  <a:lnTo>
                    <a:pt x="18473" y="14292"/>
                  </a:lnTo>
                  <a:lnTo>
                    <a:pt x="19095" y="12315"/>
                  </a:lnTo>
                  <a:lnTo>
                    <a:pt x="21600" y="11161"/>
                  </a:lnTo>
                  <a:lnTo>
                    <a:pt x="21370" y="8530"/>
                  </a:lnTo>
                  <a:lnTo>
                    <a:pt x="18698" y="7842"/>
                  </a:lnTo>
                  <a:lnTo>
                    <a:pt x="17738" y="6009"/>
                  </a:lnTo>
                  <a:lnTo>
                    <a:pt x="18698" y="3420"/>
                  </a:lnTo>
                  <a:lnTo>
                    <a:pt x="16674" y="1731"/>
                  </a:lnTo>
                  <a:lnTo>
                    <a:pt x="14302" y="3123"/>
                  </a:lnTo>
                  <a:lnTo>
                    <a:pt x="12312" y="2504"/>
                  </a:lnTo>
                  <a:lnTo>
                    <a:pt x="111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37" name="Google Shape;535;p31"/>
            <p:cNvSpPr/>
            <p:nvPr/>
          </p:nvSpPr>
          <p:spPr>
            <a:xfrm flipH="1">
              <a:off x="831279" y="2782035"/>
              <a:ext cx="336987" cy="210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5092"/>
                  </a:moveTo>
                  <a:cubicBezTo>
                    <a:pt x="11361" y="5092"/>
                    <a:pt x="11940" y="5177"/>
                    <a:pt x="12508" y="5355"/>
                  </a:cubicBezTo>
                  <a:cubicBezTo>
                    <a:pt x="15513" y="6306"/>
                    <a:pt x="17179" y="9497"/>
                    <a:pt x="16243" y="12502"/>
                  </a:cubicBezTo>
                  <a:cubicBezTo>
                    <a:pt x="15478" y="14938"/>
                    <a:pt x="13224" y="16499"/>
                    <a:pt x="10802" y="16499"/>
                  </a:cubicBezTo>
                  <a:cubicBezTo>
                    <a:pt x="10234" y="16499"/>
                    <a:pt x="9660" y="16414"/>
                    <a:pt x="9097" y="16236"/>
                  </a:cubicBezTo>
                  <a:cubicBezTo>
                    <a:pt x="6092" y="15286"/>
                    <a:pt x="4421" y="12094"/>
                    <a:pt x="5367" y="9090"/>
                  </a:cubicBezTo>
                  <a:cubicBezTo>
                    <a:pt x="6132" y="6654"/>
                    <a:pt x="8371" y="5092"/>
                    <a:pt x="10798" y="5092"/>
                  </a:cubicBezTo>
                  <a:close/>
                  <a:moveTo>
                    <a:pt x="11165" y="0"/>
                  </a:moveTo>
                  <a:lnTo>
                    <a:pt x="8538" y="229"/>
                  </a:lnTo>
                  <a:lnTo>
                    <a:pt x="7847" y="2903"/>
                  </a:lnTo>
                  <a:lnTo>
                    <a:pt x="6004" y="3862"/>
                  </a:lnTo>
                  <a:lnTo>
                    <a:pt x="3421" y="2903"/>
                  </a:lnTo>
                  <a:lnTo>
                    <a:pt x="1725" y="4931"/>
                  </a:lnTo>
                  <a:lnTo>
                    <a:pt x="3127" y="7299"/>
                  </a:lnTo>
                  <a:lnTo>
                    <a:pt x="2505" y="9277"/>
                  </a:lnTo>
                  <a:lnTo>
                    <a:pt x="0" y="10431"/>
                  </a:lnTo>
                  <a:lnTo>
                    <a:pt x="230" y="13062"/>
                  </a:lnTo>
                  <a:lnTo>
                    <a:pt x="2902" y="13749"/>
                  </a:lnTo>
                  <a:lnTo>
                    <a:pt x="3862" y="15591"/>
                  </a:lnTo>
                  <a:lnTo>
                    <a:pt x="2902" y="18171"/>
                  </a:lnTo>
                  <a:lnTo>
                    <a:pt x="4931" y="19869"/>
                  </a:lnTo>
                  <a:lnTo>
                    <a:pt x="7303" y="18468"/>
                  </a:lnTo>
                  <a:lnTo>
                    <a:pt x="9288" y="19096"/>
                  </a:lnTo>
                  <a:lnTo>
                    <a:pt x="10435" y="21600"/>
                  </a:lnTo>
                  <a:lnTo>
                    <a:pt x="13062" y="21371"/>
                  </a:lnTo>
                  <a:lnTo>
                    <a:pt x="13753" y="18689"/>
                  </a:lnTo>
                  <a:lnTo>
                    <a:pt x="15596" y="17738"/>
                  </a:lnTo>
                  <a:lnTo>
                    <a:pt x="18179" y="18689"/>
                  </a:lnTo>
                  <a:lnTo>
                    <a:pt x="19875" y="16660"/>
                  </a:lnTo>
                  <a:lnTo>
                    <a:pt x="18473" y="14292"/>
                  </a:lnTo>
                  <a:lnTo>
                    <a:pt x="19095" y="12315"/>
                  </a:lnTo>
                  <a:lnTo>
                    <a:pt x="21600" y="11161"/>
                  </a:lnTo>
                  <a:lnTo>
                    <a:pt x="21370" y="8530"/>
                  </a:lnTo>
                  <a:lnTo>
                    <a:pt x="18698" y="7842"/>
                  </a:lnTo>
                  <a:lnTo>
                    <a:pt x="17738" y="6000"/>
                  </a:lnTo>
                  <a:lnTo>
                    <a:pt x="18698" y="3420"/>
                  </a:lnTo>
                  <a:lnTo>
                    <a:pt x="16674" y="1723"/>
                  </a:lnTo>
                  <a:lnTo>
                    <a:pt x="14302" y="3123"/>
                  </a:lnTo>
                  <a:lnTo>
                    <a:pt x="12317" y="2504"/>
                  </a:lnTo>
                  <a:lnTo>
                    <a:pt x="111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38" name="Google Shape;536;p31"/>
            <p:cNvSpPr/>
            <p:nvPr/>
          </p:nvSpPr>
          <p:spPr>
            <a:xfrm flipH="1">
              <a:off x="238508" y="147233"/>
              <a:ext cx="625265" cy="416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40" y="2882"/>
                  </a:moveTo>
                  <a:cubicBezTo>
                    <a:pt x="8865" y="2882"/>
                    <a:pt x="10463" y="3924"/>
                    <a:pt x="11005" y="5549"/>
                  </a:cubicBezTo>
                  <a:cubicBezTo>
                    <a:pt x="11678" y="7552"/>
                    <a:pt x="10487" y="9687"/>
                    <a:pt x="8350" y="10318"/>
                  </a:cubicBezTo>
                  <a:cubicBezTo>
                    <a:pt x="7946" y="10438"/>
                    <a:pt x="7536" y="10493"/>
                    <a:pt x="7135" y="10493"/>
                  </a:cubicBezTo>
                  <a:cubicBezTo>
                    <a:pt x="5407" y="10493"/>
                    <a:pt x="3806" y="9451"/>
                    <a:pt x="3262" y="7826"/>
                  </a:cubicBezTo>
                  <a:cubicBezTo>
                    <a:pt x="2594" y="5823"/>
                    <a:pt x="3783" y="3688"/>
                    <a:pt x="5920" y="3062"/>
                  </a:cubicBezTo>
                  <a:cubicBezTo>
                    <a:pt x="6324" y="2942"/>
                    <a:pt x="6736" y="2882"/>
                    <a:pt x="7140" y="2882"/>
                  </a:cubicBezTo>
                  <a:close/>
                  <a:moveTo>
                    <a:pt x="5825" y="0"/>
                  </a:moveTo>
                  <a:lnTo>
                    <a:pt x="4134" y="497"/>
                  </a:lnTo>
                  <a:lnTo>
                    <a:pt x="4065" y="2230"/>
                  </a:lnTo>
                  <a:lnTo>
                    <a:pt x="2996" y="3070"/>
                  </a:lnTo>
                  <a:lnTo>
                    <a:pt x="1162" y="2830"/>
                  </a:lnTo>
                  <a:lnTo>
                    <a:pt x="341" y="4297"/>
                  </a:lnTo>
                  <a:lnTo>
                    <a:pt x="1601" y="5570"/>
                  </a:lnTo>
                  <a:lnTo>
                    <a:pt x="1477" y="6870"/>
                  </a:lnTo>
                  <a:lnTo>
                    <a:pt x="0" y="7912"/>
                  </a:lnTo>
                  <a:lnTo>
                    <a:pt x="528" y="9499"/>
                  </a:lnTo>
                  <a:lnTo>
                    <a:pt x="2380" y="9563"/>
                  </a:lnTo>
                  <a:lnTo>
                    <a:pt x="3276" y="10566"/>
                  </a:lnTo>
                  <a:lnTo>
                    <a:pt x="3017" y="12282"/>
                  </a:lnTo>
                  <a:lnTo>
                    <a:pt x="4586" y="13053"/>
                  </a:lnTo>
                  <a:lnTo>
                    <a:pt x="5944" y="11874"/>
                  </a:lnTo>
                  <a:lnTo>
                    <a:pt x="7330" y="11990"/>
                  </a:lnTo>
                  <a:lnTo>
                    <a:pt x="8448" y="13375"/>
                  </a:lnTo>
                  <a:lnTo>
                    <a:pt x="10133" y="12878"/>
                  </a:lnTo>
                  <a:lnTo>
                    <a:pt x="10204" y="11145"/>
                  </a:lnTo>
                  <a:lnTo>
                    <a:pt x="11272" y="10305"/>
                  </a:lnTo>
                  <a:lnTo>
                    <a:pt x="13107" y="10545"/>
                  </a:lnTo>
                  <a:lnTo>
                    <a:pt x="13926" y="9078"/>
                  </a:lnTo>
                  <a:lnTo>
                    <a:pt x="12669" y="7800"/>
                  </a:lnTo>
                  <a:lnTo>
                    <a:pt x="12793" y="6505"/>
                  </a:lnTo>
                  <a:lnTo>
                    <a:pt x="14272" y="5455"/>
                  </a:lnTo>
                  <a:lnTo>
                    <a:pt x="13739" y="3877"/>
                  </a:lnTo>
                  <a:lnTo>
                    <a:pt x="11892" y="3808"/>
                  </a:lnTo>
                  <a:lnTo>
                    <a:pt x="10997" y="2805"/>
                  </a:lnTo>
                  <a:lnTo>
                    <a:pt x="11253" y="1089"/>
                  </a:lnTo>
                  <a:lnTo>
                    <a:pt x="9684" y="322"/>
                  </a:lnTo>
                  <a:lnTo>
                    <a:pt x="8326" y="1501"/>
                  </a:lnTo>
                  <a:lnTo>
                    <a:pt x="6937" y="1385"/>
                  </a:lnTo>
                  <a:lnTo>
                    <a:pt x="5825" y="0"/>
                  </a:lnTo>
                  <a:close/>
                  <a:moveTo>
                    <a:pt x="15390" y="12702"/>
                  </a:moveTo>
                  <a:cubicBezTo>
                    <a:pt x="16782" y="12702"/>
                    <a:pt x="18074" y="13542"/>
                    <a:pt x="18512" y="14855"/>
                  </a:cubicBezTo>
                  <a:cubicBezTo>
                    <a:pt x="19054" y="16476"/>
                    <a:pt x="18095" y="18199"/>
                    <a:pt x="16367" y="18705"/>
                  </a:cubicBezTo>
                  <a:cubicBezTo>
                    <a:pt x="16042" y="18800"/>
                    <a:pt x="15709" y="18847"/>
                    <a:pt x="15384" y="18847"/>
                  </a:cubicBezTo>
                  <a:cubicBezTo>
                    <a:pt x="13990" y="18847"/>
                    <a:pt x="12695" y="18006"/>
                    <a:pt x="12257" y="16694"/>
                  </a:cubicBezTo>
                  <a:cubicBezTo>
                    <a:pt x="11715" y="15073"/>
                    <a:pt x="12677" y="13349"/>
                    <a:pt x="14404" y="12843"/>
                  </a:cubicBezTo>
                  <a:cubicBezTo>
                    <a:pt x="14732" y="12745"/>
                    <a:pt x="15065" y="12702"/>
                    <a:pt x="15390" y="12702"/>
                  </a:cubicBezTo>
                  <a:close/>
                  <a:moveTo>
                    <a:pt x="15176" y="9944"/>
                  </a:moveTo>
                  <a:lnTo>
                    <a:pt x="14515" y="11300"/>
                  </a:lnTo>
                  <a:lnTo>
                    <a:pt x="13372" y="11638"/>
                  </a:lnTo>
                  <a:lnTo>
                    <a:pt x="12009" y="10884"/>
                  </a:lnTo>
                  <a:lnTo>
                    <a:pt x="10844" y="11797"/>
                  </a:lnTo>
                  <a:lnTo>
                    <a:pt x="11396" y="13186"/>
                  </a:lnTo>
                  <a:lnTo>
                    <a:pt x="10841" y="14181"/>
                  </a:lnTo>
                  <a:lnTo>
                    <a:pt x="9306" y="14554"/>
                  </a:lnTo>
                  <a:lnTo>
                    <a:pt x="9171" y="15970"/>
                  </a:lnTo>
                  <a:lnTo>
                    <a:pt x="10611" y="16591"/>
                  </a:lnTo>
                  <a:lnTo>
                    <a:pt x="10973" y="17659"/>
                  </a:lnTo>
                  <a:lnTo>
                    <a:pt x="10167" y="18937"/>
                  </a:lnTo>
                  <a:lnTo>
                    <a:pt x="11139" y="20030"/>
                  </a:lnTo>
                  <a:lnTo>
                    <a:pt x="12627" y="19512"/>
                  </a:lnTo>
                  <a:lnTo>
                    <a:pt x="13689" y="20035"/>
                  </a:lnTo>
                  <a:lnTo>
                    <a:pt x="14085" y="21471"/>
                  </a:lnTo>
                  <a:lnTo>
                    <a:pt x="15596" y="21600"/>
                  </a:lnTo>
                  <a:lnTo>
                    <a:pt x="16259" y="20245"/>
                  </a:lnTo>
                  <a:lnTo>
                    <a:pt x="17397" y="19915"/>
                  </a:lnTo>
                  <a:lnTo>
                    <a:pt x="18766" y="20665"/>
                  </a:lnTo>
                  <a:lnTo>
                    <a:pt x="19928" y="19752"/>
                  </a:lnTo>
                  <a:lnTo>
                    <a:pt x="19376" y="18358"/>
                  </a:lnTo>
                  <a:lnTo>
                    <a:pt x="19928" y="17367"/>
                  </a:lnTo>
                  <a:lnTo>
                    <a:pt x="21465" y="16990"/>
                  </a:lnTo>
                  <a:lnTo>
                    <a:pt x="21600" y="15575"/>
                  </a:lnTo>
                  <a:lnTo>
                    <a:pt x="20158" y="14957"/>
                  </a:lnTo>
                  <a:lnTo>
                    <a:pt x="19801" y="13885"/>
                  </a:lnTo>
                  <a:lnTo>
                    <a:pt x="20607" y="12608"/>
                  </a:lnTo>
                  <a:lnTo>
                    <a:pt x="19632" y="11514"/>
                  </a:lnTo>
                  <a:lnTo>
                    <a:pt x="18145" y="12033"/>
                  </a:lnTo>
                  <a:lnTo>
                    <a:pt x="17086" y="11514"/>
                  </a:lnTo>
                  <a:lnTo>
                    <a:pt x="16687" y="10077"/>
                  </a:lnTo>
                  <a:lnTo>
                    <a:pt x="15176" y="99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39" name="Google Shape;537;p31"/>
            <p:cNvSpPr/>
            <p:nvPr/>
          </p:nvSpPr>
          <p:spPr>
            <a:xfrm flipH="1">
              <a:off x="1799661" y="0"/>
              <a:ext cx="586279" cy="345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fill="norm" stroke="1" extrusionOk="0">
                  <a:moveTo>
                    <a:pt x="12068" y="2629"/>
                  </a:moveTo>
                  <a:cubicBezTo>
                    <a:pt x="12071" y="2794"/>
                    <a:pt x="12052" y="2965"/>
                    <a:pt x="12022" y="3126"/>
                  </a:cubicBezTo>
                  <a:lnTo>
                    <a:pt x="14466" y="3390"/>
                  </a:lnTo>
                  <a:cubicBezTo>
                    <a:pt x="14468" y="3219"/>
                    <a:pt x="14485" y="3058"/>
                    <a:pt x="14509" y="2888"/>
                  </a:cubicBezTo>
                  <a:lnTo>
                    <a:pt x="12068" y="2629"/>
                  </a:lnTo>
                  <a:close/>
                  <a:moveTo>
                    <a:pt x="9994" y="828"/>
                  </a:moveTo>
                  <a:cubicBezTo>
                    <a:pt x="10421" y="828"/>
                    <a:pt x="10851" y="1004"/>
                    <a:pt x="11179" y="1356"/>
                  </a:cubicBezTo>
                  <a:cubicBezTo>
                    <a:pt x="11839" y="2065"/>
                    <a:pt x="11844" y="3229"/>
                    <a:pt x="11190" y="3954"/>
                  </a:cubicBezTo>
                  <a:cubicBezTo>
                    <a:pt x="10862" y="4316"/>
                    <a:pt x="10429" y="4497"/>
                    <a:pt x="9994" y="4497"/>
                  </a:cubicBezTo>
                  <a:cubicBezTo>
                    <a:pt x="9567" y="4497"/>
                    <a:pt x="9140" y="4321"/>
                    <a:pt x="8812" y="3964"/>
                  </a:cubicBezTo>
                  <a:cubicBezTo>
                    <a:pt x="8152" y="3255"/>
                    <a:pt x="8150" y="2091"/>
                    <a:pt x="8798" y="1366"/>
                  </a:cubicBezTo>
                  <a:cubicBezTo>
                    <a:pt x="9127" y="1004"/>
                    <a:pt x="9562" y="828"/>
                    <a:pt x="9994" y="828"/>
                  </a:cubicBezTo>
                  <a:close/>
                  <a:moveTo>
                    <a:pt x="9997" y="538"/>
                  </a:moveTo>
                  <a:cubicBezTo>
                    <a:pt x="9493" y="538"/>
                    <a:pt x="8993" y="750"/>
                    <a:pt x="8615" y="1170"/>
                  </a:cubicBezTo>
                  <a:cubicBezTo>
                    <a:pt x="7860" y="2003"/>
                    <a:pt x="7865" y="3348"/>
                    <a:pt x="8626" y="4171"/>
                  </a:cubicBezTo>
                  <a:cubicBezTo>
                    <a:pt x="9006" y="4580"/>
                    <a:pt x="9502" y="4782"/>
                    <a:pt x="9997" y="4782"/>
                  </a:cubicBezTo>
                  <a:cubicBezTo>
                    <a:pt x="10498" y="4782"/>
                    <a:pt x="10998" y="4569"/>
                    <a:pt x="11379" y="4150"/>
                  </a:cubicBezTo>
                  <a:cubicBezTo>
                    <a:pt x="12131" y="3322"/>
                    <a:pt x="12123" y="1977"/>
                    <a:pt x="11362" y="1149"/>
                  </a:cubicBezTo>
                  <a:cubicBezTo>
                    <a:pt x="10985" y="745"/>
                    <a:pt x="10489" y="538"/>
                    <a:pt x="9997" y="538"/>
                  </a:cubicBezTo>
                  <a:close/>
                  <a:moveTo>
                    <a:pt x="17785" y="0"/>
                  </a:moveTo>
                  <a:cubicBezTo>
                    <a:pt x="16961" y="0"/>
                    <a:pt x="16138" y="347"/>
                    <a:pt x="15514" y="1035"/>
                  </a:cubicBezTo>
                  <a:cubicBezTo>
                    <a:pt x="14271" y="2406"/>
                    <a:pt x="14285" y="4611"/>
                    <a:pt x="15538" y="5972"/>
                  </a:cubicBezTo>
                  <a:cubicBezTo>
                    <a:pt x="16160" y="6639"/>
                    <a:pt x="16972" y="6976"/>
                    <a:pt x="17782" y="6976"/>
                  </a:cubicBezTo>
                  <a:cubicBezTo>
                    <a:pt x="18606" y="6976"/>
                    <a:pt x="19430" y="6629"/>
                    <a:pt x="20057" y="5941"/>
                  </a:cubicBezTo>
                  <a:cubicBezTo>
                    <a:pt x="21299" y="4569"/>
                    <a:pt x="21288" y="2365"/>
                    <a:pt x="20035" y="1009"/>
                  </a:cubicBezTo>
                  <a:cubicBezTo>
                    <a:pt x="19411" y="336"/>
                    <a:pt x="18598" y="0"/>
                    <a:pt x="17785" y="0"/>
                  </a:cubicBezTo>
                  <a:close/>
                  <a:moveTo>
                    <a:pt x="10511" y="4844"/>
                  </a:moveTo>
                  <a:cubicBezTo>
                    <a:pt x="10361" y="4885"/>
                    <a:pt x="10210" y="4916"/>
                    <a:pt x="10060" y="4921"/>
                  </a:cubicBezTo>
                  <a:lnTo>
                    <a:pt x="10541" y="8621"/>
                  </a:lnTo>
                  <a:cubicBezTo>
                    <a:pt x="10692" y="8580"/>
                    <a:pt x="10842" y="8564"/>
                    <a:pt x="10996" y="8554"/>
                  </a:cubicBezTo>
                  <a:lnTo>
                    <a:pt x="10511" y="4844"/>
                  </a:lnTo>
                  <a:close/>
                  <a:moveTo>
                    <a:pt x="6209" y="10531"/>
                  </a:moveTo>
                  <a:cubicBezTo>
                    <a:pt x="6201" y="10702"/>
                    <a:pt x="6182" y="10867"/>
                    <a:pt x="6152" y="11028"/>
                  </a:cubicBezTo>
                  <a:lnTo>
                    <a:pt x="8448" y="11359"/>
                  </a:lnTo>
                  <a:cubicBezTo>
                    <a:pt x="8456" y="11198"/>
                    <a:pt x="8473" y="11028"/>
                    <a:pt x="8505" y="10867"/>
                  </a:cubicBezTo>
                  <a:lnTo>
                    <a:pt x="6209" y="10531"/>
                  </a:lnTo>
                  <a:close/>
                  <a:moveTo>
                    <a:pt x="3040" y="7297"/>
                  </a:moveTo>
                  <a:cubicBezTo>
                    <a:pt x="3749" y="7297"/>
                    <a:pt x="4458" y="7586"/>
                    <a:pt x="5000" y="8171"/>
                  </a:cubicBezTo>
                  <a:cubicBezTo>
                    <a:pt x="6092" y="9351"/>
                    <a:pt x="6100" y="11281"/>
                    <a:pt x="5022" y="12466"/>
                  </a:cubicBezTo>
                  <a:cubicBezTo>
                    <a:pt x="4477" y="13067"/>
                    <a:pt x="3760" y="13367"/>
                    <a:pt x="3043" y="13367"/>
                  </a:cubicBezTo>
                  <a:cubicBezTo>
                    <a:pt x="2334" y="13367"/>
                    <a:pt x="1628" y="13077"/>
                    <a:pt x="1086" y="12492"/>
                  </a:cubicBezTo>
                  <a:cubicBezTo>
                    <a:pt x="-5" y="11307"/>
                    <a:pt x="-14" y="9387"/>
                    <a:pt x="1067" y="8192"/>
                  </a:cubicBezTo>
                  <a:cubicBezTo>
                    <a:pt x="1609" y="7592"/>
                    <a:pt x="2323" y="7297"/>
                    <a:pt x="3040" y="7297"/>
                  </a:cubicBezTo>
                  <a:close/>
                  <a:moveTo>
                    <a:pt x="3043" y="7007"/>
                  </a:moveTo>
                  <a:cubicBezTo>
                    <a:pt x="2258" y="7007"/>
                    <a:pt x="1472" y="7333"/>
                    <a:pt x="878" y="7990"/>
                  </a:cubicBezTo>
                  <a:cubicBezTo>
                    <a:pt x="-301" y="9294"/>
                    <a:pt x="-293" y="11400"/>
                    <a:pt x="900" y="12694"/>
                  </a:cubicBezTo>
                  <a:cubicBezTo>
                    <a:pt x="1491" y="13336"/>
                    <a:pt x="2266" y="13651"/>
                    <a:pt x="3040" y="13651"/>
                  </a:cubicBezTo>
                  <a:cubicBezTo>
                    <a:pt x="3826" y="13651"/>
                    <a:pt x="4611" y="13325"/>
                    <a:pt x="5205" y="12668"/>
                  </a:cubicBezTo>
                  <a:cubicBezTo>
                    <a:pt x="6390" y="11364"/>
                    <a:pt x="6376" y="9258"/>
                    <a:pt x="5183" y="7969"/>
                  </a:cubicBezTo>
                  <a:cubicBezTo>
                    <a:pt x="4592" y="7328"/>
                    <a:pt x="3818" y="7007"/>
                    <a:pt x="3043" y="7007"/>
                  </a:cubicBezTo>
                  <a:close/>
                  <a:moveTo>
                    <a:pt x="11146" y="8678"/>
                  </a:moveTo>
                  <a:cubicBezTo>
                    <a:pt x="10481" y="8678"/>
                    <a:pt x="9819" y="8958"/>
                    <a:pt x="9313" y="9511"/>
                  </a:cubicBezTo>
                  <a:cubicBezTo>
                    <a:pt x="8308" y="10619"/>
                    <a:pt x="8319" y="12409"/>
                    <a:pt x="9332" y="13506"/>
                  </a:cubicBezTo>
                  <a:cubicBezTo>
                    <a:pt x="9835" y="14050"/>
                    <a:pt x="10492" y="14319"/>
                    <a:pt x="11146" y="14319"/>
                  </a:cubicBezTo>
                  <a:cubicBezTo>
                    <a:pt x="11814" y="14319"/>
                    <a:pt x="12479" y="14039"/>
                    <a:pt x="12985" y="13481"/>
                  </a:cubicBezTo>
                  <a:cubicBezTo>
                    <a:pt x="13990" y="12373"/>
                    <a:pt x="13979" y="10593"/>
                    <a:pt x="12966" y="9496"/>
                  </a:cubicBezTo>
                  <a:cubicBezTo>
                    <a:pt x="12463" y="8953"/>
                    <a:pt x="11803" y="8678"/>
                    <a:pt x="11146" y="8678"/>
                  </a:cubicBezTo>
                  <a:close/>
                  <a:moveTo>
                    <a:pt x="4565" y="13372"/>
                  </a:moveTo>
                  <a:cubicBezTo>
                    <a:pt x="4431" y="13455"/>
                    <a:pt x="4291" y="13517"/>
                    <a:pt x="4146" y="13574"/>
                  </a:cubicBezTo>
                  <a:lnTo>
                    <a:pt x="5651" y="17175"/>
                  </a:lnTo>
                  <a:cubicBezTo>
                    <a:pt x="5785" y="17087"/>
                    <a:pt x="5925" y="17025"/>
                    <a:pt x="6070" y="16968"/>
                  </a:cubicBezTo>
                  <a:lnTo>
                    <a:pt x="4565" y="13372"/>
                  </a:lnTo>
                  <a:close/>
                  <a:moveTo>
                    <a:pt x="6784" y="16974"/>
                  </a:moveTo>
                  <a:cubicBezTo>
                    <a:pt x="6237" y="16974"/>
                    <a:pt x="5692" y="17201"/>
                    <a:pt x="5276" y="17662"/>
                  </a:cubicBezTo>
                  <a:cubicBezTo>
                    <a:pt x="4455" y="18568"/>
                    <a:pt x="4461" y="20032"/>
                    <a:pt x="5293" y="20932"/>
                  </a:cubicBezTo>
                  <a:cubicBezTo>
                    <a:pt x="5706" y="21377"/>
                    <a:pt x="6242" y="21600"/>
                    <a:pt x="6781" y="21600"/>
                  </a:cubicBezTo>
                  <a:cubicBezTo>
                    <a:pt x="7329" y="21600"/>
                    <a:pt x="7876" y="21372"/>
                    <a:pt x="8292" y="20917"/>
                  </a:cubicBezTo>
                  <a:cubicBezTo>
                    <a:pt x="9113" y="20006"/>
                    <a:pt x="9105" y="18542"/>
                    <a:pt x="8276" y="17641"/>
                  </a:cubicBezTo>
                  <a:cubicBezTo>
                    <a:pt x="7862" y="17196"/>
                    <a:pt x="7323" y="16974"/>
                    <a:pt x="6784" y="169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40" name="Google Shape;538;p31"/>
            <p:cNvSpPr/>
            <p:nvPr/>
          </p:nvSpPr>
          <p:spPr>
            <a:xfrm flipH="1">
              <a:off x="118569" y="1327905"/>
              <a:ext cx="640348" cy="399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21600" fill="norm" stroke="1" extrusionOk="0">
                  <a:moveTo>
                    <a:pt x="16359" y="0"/>
                  </a:moveTo>
                  <a:cubicBezTo>
                    <a:pt x="15501" y="0"/>
                    <a:pt x="14645" y="335"/>
                    <a:pt x="13995" y="1005"/>
                  </a:cubicBezTo>
                  <a:lnTo>
                    <a:pt x="10155" y="4963"/>
                  </a:lnTo>
                  <a:cubicBezTo>
                    <a:pt x="9127" y="6027"/>
                    <a:pt x="8884" y="7617"/>
                    <a:pt x="9515" y="8935"/>
                  </a:cubicBezTo>
                  <a:lnTo>
                    <a:pt x="11193" y="7201"/>
                  </a:lnTo>
                  <a:cubicBezTo>
                    <a:pt x="11238" y="6907"/>
                    <a:pt x="11368" y="6634"/>
                    <a:pt x="11568" y="6429"/>
                  </a:cubicBezTo>
                  <a:lnTo>
                    <a:pt x="15408" y="2470"/>
                  </a:lnTo>
                  <a:cubicBezTo>
                    <a:pt x="15671" y="2198"/>
                    <a:pt x="16016" y="2059"/>
                    <a:pt x="16361" y="2059"/>
                  </a:cubicBezTo>
                  <a:cubicBezTo>
                    <a:pt x="16706" y="2059"/>
                    <a:pt x="17052" y="2198"/>
                    <a:pt x="17314" y="2470"/>
                  </a:cubicBezTo>
                  <a:lnTo>
                    <a:pt x="18550" y="3739"/>
                  </a:lnTo>
                  <a:cubicBezTo>
                    <a:pt x="19078" y="4284"/>
                    <a:pt x="19078" y="5169"/>
                    <a:pt x="18550" y="5709"/>
                  </a:cubicBezTo>
                  <a:lnTo>
                    <a:pt x="14713" y="9668"/>
                  </a:lnTo>
                  <a:cubicBezTo>
                    <a:pt x="14513" y="9873"/>
                    <a:pt x="14247" y="10011"/>
                    <a:pt x="13962" y="10056"/>
                  </a:cubicBezTo>
                  <a:lnTo>
                    <a:pt x="12284" y="11785"/>
                  </a:lnTo>
                  <a:cubicBezTo>
                    <a:pt x="12754" y="12026"/>
                    <a:pt x="13262" y="12142"/>
                    <a:pt x="13765" y="12142"/>
                  </a:cubicBezTo>
                  <a:cubicBezTo>
                    <a:pt x="14628" y="12142"/>
                    <a:pt x="15481" y="11798"/>
                    <a:pt x="16129" y="11124"/>
                  </a:cubicBezTo>
                  <a:lnTo>
                    <a:pt x="19968" y="7166"/>
                  </a:lnTo>
                  <a:cubicBezTo>
                    <a:pt x="21274" y="5826"/>
                    <a:pt x="21274" y="3632"/>
                    <a:pt x="19968" y="2283"/>
                  </a:cubicBezTo>
                  <a:lnTo>
                    <a:pt x="18733" y="1010"/>
                  </a:lnTo>
                  <a:cubicBezTo>
                    <a:pt x="18077" y="335"/>
                    <a:pt x="17217" y="0"/>
                    <a:pt x="16359" y="0"/>
                  </a:cubicBezTo>
                  <a:close/>
                  <a:moveTo>
                    <a:pt x="14055" y="6018"/>
                  </a:moveTo>
                  <a:cubicBezTo>
                    <a:pt x="13830" y="6018"/>
                    <a:pt x="13607" y="6107"/>
                    <a:pt x="13439" y="6281"/>
                  </a:cubicBezTo>
                  <a:lnTo>
                    <a:pt x="6093" y="13858"/>
                  </a:lnTo>
                  <a:cubicBezTo>
                    <a:pt x="5753" y="14206"/>
                    <a:pt x="5753" y="14778"/>
                    <a:pt x="6093" y="15127"/>
                  </a:cubicBezTo>
                  <a:lnTo>
                    <a:pt x="6275" y="15319"/>
                  </a:lnTo>
                  <a:cubicBezTo>
                    <a:pt x="6445" y="15493"/>
                    <a:pt x="6668" y="15582"/>
                    <a:pt x="6893" y="15582"/>
                  </a:cubicBezTo>
                  <a:cubicBezTo>
                    <a:pt x="7116" y="15582"/>
                    <a:pt x="7338" y="15493"/>
                    <a:pt x="7506" y="15319"/>
                  </a:cubicBezTo>
                  <a:lnTo>
                    <a:pt x="14855" y="7742"/>
                  </a:lnTo>
                  <a:cubicBezTo>
                    <a:pt x="15193" y="7394"/>
                    <a:pt x="15193" y="6822"/>
                    <a:pt x="14855" y="6473"/>
                  </a:cubicBezTo>
                  <a:lnTo>
                    <a:pt x="14670" y="6281"/>
                  </a:lnTo>
                  <a:cubicBezTo>
                    <a:pt x="14500" y="6107"/>
                    <a:pt x="14277" y="6018"/>
                    <a:pt x="14055" y="6018"/>
                  </a:cubicBezTo>
                  <a:close/>
                  <a:moveTo>
                    <a:pt x="7178" y="9453"/>
                  </a:moveTo>
                  <a:cubicBezTo>
                    <a:pt x="6318" y="9453"/>
                    <a:pt x="5465" y="9802"/>
                    <a:pt x="4817" y="10467"/>
                  </a:cubicBezTo>
                  <a:lnTo>
                    <a:pt x="977" y="14425"/>
                  </a:lnTo>
                  <a:cubicBezTo>
                    <a:pt x="-326" y="15774"/>
                    <a:pt x="-326" y="17968"/>
                    <a:pt x="977" y="19313"/>
                  </a:cubicBezTo>
                  <a:lnTo>
                    <a:pt x="2213" y="20590"/>
                  </a:lnTo>
                  <a:cubicBezTo>
                    <a:pt x="2868" y="21265"/>
                    <a:pt x="3726" y="21600"/>
                    <a:pt x="4584" y="21600"/>
                  </a:cubicBezTo>
                  <a:cubicBezTo>
                    <a:pt x="5442" y="21600"/>
                    <a:pt x="6300" y="21265"/>
                    <a:pt x="6953" y="20590"/>
                  </a:cubicBezTo>
                  <a:lnTo>
                    <a:pt x="10793" y="16628"/>
                  </a:lnTo>
                  <a:cubicBezTo>
                    <a:pt x="11819" y="15573"/>
                    <a:pt x="12061" y="13983"/>
                    <a:pt x="11431" y="12665"/>
                  </a:cubicBezTo>
                  <a:lnTo>
                    <a:pt x="9752" y="14394"/>
                  </a:lnTo>
                  <a:cubicBezTo>
                    <a:pt x="9710" y="14693"/>
                    <a:pt x="9577" y="14966"/>
                    <a:pt x="9377" y="15171"/>
                  </a:cubicBezTo>
                  <a:lnTo>
                    <a:pt x="5537" y="19130"/>
                  </a:lnTo>
                  <a:cubicBezTo>
                    <a:pt x="5275" y="19402"/>
                    <a:pt x="4930" y="19536"/>
                    <a:pt x="4584" y="19536"/>
                  </a:cubicBezTo>
                  <a:cubicBezTo>
                    <a:pt x="4239" y="19536"/>
                    <a:pt x="3894" y="19402"/>
                    <a:pt x="3631" y="19130"/>
                  </a:cubicBezTo>
                  <a:lnTo>
                    <a:pt x="2393" y="17852"/>
                  </a:lnTo>
                  <a:cubicBezTo>
                    <a:pt x="1868" y="17307"/>
                    <a:pt x="1868" y="16427"/>
                    <a:pt x="2393" y="15886"/>
                  </a:cubicBezTo>
                  <a:lnTo>
                    <a:pt x="6233" y="11928"/>
                  </a:lnTo>
                  <a:cubicBezTo>
                    <a:pt x="6433" y="11718"/>
                    <a:pt x="6696" y="11584"/>
                    <a:pt x="6983" y="11544"/>
                  </a:cubicBezTo>
                  <a:lnTo>
                    <a:pt x="8662" y="9815"/>
                  </a:lnTo>
                  <a:cubicBezTo>
                    <a:pt x="8189" y="9574"/>
                    <a:pt x="7684" y="9453"/>
                    <a:pt x="7178" y="945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41" name="Google Shape;539;p31"/>
            <p:cNvSpPr/>
            <p:nvPr/>
          </p:nvSpPr>
          <p:spPr>
            <a:xfrm flipH="1">
              <a:off x="2779284" y="1353134"/>
              <a:ext cx="559275" cy="349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600" fill="norm" stroke="1" extrusionOk="0">
                  <a:moveTo>
                    <a:pt x="4583" y="0"/>
                  </a:moveTo>
                  <a:cubicBezTo>
                    <a:pt x="3727" y="0"/>
                    <a:pt x="2867" y="338"/>
                    <a:pt x="2214" y="1013"/>
                  </a:cubicBezTo>
                  <a:lnTo>
                    <a:pt x="980" y="2291"/>
                  </a:lnTo>
                  <a:cubicBezTo>
                    <a:pt x="-326" y="3631"/>
                    <a:pt x="-326" y="5824"/>
                    <a:pt x="980" y="7174"/>
                  </a:cubicBezTo>
                  <a:lnTo>
                    <a:pt x="4818" y="11127"/>
                  </a:lnTo>
                  <a:cubicBezTo>
                    <a:pt x="5465" y="11797"/>
                    <a:pt x="6318" y="12145"/>
                    <a:pt x="7180" y="12145"/>
                  </a:cubicBezTo>
                  <a:cubicBezTo>
                    <a:pt x="7685" y="12145"/>
                    <a:pt x="8191" y="12027"/>
                    <a:pt x="8661" y="11787"/>
                  </a:cubicBezTo>
                  <a:lnTo>
                    <a:pt x="6986" y="10059"/>
                  </a:lnTo>
                  <a:cubicBezTo>
                    <a:pt x="6699" y="10013"/>
                    <a:pt x="6433" y="9880"/>
                    <a:pt x="6232" y="9675"/>
                  </a:cubicBezTo>
                  <a:lnTo>
                    <a:pt x="2392" y="5717"/>
                  </a:lnTo>
                  <a:cubicBezTo>
                    <a:pt x="1868" y="5170"/>
                    <a:pt x="1868" y="4290"/>
                    <a:pt x="2395" y="3748"/>
                  </a:cubicBezTo>
                  <a:lnTo>
                    <a:pt x="3632" y="2475"/>
                  </a:lnTo>
                  <a:cubicBezTo>
                    <a:pt x="3895" y="2204"/>
                    <a:pt x="4239" y="2071"/>
                    <a:pt x="4583" y="2071"/>
                  </a:cubicBezTo>
                  <a:cubicBezTo>
                    <a:pt x="4929" y="2071"/>
                    <a:pt x="5273" y="2204"/>
                    <a:pt x="5537" y="2475"/>
                  </a:cubicBezTo>
                  <a:lnTo>
                    <a:pt x="9377" y="6433"/>
                  </a:lnTo>
                  <a:cubicBezTo>
                    <a:pt x="9578" y="6637"/>
                    <a:pt x="9709" y="6909"/>
                    <a:pt x="9752" y="7205"/>
                  </a:cubicBezTo>
                  <a:lnTo>
                    <a:pt x="11433" y="8934"/>
                  </a:lnTo>
                  <a:cubicBezTo>
                    <a:pt x="12061" y="7619"/>
                    <a:pt x="11820" y="6029"/>
                    <a:pt x="10795" y="4976"/>
                  </a:cubicBezTo>
                  <a:lnTo>
                    <a:pt x="6954" y="1013"/>
                  </a:lnTo>
                  <a:cubicBezTo>
                    <a:pt x="6301" y="338"/>
                    <a:pt x="5442" y="0"/>
                    <a:pt x="4583" y="0"/>
                  </a:cubicBezTo>
                  <a:close/>
                  <a:moveTo>
                    <a:pt x="6894" y="6024"/>
                  </a:moveTo>
                  <a:cubicBezTo>
                    <a:pt x="6671" y="6024"/>
                    <a:pt x="6447" y="6111"/>
                    <a:pt x="6275" y="6285"/>
                  </a:cubicBezTo>
                  <a:lnTo>
                    <a:pt x="6092" y="6479"/>
                  </a:lnTo>
                  <a:cubicBezTo>
                    <a:pt x="5754" y="6822"/>
                    <a:pt x="5754" y="7394"/>
                    <a:pt x="6092" y="7742"/>
                  </a:cubicBezTo>
                  <a:lnTo>
                    <a:pt x="13438" y="15315"/>
                  </a:lnTo>
                  <a:cubicBezTo>
                    <a:pt x="13610" y="15489"/>
                    <a:pt x="13833" y="15581"/>
                    <a:pt x="14057" y="15581"/>
                  </a:cubicBezTo>
                  <a:cubicBezTo>
                    <a:pt x="14277" y="15581"/>
                    <a:pt x="14501" y="15489"/>
                    <a:pt x="14670" y="15315"/>
                  </a:cubicBezTo>
                  <a:lnTo>
                    <a:pt x="14853" y="15126"/>
                  </a:lnTo>
                  <a:cubicBezTo>
                    <a:pt x="15197" y="14773"/>
                    <a:pt x="15197" y="14206"/>
                    <a:pt x="14853" y="13858"/>
                  </a:cubicBezTo>
                  <a:lnTo>
                    <a:pt x="7507" y="6285"/>
                  </a:lnTo>
                  <a:cubicBezTo>
                    <a:pt x="7338" y="6111"/>
                    <a:pt x="7115" y="6024"/>
                    <a:pt x="6894" y="6024"/>
                  </a:cubicBezTo>
                  <a:close/>
                  <a:moveTo>
                    <a:pt x="13762" y="9460"/>
                  </a:moveTo>
                  <a:cubicBezTo>
                    <a:pt x="13261" y="9460"/>
                    <a:pt x="12754" y="9573"/>
                    <a:pt x="12284" y="9813"/>
                  </a:cubicBezTo>
                  <a:lnTo>
                    <a:pt x="13965" y="11547"/>
                  </a:lnTo>
                  <a:cubicBezTo>
                    <a:pt x="14252" y="11593"/>
                    <a:pt x="14512" y="11720"/>
                    <a:pt x="14713" y="11930"/>
                  </a:cubicBezTo>
                  <a:lnTo>
                    <a:pt x="18553" y="15888"/>
                  </a:lnTo>
                  <a:cubicBezTo>
                    <a:pt x="19080" y="16425"/>
                    <a:pt x="19080" y="17315"/>
                    <a:pt x="18553" y="17857"/>
                  </a:cubicBezTo>
                  <a:lnTo>
                    <a:pt x="17316" y="19130"/>
                  </a:lnTo>
                  <a:cubicBezTo>
                    <a:pt x="17053" y="19401"/>
                    <a:pt x="16706" y="19534"/>
                    <a:pt x="16362" y="19534"/>
                  </a:cubicBezTo>
                  <a:cubicBezTo>
                    <a:pt x="16016" y="19534"/>
                    <a:pt x="15672" y="19401"/>
                    <a:pt x="15409" y="19130"/>
                  </a:cubicBezTo>
                  <a:lnTo>
                    <a:pt x="11571" y="15172"/>
                  </a:lnTo>
                  <a:cubicBezTo>
                    <a:pt x="11368" y="14962"/>
                    <a:pt x="11239" y="14697"/>
                    <a:pt x="11196" y="14400"/>
                  </a:cubicBezTo>
                  <a:lnTo>
                    <a:pt x="9517" y="12666"/>
                  </a:lnTo>
                  <a:cubicBezTo>
                    <a:pt x="8885" y="13986"/>
                    <a:pt x="9131" y="15576"/>
                    <a:pt x="10156" y="16630"/>
                  </a:cubicBezTo>
                  <a:lnTo>
                    <a:pt x="13994" y="20593"/>
                  </a:lnTo>
                  <a:cubicBezTo>
                    <a:pt x="14647" y="21262"/>
                    <a:pt x="15503" y="21600"/>
                    <a:pt x="16362" y="21600"/>
                  </a:cubicBezTo>
                  <a:cubicBezTo>
                    <a:pt x="17219" y="21600"/>
                    <a:pt x="18078" y="21262"/>
                    <a:pt x="18731" y="20593"/>
                  </a:cubicBezTo>
                  <a:lnTo>
                    <a:pt x="19968" y="19314"/>
                  </a:lnTo>
                  <a:cubicBezTo>
                    <a:pt x="21274" y="17964"/>
                    <a:pt x="21274" y="15776"/>
                    <a:pt x="19968" y="14431"/>
                  </a:cubicBezTo>
                  <a:lnTo>
                    <a:pt x="16127" y="10473"/>
                  </a:lnTo>
                  <a:cubicBezTo>
                    <a:pt x="15480" y="9803"/>
                    <a:pt x="14624" y="9460"/>
                    <a:pt x="13762" y="94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42" name="Google Shape;540;p31"/>
            <p:cNvSpPr/>
            <p:nvPr/>
          </p:nvSpPr>
          <p:spPr>
            <a:xfrm flipH="1">
              <a:off x="450363" y="2516851"/>
              <a:ext cx="181391" cy="113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fill="norm" stroke="1" extrusionOk="0">
                  <a:moveTo>
                    <a:pt x="8562" y="0"/>
                  </a:moveTo>
                  <a:cubicBezTo>
                    <a:pt x="8282" y="0"/>
                    <a:pt x="8001" y="16"/>
                    <a:pt x="7711" y="63"/>
                  </a:cubicBezTo>
                  <a:cubicBezTo>
                    <a:pt x="6888" y="204"/>
                    <a:pt x="6037" y="503"/>
                    <a:pt x="5177" y="990"/>
                  </a:cubicBezTo>
                  <a:cubicBezTo>
                    <a:pt x="4317" y="1446"/>
                    <a:pt x="3475" y="2107"/>
                    <a:pt x="2669" y="2893"/>
                  </a:cubicBezTo>
                  <a:cubicBezTo>
                    <a:pt x="1954" y="3631"/>
                    <a:pt x="1356" y="4386"/>
                    <a:pt x="886" y="5219"/>
                  </a:cubicBezTo>
                  <a:cubicBezTo>
                    <a:pt x="424" y="6037"/>
                    <a:pt x="134" y="6870"/>
                    <a:pt x="35" y="7750"/>
                  </a:cubicBezTo>
                  <a:cubicBezTo>
                    <a:pt x="-65" y="8615"/>
                    <a:pt x="53" y="9479"/>
                    <a:pt x="388" y="10391"/>
                  </a:cubicBezTo>
                  <a:cubicBezTo>
                    <a:pt x="723" y="11272"/>
                    <a:pt x="1338" y="12168"/>
                    <a:pt x="2216" y="13064"/>
                  </a:cubicBezTo>
                  <a:lnTo>
                    <a:pt x="8526" y="19383"/>
                  </a:lnTo>
                  <a:cubicBezTo>
                    <a:pt x="9404" y="20264"/>
                    <a:pt x="10291" y="20861"/>
                    <a:pt x="11179" y="21207"/>
                  </a:cubicBezTo>
                  <a:cubicBezTo>
                    <a:pt x="11885" y="21474"/>
                    <a:pt x="12582" y="21600"/>
                    <a:pt x="13270" y="21600"/>
                  </a:cubicBezTo>
                  <a:cubicBezTo>
                    <a:pt x="13451" y="21600"/>
                    <a:pt x="13623" y="21600"/>
                    <a:pt x="13804" y="21569"/>
                  </a:cubicBezTo>
                  <a:cubicBezTo>
                    <a:pt x="14664" y="21474"/>
                    <a:pt x="15497" y="21191"/>
                    <a:pt x="16321" y="20720"/>
                  </a:cubicBezTo>
                  <a:cubicBezTo>
                    <a:pt x="17135" y="20248"/>
                    <a:pt x="17905" y="19666"/>
                    <a:pt x="18620" y="18943"/>
                  </a:cubicBezTo>
                  <a:cubicBezTo>
                    <a:pt x="19426" y="18126"/>
                    <a:pt x="20068" y="17293"/>
                    <a:pt x="20539" y="16428"/>
                  </a:cubicBezTo>
                  <a:cubicBezTo>
                    <a:pt x="21010" y="15563"/>
                    <a:pt x="21309" y="14714"/>
                    <a:pt x="21417" y="13881"/>
                  </a:cubicBezTo>
                  <a:cubicBezTo>
                    <a:pt x="21535" y="13032"/>
                    <a:pt x="21472" y="12231"/>
                    <a:pt x="21236" y="11460"/>
                  </a:cubicBezTo>
                  <a:cubicBezTo>
                    <a:pt x="21001" y="10706"/>
                    <a:pt x="20584" y="10014"/>
                    <a:pt x="19996" y="9432"/>
                  </a:cubicBezTo>
                  <a:cubicBezTo>
                    <a:pt x="19561" y="8992"/>
                    <a:pt x="19154" y="8772"/>
                    <a:pt x="18810" y="8772"/>
                  </a:cubicBezTo>
                  <a:cubicBezTo>
                    <a:pt x="18783" y="8772"/>
                    <a:pt x="18756" y="8772"/>
                    <a:pt x="18729" y="8772"/>
                  </a:cubicBezTo>
                  <a:cubicBezTo>
                    <a:pt x="18357" y="8835"/>
                    <a:pt x="17968" y="9071"/>
                    <a:pt x="17516" y="9527"/>
                  </a:cubicBezTo>
                  <a:cubicBezTo>
                    <a:pt x="17172" y="9872"/>
                    <a:pt x="16936" y="10218"/>
                    <a:pt x="16818" y="10548"/>
                  </a:cubicBezTo>
                  <a:cubicBezTo>
                    <a:pt x="16710" y="10879"/>
                    <a:pt x="16782" y="11209"/>
                    <a:pt x="17036" y="11523"/>
                  </a:cubicBezTo>
                  <a:cubicBezTo>
                    <a:pt x="17253" y="11806"/>
                    <a:pt x="17461" y="12121"/>
                    <a:pt x="17697" y="12466"/>
                  </a:cubicBezTo>
                  <a:cubicBezTo>
                    <a:pt x="17923" y="12797"/>
                    <a:pt x="18068" y="13174"/>
                    <a:pt x="18131" y="13614"/>
                  </a:cubicBezTo>
                  <a:cubicBezTo>
                    <a:pt x="18195" y="14038"/>
                    <a:pt x="18131" y="14510"/>
                    <a:pt x="17932" y="15029"/>
                  </a:cubicBezTo>
                  <a:cubicBezTo>
                    <a:pt x="17751" y="15563"/>
                    <a:pt x="17353" y="16129"/>
                    <a:pt x="16755" y="16727"/>
                  </a:cubicBezTo>
                  <a:cubicBezTo>
                    <a:pt x="15796" y="17686"/>
                    <a:pt x="14845" y="18173"/>
                    <a:pt x="13894" y="18204"/>
                  </a:cubicBezTo>
                  <a:cubicBezTo>
                    <a:pt x="13858" y="18220"/>
                    <a:pt x="13831" y="18220"/>
                    <a:pt x="13795" y="18220"/>
                  </a:cubicBezTo>
                  <a:cubicBezTo>
                    <a:pt x="12881" y="18220"/>
                    <a:pt x="11966" y="17764"/>
                    <a:pt x="11043" y="16852"/>
                  </a:cubicBezTo>
                  <a:lnTo>
                    <a:pt x="4742" y="10517"/>
                  </a:lnTo>
                  <a:cubicBezTo>
                    <a:pt x="3782" y="9558"/>
                    <a:pt x="3330" y="8615"/>
                    <a:pt x="3366" y="7656"/>
                  </a:cubicBezTo>
                  <a:cubicBezTo>
                    <a:pt x="3393" y="6713"/>
                    <a:pt x="3882" y="5769"/>
                    <a:pt x="4805" y="4842"/>
                  </a:cubicBezTo>
                  <a:cubicBezTo>
                    <a:pt x="5412" y="4229"/>
                    <a:pt x="6000" y="3820"/>
                    <a:pt x="6525" y="3647"/>
                  </a:cubicBezTo>
                  <a:cubicBezTo>
                    <a:pt x="6969" y="3490"/>
                    <a:pt x="7376" y="3427"/>
                    <a:pt x="7748" y="3427"/>
                  </a:cubicBezTo>
                  <a:cubicBezTo>
                    <a:pt x="7820" y="3427"/>
                    <a:pt x="7892" y="3427"/>
                    <a:pt x="7965" y="3427"/>
                  </a:cubicBezTo>
                  <a:cubicBezTo>
                    <a:pt x="8390" y="3490"/>
                    <a:pt x="8771" y="3600"/>
                    <a:pt x="9105" y="3820"/>
                  </a:cubicBezTo>
                  <a:cubicBezTo>
                    <a:pt x="9431" y="4009"/>
                    <a:pt x="9694" y="4213"/>
                    <a:pt x="9902" y="4386"/>
                  </a:cubicBezTo>
                  <a:cubicBezTo>
                    <a:pt x="10101" y="4559"/>
                    <a:pt x="10310" y="4653"/>
                    <a:pt x="10536" y="4653"/>
                  </a:cubicBezTo>
                  <a:cubicBezTo>
                    <a:pt x="10635" y="4653"/>
                    <a:pt x="10735" y="4638"/>
                    <a:pt x="10835" y="4606"/>
                  </a:cubicBezTo>
                  <a:cubicBezTo>
                    <a:pt x="11188" y="4512"/>
                    <a:pt x="11541" y="4260"/>
                    <a:pt x="11930" y="3867"/>
                  </a:cubicBezTo>
                  <a:cubicBezTo>
                    <a:pt x="12355" y="3443"/>
                    <a:pt x="12591" y="3066"/>
                    <a:pt x="12654" y="2704"/>
                  </a:cubicBezTo>
                  <a:cubicBezTo>
                    <a:pt x="12709" y="2327"/>
                    <a:pt x="12491" y="1902"/>
                    <a:pt x="12002" y="1415"/>
                  </a:cubicBezTo>
                  <a:cubicBezTo>
                    <a:pt x="11423" y="849"/>
                    <a:pt x="10771" y="440"/>
                    <a:pt x="10029" y="204"/>
                  </a:cubicBezTo>
                  <a:cubicBezTo>
                    <a:pt x="9558" y="79"/>
                    <a:pt x="9069" y="0"/>
                    <a:pt x="856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43" name="Google Shape;541;p31"/>
            <p:cNvSpPr/>
            <p:nvPr/>
          </p:nvSpPr>
          <p:spPr>
            <a:xfrm flipH="1">
              <a:off x="327898" y="2440671"/>
              <a:ext cx="181230" cy="113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fill="norm" stroke="1" extrusionOk="0">
                  <a:moveTo>
                    <a:pt x="7667" y="3395"/>
                  </a:moveTo>
                  <a:cubicBezTo>
                    <a:pt x="8591" y="3395"/>
                    <a:pt x="9506" y="3853"/>
                    <a:pt x="10430" y="4784"/>
                  </a:cubicBezTo>
                  <a:lnTo>
                    <a:pt x="16736" y="11132"/>
                  </a:lnTo>
                  <a:cubicBezTo>
                    <a:pt x="17696" y="12079"/>
                    <a:pt x="18140" y="13042"/>
                    <a:pt x="18104" y="14005"/>
                  </a:cubicBezTo>
                  <a:cubicBezTo>
                    <a:pt x="18050" y="14968"/>
                    <a:pt x="17588" y="15884"/>
                    <a:pt x="16691" y="16800"/>
                  </a:cubicBezTo>
                  <a:cubicBezTo>
                    <a:pt x="15794" y="17700"/>
                    <a:pt x="14870" y="18158"/>
                    <a:pt x="13927" y="18205"/>
                  </a:cubicBezTo>
                  <a:cubicBezTo>
                    <a:pt x="13891" y="18205"/>
                    <a:pt x="13864" y="18205"/>
                    <a:pt x="13828" y="18205"/>
                  </a:cubicBezTo>
                  <a:cubicBezTo>
                    <a:pt x="12922" y="18205"/>
                    <a:pt x="12006" y="17716"/>
                    <a:pt x="11091" y="16800"/>
                  </a:cubicBezTo>
                  <a:lnTo>
                    <a:pt x="4776" y="10453"/>
                  </a:lnTo>
                  <a:cubicBezTo>
                    <a:pt x="3816" y="9489"/>
                    <a:pt x="3354" y="8542"/>
                    <a:pt x="3390" y="7611"/>
                  </a:cubicBezTo>
                  <a:cubicBezTo>
                    <a:pt x="3417" y="6647"/>
                    <a:pt x="3888" y="5716"/>
                    <a:pt x="4785" y="4816"/>
                  </a:cubicBezTo>
                  <a:cubicBezTo>
                    <a:pt x="5682" y="3932"/>
                    <a:pt x="6606" y="3442"/>
                    <a:pt x="7558" y="3395"/>
                  </a:cubicBezTo>
                  <a:cubicBezTo>
                    <a:pt x="7594" y="3395"/>
                    <a:pt x="7630" y="3395"/>
                    <a:pt x="7667" y="3395"/>
                  </a:cubicBezTo>
                  <a:close/>
                  <a:moveTo>
                    <a:pt x="8255" y="0"/>
                  </a:moveTo>
                  <a:cubicBezTo>
                    <a:pt x="8047" y="0"/>
                    <a:pt x="7848" y="0"/>
                    <a:pt x="7639" y="32"/>
                  </a:cubicBezTo>
                  <a:cubicBezTo>
                    <a:pt x="6779" y="142"/>
                    <a:pt x="5927" y="426"/>
                    <a:pt x="5111" y="900"/>
                  </a:cubicBezTo>
                  <a:cubicBezTo>
                    <a:pt x="4287" y="1405"/>
                    <a:pt x="3499" y="2005"/>
                    <a:pt x="2747" y="2747"/>
                  </a:cubicBezTo>
                  <a:cubicBezTo>
                    <a:pt x="1995" y="3537"/>
                    <a:pt x="1370" y="4326"/>
                    <a:pt x="889" y="5147"/>
                  </a:cubicBezTo>
                  <a:cubicBezTo>
                    <a:pt x="409" y="5984"/>
                    <a:pt x="119" y="6837"/>
                    <a:pt x="29" y="7689"/>
                  </a:cubicBezTo>
                  <a:cubicBezTo>
                    <a:pt x="-62" y="8558"/>
                    <a:pt x="65" y="9442"/>
                    <a:pt x="409" y="10326"/>
                  </a:cubicBezTo>
                  <a:cubicBezTo>
                    <a:pt x="753" y="11211"/>
                    <a:pt x="1370" y="12095"/>
                    <a:pt x="2248" y="12995"/>
                  </a:cubicBezTo>
                  <a:lnTo>
                    <a:pt x="8564" y="19342"/>
                  </a:lnTo>
                  <a:cubicBezTo>
                    <a:pt x="9442" y="20226"/>
                    <a:pt x="10330" y="20858"/>
                    <a:pt x="11200" y="21189"/>
                  </a:cubicBezTo>
                  <a:cubicBezTo>
                    <a:pt x="11907" y="21474"/>
                    <a:pt x="12604" y="21600"/>
                    <a:pt x="13293" y="21600"/>
                  </a:cubicBezTo>
                  <a:cubicBezTo>
                    <a:pt x="13474" y="21600"/>
                    <a:pt x="13646" y="21600"/>
                    <a:pt x="13828" y="21584"/>
                  </a:cubicBezTo>
                  <a:cubicBezTo>
                    <a:pt x="14679" y="21489"/>
                    <a:pt x="15531" y="21189"/>
                    <a:pt x="16355" y="20716"/>
                  </a:cubicBezTo>
                  <a:cubicBezTo>
                    <a:pt x="17180" y="20226"/>
                    <a:pt x="17977" y="19611"/>
                    <a:pt x="18729" y="18837"/>
                  </a:cubicBezTo>
                  <a:cubicBezTo>
                    <a:pt x="19481" y="18095"/>
                    <a:pt x="20088" y="17289"/>
                    <a:pt x="20569" y="16453"/>
                  </a:cubicBezTo>
                  <a:cubicBezTo>
                    <a:pt x="21049" y="15647"/>
                    <a:pt x="21339" y="14795"/>
                    <a:pt x="21438" y="13911"/>
                  </a:cubicBezTo>
                  <a:cubicBezTo>
                    <a:pt x="21538" y="13042"/>
                    <a:pt x="21429" y="12158"/>
                    <a:pt x="21094" y="11242"/>
                  </a:cubicBezTo>
                  <a:cubicBezTo>
                    <a:pt x="20750" y="10358"/>
                    <a:pt x="20143" y="9474"/>
                    <a:pt x="19264" y="8589"/>
                  </a:cubicBezTo>
                  <a:lnTo>
                    <a:pt x="12949" y="2242"/>
                  </a:lnTo>
                  <a:cubicBezTo>
                    <a:pt x="12070" y="1342"/>
                    <a:pt x="11182" y="726"/>
                    <a:pt x="10285" y="379"/>
                  </a:cubicBezTo>
                  <a:cubicBezTo>
                    <a:pt x="9605" y="126"/>
                    <a:pt x="8926" y="0"/>
                    <a:pt x="825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44" name="Google Shape;542;p31"/>
            <p:cNvSpPr/>
            <p:nvPr/>
          </p:nvSpPr>
          <p:spPr>
            <a:xfrm flipH="1">
              <a:off x="199561" y="2359857"/>
              <a:ext cx="197796" cy="123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fill="norm" stroke="1" extrusionOk="0">
                  <a:moveTo>
                    <a:pt x="8958" y="3096"/>
                  </a:moveTo>
                  <a:cubicBezTo>
                    <a:pt x="9789" y="3096"/>
                    <a:pt x="10637" y="3530"/>
                    <a:pt x="11477" y="4369"/>
                  </a:cubicBezTo>
                  <a:lnTo>
                    <a:pt x="17147" y="10069"/>
                  </a:lnTo>
                  <a:cubicBezTo>
                    <a:pt x="18020" y="10952"/>
                    <a:pt x="18444" y="11834"/>
                    <a:pt x="18419" y="12702"/>
                  </a:cubicBezTo>
                  <a:cubicBezTo>
                    <a:pt x="18378" y="13571"/>
                    <a:pt x="17945" y="14424"/>
                    <a:pt x="17114" y="15263"/>
                  </a:cubicBezTo>
                  <a:lnTo>
                    <a:pt x="14528" y="17867"/>
                  </a:lnTo>
                  <a:lnTo>
                    <a:pt x="3728" y="7017"/>
                  </a:lnTo>
                  <a:lnTo>
                    <a:pt x="6314" y="4398"/>
                  </a:lnTo>
                  <a:cubicBezTo>
                    <a:pt x="7145" y="3573"/>
                    <a:pt x="7993" y="3154"/>
                    <a:pt x="8866" y="3096"/>
                  </a:cubicBezTo>
                  <a:cubicBezTo>
                    <a:pt x="8900" y="3096"/>
                    <a:pt x="8925" y="3096"/>
                    <a:pt x="8958" y="3096"/>
                  </a:cubicBezTo>
                  <a:close/>
                  <a:moveTo>
                    <a:pt x="9432" y="0"/>
                  </a:moveTo>
                  <a:cubicBezTo>
                    <a:pt x="9265" y="0"/>
                    <a:pt x="9107" y="0"/>
                    <a:pt x="8941" y="14"/>
                  </a:cubicBezTo>
                  <a:cubicBezTo>
                    <a:pt x="8151" y="116"/>
                    <a:pt x="7378" y="376"/>
                    <a:pt x="6622" y="825"/>
                  </a:cubicBezTo>
                  <a:cubicBezTo>
                    <a:pt x="5857" y="1259"/>
                    <a:pt x="5142" y="1823"/>
                    <a:pt x="4435" y="2532"/>
                  </a:cubicBezTo>
                  <a:lnTo>
                    <a:pt x="561" y="6424"/>
                  </a:lnTo>
                  <a:cubicBezTo>
                    <a:pt x="253" y="6727"/>
                    <a:pt x="78" y="7046"/>
                    <a:pt x="20" y="7364"/>
                  </a:cubicBezTo>
                  <a:cubicBezTo>
                    <a:pt x="-38" y="7697"/>
                    <a:pt x="29" y="7943"/>
                    <a:pt x="211" y="8131"/>
                  </a:cubicBezTo>
                  <a:lnTo>
                    <a:pt x="13406" y="21397"/>
                  </a:lnTo>
                  <a:cubicBezTo>
                    <a:pt x="13547" y="21528"/>
                    <a:pt x="13722" y="21600"/>
                    <a:pt x="13938" y="21600"/>
                  </a:cubicBezTo>
                  <a:cubicBezTo>
                    <a:pt x="14013" y="21600"/>
                    <a:pt x="14088" y="21586"/>
                    <a:pt x="14171" y="21571"/>
                  </a:cubicBezTo>
                  <a:cubicBezTo>
                    <a:pt x="14495" y="21528"/>
                    <a:pt x="14811" y="21340"/>
                    <a:pt x="15110" y="21036"/>
                  </a:cubicBezTo>
                  <a:lnTo>
                    <a:pt x="18985" y="17144"/>
                  </a:lnTo>
                  <a:cubicBezTo>
                    <a:pt x="19691" y="16450"/>
                    <a:pt x="20248" y="15712"/>
                    <a:pt x="20689" y="14959"/>
                  </a:cubicBezTo>
                  <a:cubicBezTo>
                    <a:pt x="21130" y="14193"/>
                    <a:pt x="21396" y="13411"/>
                    <a:pt x="21479" y="12616"/>
                  </a:cubicBezTo>
                  <a:cubicBezTo>
                    <a:pt x="21562" y="11834"/>
                    <a:pt x="21454" y="11024"/>
                    <a:pt x="21146" y="10200"/>
                  </a:cubicBezTo>
                  <a:cubicBezTo>
                    <a:pt x="20830" y="9375"/>
                    <a:pt x="20282" y="8565"/>
                    <a:pt x="19467" y="7740"/>
                  </a:cubicBezTo>
                  <a:lnTo>
                    <a:pt x="13797" y="2040"/>
                  </a:lnTo>
                  <a:cubicBezTo>
                    <a:pt x="12982" y="1230"/>
                    <a:pt x="12167" y="680"/>
                    <a:pt x="11352" y="362"/>
                  </a:cubicBezTo>
                  <a:cubicBezTo>
                    <a:pt x="10704" y="116"/>
                    <a:pt x="10064" y="0"/>
                    <a:pt x="943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45" name="Google Shape;543;p31"/>
            <p:cNvSpPr/>
            <p:nvPr/>
          </p:nvSpPr>
          <p:spPr>
            <a:xfrm flipH="1">
              <a:off x="54530" y="2269202"/>
              <a:ext cx="213494" cy="133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fill="norm" stroke="1" extrusionOk="0">
                  <a:moveTo>
                    <a:pt x="8364" y="0"/>
                  </a:moveTo>
                  <a:cubicBezTo>
                    <a:pt x="8140" y="0"/>
                    <a:pt x="7932" y="107"/>
                    <a:pt x="7732" y="295"/>
                  </a:cubicBezTo>
                  <a:lnTo>
                    <a:pt x="517" y="7539"/>
                  </a:lnTo>
                  <a:cubicBezTo>
                    <a:pt x="294" y="7780"/>
                    <a:pt x="132" y="8048"/>
                    <a:pt x="47" y="8369"/>
                  </a:cubicBezTo>
                  <a:cubicBezTo>
                    <a:pt x="-53" y="8664"/>
                    <a:pt x="9" y="8932"/>
                    <a:pt x="217" y="9146"/>
                  </a:cubicBezTo>
                  <a:lnTo>
                    <a:pt x="12399" y="21372"/>
                  </a:lnTo>
                  <a:cubicBezTo>
                    <a:pt x="12545" y="21520"/>
                    <a:pt x="12722" y="21600"/>
                    <a:pt x="12922" y="21600"/>
                  </a:cubicBezTo>
                  <a:cubicBezTo>
                    <a:pt x="13007" y="21600"/>
                    <a:pt x="13092" y="21587"/>
                    <a:pt x="13192" y="21560"/>
                  </a:cubicBezTo>
                  <a:cubicBezTo>
                    <a:pt x="13500" y="21466"/>
                    <a:pt x="13769" y="21305"/>
                    <a:pt x="14000" y="21078"/>
                  </a:cubicBezTo>
                  <a:lnTo>
                    <a:pt x="21208" y="13820"/>
                  </a:lnTo>
                  <a:cubicBezTo>
                    <a:pt x="21455" y="13579"/>
                    <a:pt x="21547" y="13311"/>
                    <a:pt x="21478" y="13016"/>
                  </a:cubicBezTo>
                  <a:cubicBezTo>
                    <a:pt x="21416" y="12722"/>
                    <a:pt x="21277" y="12481"/>
                    <a:pt x="21070" y="12266"/>
                  </a:cubicBezTo>
                  <a:cubicBezTo>
                    <a:pt x="20831" y="12012"/>
                    <a:pt x="20561" y="11865"/>
                    <a:pt x="20261" y="11811"/>
                  </a:cubicBezTo>
                  <a:cubicBezTo>
                    <a:pt x="20215" y="11811"/>
                    <a:pt x="20169" y="11811"/>
                    <a:pt x="20122" y="11811"/>
                  </a:cubicBezTo>
                  <a:cubicBezTo>
                    <a:pt x="19884" y="11811"/>
                    <a:pt x="19676" y="11905"/>
                    <a:pt x="19483" y="12092"/>
                  </a:cubicBezTo>
                  <a:lnTo>
                    <a:pt x="13469" y="18132"/>
                  </a:lnTo>
                  <a:lnTo>
                    <a:pt x="9226" y="13873"/>
                  </a:lnTo>
                  <a:lnTo>
                    <a:pt x="12345" y="10726"/>
                  </a:lnTo>
                  <a:cubicBezTo>
                    <a:pt x="12591" y="10485"/>
                    <a:pt x="12684" y="10231"/>
                    <a:pt x="12637" y="9950"/>
                  </a:cubicBezTo>
                  <a:cubicBezTo>
                    <a:pt x="12584" y="9655"/>
                    <a:pt x="12468" y="9427"/>
                    <a:pt x="12299" y="9267"/>
                  </a:cubicBezTo>
                  <a:cubicBezTo>
                    <a:pt x="12091" y="9052"/>
                    <a:pt x="11844" y="8932"/>
                    <a:pt x="11559" y="8892"/>
                  </a:cubicBezTo>
                  <a:cubicBezTo>
                    <a:pt x="11521" y="8892"/>
                    <a:pt x="11490" y="8892"/>
                    <a:pt x="11459" y="8892"/>
                  </a:cubicBezTo>
                  <a:cubicBezTo>
                    <a:pt x="11221" y="8892"/>
                    <a:pt x="10990" y="8985"/>
                    <a:pt x="10797" y="9173"/>
                  </a:cubicBezTo>
                  <a:lnTo>
                    <a:pt x="7671" y="12320"/>
                  </a:lnTo>
                  <a:lnTo>
                    <a:pt x="3451" y="8075"/>
                  </a:lnTo>
                  <a:lnTo>
                    <a:pt x="9473" y="2035"/>
                  </a:lnTo>
                  <a:cubicBezTo>
                    <a:pt x="9704" y="1808"/>
                    <a:pt x="9788" y="1553"/>
                    <a:pt x="9734" y="1245"/>
                  </a:cubicBezTo>
                  <a:cubicBezTo>
                    <a:pt x="9688" y="964"/>
                    <a:pt x="9542" y="683"/>
                    <a:pt x="9295" y="429"/>
                  </a:cubicBezTo>
                  <a:cubicBezTo>
                    <a:pt x="9088" y="214"/>
                    <a:pt x="8833" y="80"/>
                    <a:pt x="8541" y="27"/>
                  </a:cubicBezTo>
                  <a:cubicBezTo>
                    <a:pt x="8479" y="13"/>
                    <a:pt x="8425" y="0"/>
                    <a:pt x="836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46" name="Google Shape;544;p31"/>
            <p:cNvSpPr/>
            <p:nvPr/>
          </p:nvSpPr>
          <p:spPr>
            <a:xfrm flipH="1">
              <a:off x="-1" y="1749917"/>
              <a:ext cx="500296" cy="32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600" fill="norm" stroke="1" extrusionOk="0">
                  <a:moveTo>
                    <a:pt x="2974" y="1550"/>
                  </a:moveTo>
                  <a:lnTo>
                    <a:pt x="3637" y="2201"/>
                  </a:lnTo>
                  <a:lnTo>
                    <a:pt x="2782" y="2756"/>
                  </a:lnTo>
                  <a:lnTo>
                    <a:pt x="2123" y="2123"/>
                  </a:lnTo>
                  <a:lnTo>
                    <a:pt x="2974" y="1550"/>
                  </a:lnTo>
                  <a:close/>
                  <a:moveTo>
                    <a:pt x="4006" y="0"/>
                  </a:moveTo>
                  <a:cubicBezTo>
                    <a:pt x="3976" y="0"/>
                    <a:pt x="3950" y="11"/>
                    <a:pt x="3927" y="22"/>
                  </a:cubicBezTo>
                  <a:lnTo>
                    <a:pt x="2924" y="700"/>
                  </a:lnTo>
                  <a:lnTo>
                    <a:pt x="2334" y="122"/>
                  </a:lnTo>
                  <a:cubicBezTo>
                    <a:pt x="2285" y="72"/>
                    <a:pt x="2235" y="56"/>
                    <a:pt x="2172" y="56"/>
                  </a:cubicBezTo>
                  <a:cubicBezTo>
                    <a:pt x="2166" y="56"/>
                    <a:pt x="2156" y="56"/>
                    <a:pt x="2149" y="56"/>
                  </a:cubicBezTo>
                  <a:cubicBezTo>
                    <a:pt x="2073" y="67"/>
                    <a:pt x="2011" y="100"/>
                    <a:pt x="1951" y="156"/>
                  </a:cubicBezTo>
                  <a:cubicBezTo>
                    <a:pt x="1889" y="217"/>
                    <a:pt x="1856" y="278"/>
                    <a:pt x="1849" y="350"/>
                  </a:cubicBezTo>
                  <a:cubicBezTo>
                    <a:pt x="1843" y="411"/>
                    <a:pt x="1869" y="472"/>
                    <a:pt x="1932" y="539"/>
                  </a:cubicBezTo>
                  <a:lnTo>
                    <a:pt x="2420" y="1011"/>
                  </a:lnTo>
                  <a:lnTo>
                    <a:pt x="1572" y="1584"/>
                  </a:lnTo>
                  <a:lnTo>
                    <a:pt x="985" y="1006"/>
                  </a:lnTo>
                  <a:cubicBezTo>
                    <a:pt x="942" y="967"/>
                    <a:pt x="890" y="950"/>
                    <a:pt x="827" y="950"/>
                  </a:cubicBezTo>
                  <a:cubicBezTo>
                    <a:pt x="820" y="950"/>
                    <a:pt x="810" y="950"/>
                    <a:pt x="801" y="950"/>
                  </a:cubicBezTo>
                  <a:cubicBezTo>
                    <a:pt x="721" y="956"/>
                    <a:pt x="655" y="995"/>
                    <a:pt x="599" y="1050"/>
                  </a:cubicBezTo>
                  <a:cubicBezTo>
                    <a:pt x="540" y="1106"/>
                    <a:pt x="507" y="1167"/>
                    <a:pt x="500" y="1239"/>
                  </a:cubicBezTo>
                  <a:cubicBezTo>
                    <a:pt x="497" y="1306"/>
                    <a:pt x="524" y="1367"/>
                    <a:pt x="576" y="1428"/>
                  </a:cubicBezTo>
                  <a:lnTo>
                    <a:pt x="1061" y="1895"/>
                  </a:lnTo>
                  <a:lnTo>
                    <a:pt x="82" y="2573"/>
                  </a:lnTo>
                  <a:cubicBezTo>
                    <a:pt x="9" y="2640"/>
                    <a:pt x="-14" y="2723"/>
                    <a:pt x="9" y="2817"/>
                  </a:cubicBezTo>
                  <a:cubicBezTo>
                    <a:pt x="32" y="2906"/>
                    <a:pt x="85" y="2990"/>
                    <a:pt x="157" y="3067"/>
                  </a:cubicBezTo>
                  <a:cubicBezTo>
                    <a:pt x="207" y="3106"/>
                    <a:pt x="270" y="3145"/>
                    <a:pt x="345" y="3173"/>
                  </a:cubicBezTo>
                  <a:cubicBezTo>
                    <a:pt x="375" y="3184"/>
                    <a:pt x="408" y="3190"/>
                    <a:pt x="434" y="3190"/>
                  </a:cubicBezTo>
                  <a:cubicBezTo>
                    <a:pt x="474" y="3190"/>
                    <a:pt x="510" y="3179"/>
                    <a:pt x="537" y="3156"/>
                  </a:cubicBezTo>
                  <a:lnTo>
                    <a:pt x="1618" y="2440"/>
                  </a:lnTo>
                  <a:lnTo>
                    <a:pt x="2278" y="3084"/>
                  </a:lnTo>
                  <a:lnTo>
                    <a:pt x="1289" y="3745"/>
                  </a:lnTo>
                  <a:cubicBezTo>
                    <a:pt x="1216" y="3818"/>
                    <a:pt x="1193" y="3890"/>
                    <a:pt x="1216" y="3984"/>
                  </a:cubicBezTo>
                  <a:cubicBezTo>
                    <a:pt x="1239" y="4079"/>
                    <a:pt x="1292" y="4168"/>
                    <a:pt x="1364" y="4240"/>
                  </a:cubicBezTo>
                  <a:cubicBezTo>
                    <a:pt x="1421" y="4290"/>
                    <a:pt x="1483" y="4329"/>
                    <a:pt x="1562" y="4357"/>
                  </a:cubicBezTo>
                  <a:cubicBezTo>
                    <a:pt x="1595" y="4362"/>
                    <a:pt x="1625" y="4368"/>
                    <a:pt x="1651" y="4368"/>
                  </a:cubicBezTo>
                  <a:cubicBezTo>
                    <a:pt x="1684" y="4368"/>
                    <a:pt x="1717" y="4357"/>
                    <a:pt x="1744" y="4340"/>
                  </a:cubicBezTo>
                  <a:lnTo>
                    <a:pt x="2832" y="3623"/>
                  </a:lnTo>
                  <a:lnTo>
                    <a:pt x="3419" y="4190"/>
                  </a:lnTo>
                  <a:cubicBezTo>
                    <a:pt x="3458" y="4229"/>
                    <a:pt x="3515" y="4257"/>
                    <a:pt x="3581" y="4257"/>
                  </a:cubicBezTo>
                  <a:cubicBezTo>
                    <a:pt x="3587" y="4257"/>
                    <a:pt x="3597" y="4257"/>
                    <a:pt x="3604" y="4257"/>
                  </a:cubicBezTo>
                  <a:cubicBezTo>
                    <a:pt x="3683" y="4257"/>
                    <a:pt x="3749" y="4223"/>
                    <a:pt x="3808" y="4168"/>
                  </a:cubicBezTo>
                  <a:cubicBezTo>
                    <a:pt x="3867" y="4112"/>
                    <a:pt x="3897" y="4040"/>
                    <a:pt x="3897" y="3968"/>
                  </a:cubicBezTo>
                  <a:cubicBezTo>
                    <a:pt x="3897" y="3884"/>
                    <a:pt x="3871" y="3823"/>
                    <a:pt x="3825" y="3773"/>
                  </a:cubicBezTo>
                  <a:lnTo>
                    <a:pt x="3336" y="3295"/>
                  </a:lnTo>
                  <a:lnTo>
                    <a:pt x="4191" y="2734"/>
                  </a:lnTo>
                  <a:lnTo>
                    <a:pt x="4771" y="3301"/>
                  </a:lnTo>
                  <a:cubicBezTo>
                    <a:pt x="4811" y="3340"/>
                    <a:pt x="4863" y="3362"/>
                    <a:pt x="4926" y="3362"/>
                  </a:cubicBezTo>
                  <a:cubicBezTo>
                    <a:pt x="4933" y="3362"/>
                    <a:pt x="4942" y="3362"/>
                    <a:pt x="4952" y="3362"/>
                  </a:cubicBezTo>
                  <a:cubicBezTo>
                    <a:pt x="5031" y="3362"/>
                    <a:pt x="5097" y="3329"/>
                    <a:pt x="5157" y="3273"/>
                  </a:cubicBezTo>
                  <a:cubicBezTo>
                    <a:pt x="5216" y="3217"/>
                    <a:pt x="5246" y="3145"/>
                    <a:pt x="5246" y="3073"/>
                  </a:cubicBezTo>
                  <a:cubicBezTo>
                    <a:pt x="5246" y="2995"/>
                    <a:pt x="5219" y="2934"/>
                    <a:pt x="5170" y="2890"/>
                  </a:cubicBezTo>
                  <a:lnTo>
                    <a:pt x="4685" y="2412"/>
                  </a:lnTo>
                  <a:lnTo>
                    <a:pt x="5576" y="1828"/>
                  </a:lnTo>
                  <a:cubicBezTo>
                    <a:pt x="5648" y="1745"/>
                    <a:pt x="5671" y="1662"/>
                    <a:pt x="5655" y="1578"/>
                  </a:cubicBezTo>
                  <a:cubicBezTo>
                    <a:pt x="5632" y="1489"/>
                    <a:pt x="5589" y="1406"/>
                    <a:pt x="5513" y="1339"/>
                  </a:cubicBezTo>
                  <a:cubicBezTo>
                    <a:pt x="5457" y="1284"/>
                    <a:pt x="5391" y="1239"/>
                    <a:pt x="5318" y="1211"/>
                  </a:cubicBezTo>
                  <a:cubicBezTo>
                    <a:pt x="5285" y="1195"/>
                    <a:pt x="5252" y="1189"/>
                    <a:pt x="5223" y="1189"/>
                  </a:cubicBezTo>
                  <a:cubicBezTo>
                    <a:pt x="5193" y="1189"/>
                    <a:pt x="5167" y="1195"/>
                    <a:pt x="5147" y="1211"/>
                  </a:cubicBezTo>
                  <a:lnTo>
                    <a:pt x="4138" y="1884"/>
                  </a:lnTo>
                  <a:lnTo>
                    <a:pt x="3472" y="1234"/>
                  </a:lnTo>
                  <a:lnTo>
                    <a:pt x="4359" y="639"/>
                  </a:lnTo>
                  <a:cubicBezTo>
                    <a:pt x="4431" y="561"/>
                    <a:pt x="4461" y="483"/>
                    <a:pt x="4441" y="395"/>
                  </a:cubicBezTo>
                  <a:cubicBezTo>
                    <a:pt x="4421" y="306"/>
                    <a:pt x="4372" y="222"/>
                    <a:pt x="4296" y="150"/>
                  </a:cubicBezTo>
                  <a:cubicBezTo>
                    <a:pt x="4240" y="94"/>
                    <a:pt x="4171" y="56"/>
                    <a:pt x="4102" y="22"/>
                  </a:cubicBezTo>
                  <a:cubicBezTo>
                    <a:pt x="4065" y="11"/>
                    <a:pt x="4036" y="0"/>
                    <a:pt x="4006" y="0"/>
                  </a:cubicBezTo>
                  <a:close/>
                  <a:moveTo>
                    <a:pt x="7162" y="6663"/>
                  </a:moveTo>
                  <a:cubicBezTo>
                    <a:pt x="7218" y="6663"/>
                    <a:pt x="7281" y="6674"/>
                    <a:pt x="7343" y="6702"/>
                  </a:cubicBezTo>
                  <a:cubicBezTo>
                    <a:pt x="7518" y="6774"/>
                    <a:pt x="7716" y="6918"/>
                    <a:pt x="7930" y="7135"/>
                  </a:cubicBezTo>
                  <a:lnTo>
                    <a:pt x="8105" y="7302"/>
                  </a:lnTo>
                  <a:lnTo>
                    <a:pt x="7891" y="7507"/>
                  </a:lnTo>
                  <a:cubicBezTo>
                    <a:pt x="7838" y="7557"/>
                    <a:pt x="7772" y="7596"/>
                    <a:pt x="7693" y="7613"/>
                  </a:cubicBezTo>
                  <a:cubicBezTo>
                    <a:pt x="7640" y="7630"/>
                    <a:pt x="7584" y="7641"/>
                    <a:pt x="7528" y="7641"/>
                  </a:cubicBezTo>
                  <a:cubicBezTo>
                    <a:pt x="7498" y="7641"/>
                    <a:pt x="7469" y="7635"/>
                    <a:pt x="7439" y="7635"/>
                  </a:cubicBezTo>
                  <a:cubicBezTo>
                    <a:pt x="7346" y="7624"/>
                    <a:pt x="7257" y="7602"/>
                    <a:pt x="7165" y="7557"/>
                  </a:cubicBezTo>
                  <a:cubicBezTo>
                    <a:pt x="7076" y="7513"/>
                    <a:pt x="6990" y="7457"/>
                    <a:pt x="6914" y="7385"/>
                  </a:cubicBezTo>
                  <a:cubicBezTo>
                    <a:pt x="6819" y="7291"/>
                    <a:pt x="6763" y="7191"/>
                    <a:pt x="6746" y="7091"/>
                  </a:cubicBezTo>
                  <a:cubicBezTo>
                    <a:pt x="6730" y="6985"/>
                    <a:pt x="6773" y="6880"/>
                    <a:pt x="6868" y="6791"/>
                  </a:cubicBezTo>
                  <a:cubicBezTo>
                    <a:pt x="6961" y="6702"/>
                    <a:pt x="7056" y="6663"/>
                    <a:pt x="7162" y="6663"/>
                  </a:cubicBezTo>
                  <a:close/>
                  <a:moveTo>
                    <a:pt x="7614" y="4184"/>
                  </a:moveTo>
                  <a:cubicBezTo>
                    <a:pt x="7600" y="4184"/>
                    <a:pt x="7584" y="4184"/>
                    <a:pt x="7571" y="4184"/>
                  </a:cubicBezTo>
                  <a:cubicBezTo>
                    <a:pt x="7251" y="4196"/>
                    <a:pt x="6938" y="4273"/>
                    <a:pt x="6641" y="4423"/>
                  </a:cubicBezTo>
                  <a:cubicBezTo>
                    <a:pt x="6341" y="4568"/>
                    <a:pt x="6064" y="4768"/>
                    <a:pt x="5806" y="5018"/>
                  </a:cubicBezTo>
                  <a:cubicBezTo>
                    <a:pt x="5506" y="5312"/>
                    <a:pt x="5289" y="5607"/>
                    <a:pt x="5167" y="5907"/>
                  </a:cubicBezTo>
                  <a:cubicBezTo>
                    <a:pt x="5041" y="6207"/>
                    <a:pt x="4982" y="6502"/>
                    <a:pt x="4992" y="6791"/>
                  </a:cubicBezTo>
                  <a:cubicBezTo>
                    <a:pt x="5005" y="7074"/>
                    <a:pt x="5074" y="7357"/>
                    <a:pt x="5200" y="7613"/>
                  </a:cubicBezTo>
                  <a:cubicBezTo>
                    <a:pt x="5332" y="7880"/>
                    <a:pt x="5506" y="8113"/>
                    <a:pt x="5717" y="8319"/>
                  </a:cubicBezTo>
                  <a:cubicBezTo>
                    <a:pt x="5816" y="8419"/>
                    <a:pt x="5932" y="8513"/>
                    <a:pt x="6064" y="8613"/>
                  </a:cubicBezTo>
                  <a:cubicBezTo>
                    <a:pt x="6196" y="8713"/>
                    <a:pt x="6327" y="8802"/>
                    <a:pt x="6456" y="8875"/>
                  </a:cubicBezTo>
                  <a:cubicBezTo>
                    <a:pt x="6581" y="8947"/>
                    <a:pt x="6700" y="8997"/>
                    <a:pt x="6809" y="9030"/>
                  </a:cubicBezTo>
                  <a:cubicBezTo>
                    <a:pt x="6849" y="9041"/>
                    <a:pt x="6885" y="9047"/>
                    <a:pt x="6918" y="9047"/>
                  </a:cubicBezTo>
                  <a:cubicBezTo>
                    <a:pt x="6971" y="9047"/>
                    <a:pt x="7013" y="9030"/>
                    <a:pt x="7043" y="9002"/>
                  </a:cubicBezTo>
                  <a:cubicBezTo>
                    <a:pt x="7073" y="8975"/>
                    <a:pt x="7093" y="8930"/>
                    <a:pt x="7106" y="8858"/>
                  </a:cubicBezTo>
                  <a:cubicBezTo>
                    <a:pt x="7116" y="8797"/>
                    <a:pt x="7099" y="8741"/>
                    <a:pt x="7050" y="8691"/>
                  </a:cubicBezTo>
                  <a:cubicBezTo>
                    <a:pt x="7020" y="8663"/>
                    <a:pt x="6977" y="8636"/>
                    <a:pt x="6924" y="8608"/>
                  </a:cubicBezTo>
                  <a:cubicBezTo>
                    <a:pt x="6868" y="8586"/>
                    <a:pt x="6802" y="8552"/>
                    <a:pt x="6720" y="8508"/>
                  </a:cubicBezTo>
                  <a:cubicBezTo>
                    <a:pt x="6641" y="8463"/>
                    <a:pt x="6548" y="8413"/>
                    <a:pt x="6453" y="8341"/>
                  </a:cubicBezTo>
                  <a:cubicBezTo>
                    <a:pt x="6347" y="8269"/>
                    <a:pt x="6242" y="8180"/>
                    <a:pt x="6123" y="8063"/>
                  </a:cubicBezTo>
                  <a:cubicBezTo>
                    <a:pt x="5869" y="7819"/>
                    <a:pt x="5694" y="7574"/>
                    <a:pt x="5605" y="7341"/>
                  </a:cubicBezTo>
                  <a:cubicBezTo>
                    <a:pt x="5513" y="7102"/>
                    <a:pt x="5483" y="6863"/>
                    <a:pt x="5510" y="6641"/>
                  </a:cubicBezTo>
                  <a:cubicBezTo>
                    <a:pt x="5539" y="6413"/>
                    <a:pt x="5618" y="6202"/>
                    <a:pt x="5747" y="5996"/>
                  </a:cubicBezTo>
                  <a:cubicBezTo>
                    <a:pt x="5876" y="5779"/>
                    <a:pt x="6034" y="5596"/>
                    <a:pt x="6219" y="5413"/>
                  </a:cubicBezTo>
                  <a:cubicBezTo>
                    <a:pt x="6417" y="5218"/>
                    <a:pt x="6631" y="5057"/>
                    <a:pt x="6862" y="4923"/>
                  </a:cubicBezTo>
                  <a:cubicBezTo>
                    <a:pt x="7086" y="4801"/>
                    <a:pt x="7330" y="4718"/>
                    <a:pt x="7584" y="4696"/>
                  </a:cubicBezTo>
                  <a:cubicBezTo>
                    <a:pt x="7633" y="4696"/>
                    <a:pt x="7686" y="4690"/>
                    <a:pt x="7736" y="4690"/>
                  </a:cubicBezTo>
                  <a:cubicBezTo>
                    <a:pt x="7943" y="4690"/>
                    <a:pt x="8154" y="4735"/>
                    <a:pt x="8375" y="4818"/>
                  </a:cubicBezTo>
                  <a:cubicBezTo>
                    <a:pt x="8652" y="4929"/>
                    <a:pt x="8929" y="5118"/>
                    <a:pt x="9220" y="5401"/>
                  </a:cubicBezTo>
                  <a:cubicBezTo>
                    <a:pt x="9721" y="5885"/>
                    <a:pt x="9962" y="6368"/>
                    <a:pt x="9942" y="6841"/>
                  </a:cubicBezTo>
                  <a:cubicBezTo>
                    <a:pt x="9929" y="7307"/>
                    <a:pt x="9685" y="7769"/>
                    <a:pt x="9220" y="8230"/>
                  </a:cubicBezTo>
                  <a:cubicBezTo>
                    <a:pt x="9144" y="8297"/>
                    <a:pt x="9058" y="8369"/>
                    <a:pt x="8962" y="8452"/>
                  </a:cubicBezTo>
                  <a:cubicBezTo>
                    <a:pt x="8867" y="8536"/>
                    <a:pt x="8765" y="8597"/>
                    <a:pt x="8662" y="8647"/>
                  </a:cubicBezTo>
                  <a:cubicBezTo>
                    <a:pt x="8557" y="8702"/>
                    <a:pt x="8458" y="8730"/>
                    <a:pt x="8362" y="8736"/>
                  </a:cubicBezTo>
                  <a:cubicBezTo>
                    <a:pt x="8352" y="8736"/>
                    <a:pt x="8346" y="8736"/>
                    <a:pt x="8336" y="8736"/>
                  </a:cubicBezTo>
                  <a:cubicBezTo>
                    <a:pt x="8247" y="8736"/>
                    <a:pt x="8168" y="8702"/>
                    <a:pt x="8098" y="8636"/>
                  </a:cubicBezTo>
                  <a:cubicBezTo>
                    <a:pt x="8036" y="8574"/>
                    <a:pt x="7999" y="8497"/>
                    <a:pt x="7996" y="8413"/>
                  </a:cubicBezTo>
                  <a:cubicBezTo>
                    <a:pt x="7993" y="8330"/>
                    <a:pt x="8029" y="8241"/>
                    <a:pt x="8102" y="8141"/>
                  </a:cubicBezTo>
                  <a:lnTo>
                    <a:pt x="8982" y="7285"/>
                  </a:lnTo>
                  <a:cubicBezTo>
                    <a:pt x="9094" y="7174"/>
                    <a:pt x="9167" y="7057"/>
                    <a:pt x="9206" y="6930"/>
                  </a:cubicBezTo>
                  <a:cubicBezTo>
                    <a:pt x="9246" y="6802"/>
                    <a:pt x="9256" y="6674"/>
                    <a:pt x="9233" y="6541"/>
                  </a:cubicBezTo>
                  <a:cubicBezTo>
                    <a:pt x="9213" y="6407"/>
                    <a:pt x="9164" y="6274"/>
                    <a:pt x="9084" y="6146"/>
                  </a:cubicBezTo>
                  <a:cubicBezTo>
                    <a:pt x="9009" y="6013"/>
                    <a:pt x="8906" y="5879"/>
                    <a:pt x="8781" y="5757"/>
                  </a:cubicBezTo>
                  <a:cubicBezTo>
                    <a:pt x="8689" y="5668"/>
                    <a:pt x="8586" y="5585"/>
                    <a:pt x="8478" y="5513"/>
                  </a:cubicBezTo>
                  <a:cubicBezTo>
                    <a:pt x="8369" y="5435"/>
                    <a:pt x="8260" y="5374"/>
                    <a:pt x="8161" y="5329"/>
                  </a:cubicBezTo>
                  <a:cubicBezTo>
                    <a:pt x="8055" y="5279"/>
                    <a:pt x="7963" y="5257"/>
                    <a:pt x="7877" y="5251"/>
                  </a:cubicBezTo>
                  <a:cubicBezTo>
                    <a:pt x="7868" y="5246"/>
                    <a:pt x="7858" y="5246"/>
                    <a:pt x="7848" y="5246"/>
                  </a:cubicBezTo>
                  <a:cubicBezTo>
                    <a:pt x="7778" y="5246"/>
                    <a:pt x="7726" y="5268"/>
                    <a:pt x="7689" y="5301"/>
                  </a:cubicBezTo>
                  <a:cubicBezTo>
                    <a:pt x="7653" y="5335"/>
                    <a:pt x="7623" y="5390"/>
                    <a:pt x="7597" y="5468"/>
                  </a:cubicBezTo>
                  <a:cubicBezTo>
                    <a:pt x="7574" y="5551"/>
                    <a:pt x="7584" y="5613"/>
                    <a:pt x="7630" y="5657"/>
                  </a:cubicBezTo>
                  <a:cubicBezTo>
                    <a:pt x="7656" y="5679"/>
                    <a:pt x="7686" y="5696"/>
                    <a:pt x="7729" y="5713"/>
                  </a:cubicBezTo>
                  <a:cubicBezTo>
                    <a:pt x="7772" y="5724"/>
                    <a:pt x="7821" y="5746"/>
                    <a:pt x="7877" y="5768"/>
                  </a:cubicBezTo>
                  <a:cubicBezTo>
                    <a:pt x="7937" y="5785"/>
                    <a:pt x="8006" y="5818"/>
                    <a:pt x="8079" y="5868"/>
                  </a:cubicBezTo>
                  <a:cubicBezTo>
                    <a:pt x="8154" y="5913"/>
                    <a:pt x="8234" y="5979"/>
                    <a:pt x="8323" y="6063"/>
                  </a:cubicBezTo>
                  <a:cubicBezTo>
                    <a:pt x="8662" y="6396"/>
                    <a:pt x="8699" y="6679"/>
                    <a:pt x="8438" y="6941"/>
                  </a:cubicBezTo>
                  <a:lnTo>
                    <a:pt x="8349" y="7024"/>
                  </a:lnTo>
                  <a:lnTo>
                    <a:pt x="8135" y="6818"/>
                  </a:lnTo>
                  <a:cubicBezTo>
                    <a:pt x="7966" y="6657"/>
                    <a:pt x="7805" y="6513"/>
                    <a:pt x="7643" y="6396"/>
                  </a:cubicBezTo>
                  <a:cubicBezTo>
                    <a:pt x="7485" y="6279"/>
                    <a:pt x="7333" y="6196"/>
                    <a:pt x="7185" y="6146"/>
                  </a:cubicBezTo>
                  <a:cubicBezTo>
                    <a:pt x="7083" y="6107"/>
                    <a:pt x="6987" y="6090"/>
                    <a:pt x="6891" y="6090"/>
                  </a:cubicBezTo>
                  <a:cubicBezTo>
                    <a:pt x="6845" y="6090"/>
                    <a:pt x="6802" y="6090"/>
                    <a:pt x="6756" y="6102"/>
                  </a:cubicBezTo>
                  <a:cubicBezTo>
                    <a:pt x="6624" y="6118"/>
                    <a:pt x="6492" y="6196"/>
                    <a:pt x="6370" y="6313"/>
                  </a:cubicBezTo>
                  <a:cubicBezTo>
                    <a:pt x="6268" y="6413"/>
                    <a:pt x="6196" y="6518"/>
                    <a:pt x="6163" y="6629"/>
                  </a:cubicBezTo>
                  <a:cubicBezTo>
                    <a:pt x="6126" y="6746"/>
                    <a:pt x="6123" y="6857"/>
                    <a:pt x="6143" y="6968"/>
                  </a:cubicBezTo>
                  <a:cubicBezTo>
                    <a:pt x="6166" y="7085"/>
                    <a:pt x="6209" y="7191"/>
                    <a:pt x="6271" y="7296"/>
                  </a:cubicBezTo>
                  <a:cubicBezTo>
                    <a:pt x="6334" y="7402"/>
                    <a:pt x="6413" y="7502"/>
                    <a:pt x="6506" y="7591"/>
                  </a:cubicBezTo>
                  <a:cubicBezTo>
                    <a:pt x="6664" y="7746"/>
                    <a:pt x="6829" y="7852"/>
                    <a:pt x="6994" y="7896"/>
                  </a:cubicBezTo>
                  <a:cubicBezTo>
                    <a:pt x="7162" y="7941"/>
                    <a:pt x="7343" y="7963"/>
                    <a:pt x="7548" y="7963"/>
                  </a:cubicBezTo>
                  <a:cubicBezTo>
                    <a:pt x="7469" y="8085"/>
                    <a:pt x="7445" y="8230"/>
                    <a:pt x="7478" y="8402"/>
                  </a:cubicBezTo>
                  <a:cubicBezTo>
                    <a:pt x="7508" y="8574"/>
                    <a:pt x="7604" y="8736"/>
                    <a:pt x="7769" y="8891"/>
                  </a:cubicBezTo>
                  <a:cubicBezTo>
                    <a:pt x="7907" y="9030"/>
                    <a:pt x="8059" y="9113"/>
                    <a:pt x="8220" y="9152"/>
                  </a:cubicBezTo>
                  <a:cubicBezTo>
                    <a:pt x="8296" y="9169"/>
                    <a:pt x="8375" y="9180"/>
                    <a:pt x="8455" y="9180"/>
                  </a:cubicBezTo>
                  <a:cubicBezTo>
                    <a:pt x="8537" y="9180"/>
                    <a:pt x="8626" y="9169"/>
                    <a:pt x="8715" y="9147"/>
                  </a:cubicBezTo>
                  <a:cubicBezTo>
                    <a:pt x="8880" y="9108"/>
                    <a:pt x="9048" y="9036"/>
                    <a:pt x="9216" y="8930"/>
                  </a:cubicBezTo>
                  <a:cubicBezTo>
                    <a:pt x="9378" y="8824"/>
                    <a:pt x="9539" y="8697"/>
                    <a:pt x="9694" y="8547"/>
                  </a:cubicBezTo>
                  <a:cubicBezTo>
                    <a:pt x="10235" y="8013"/>
                    <a:pt x="10499" y="7452"/>
                    <a:pt x="10479" y="6852"/>
                  </a:cubicBezTo>
                  <a:cubicBezTo>
                    <a:pt x="10460" y="6246"/>
                    <a:pt x="10150" y="5657"/>
                    <a:pt x="9556" y="5079"/>
                  </a:cubicBezTo>
                  <a:cubicBezTo>
                    <a:pt x="9229" y="4757"/>
                    <a:pt x="8896" y="4523"/>
                    <a:pt x="8557" y="4384"/>
                  </a:cubicBezTo>
                  <a:cubicBezTo>
                    <a:pt x="8237" y="4246"/>
                    <a:pt x="7924" y="4184"/>
                    <a:pt x="7614" y="4184"/>
                  </a:cubicBezTo>
                  <a:close/>
                  <a:moveTo>
                    <a:pt x="12672" y="8941"/>
                  </a:moveTo>
                  <a:cubicBezTo>
                    <a:pt x="12682" y="8941"/>
                    <a:pt x="12695" y="8941"/>
                    <a:pt x="12705" y="8941"/>
                  </a:cubicBezTo>
                  <a:cubicBezTo>
                    <a:pt x="12817" y="8958"/>
                    <a:pt x="12930" y="9013"/>
                    <a:pt x="13042" y="9130"/>
                  </a:cubicBezTo>
                  <a:cubicBezTo>
                    <a:pt x="13150" y="9236"/>
                    <a:pt x="13213" y="9341"/>
                    <a:pt x="13230" y="9452"/>
                  </a:cubicBezTo>
                  <a:cubicBezTo>
                    <a:pt x="13249" y="9569"/>
                    <a:pt x="13200" y="9675"/>
                    <a:pt x="13091" y="9780"/>
                  </a:cubicBezTo>
                  <a:lnTo>
                    <a:pt x="12319" y="10530"/>
                  </a:lnTo>
                  <a:cubicBezTo>
                    <a:pt x="12224" y="10625"/>
                    <a:pt x="12125" y="10669"/>
                    <a:pt x="12023" y="10669"/>
                  </a:cubicBezTo>
                  <a:cubicBezTo>
                    <a:pt x="12009" y="10669"/>
                    <a:pt x="12000" y="10669"/>
                    <a:pt x="11986" y="10669"/>
                  </a:cubicBezTo>
                  <a:cubicBezTo>
                    <a:pt x="11874" y="10647"/>
                    <a:pt x="11759" y="10586"/>
                    <a:pt x="11647" y="10480"/>
                  </a:cubicBezTo>
                  <a:cubicBezTo>
                    <a:pt x="11535" y="10375"/>
                    <a:pt x="11475" y="10264"/>
                    <a:pt x="11462" y="10153"/>
                  </a:cubicBezTo>
                  <a:cubicBezTo>
                    <a:pt x="11446" y="10047"/>
                    <a:pt x="11492" y="9936"/>
                    <a:pt x="11604" y="9836"/>
                  </a:cubicBezTo>
                  <a:lnTo>
                    <a:pt x="12375" y="9080"/>
                  </a:lnTo>
                  <a:cubicBezTo>
                    <a:pt x="12471" y="8991"/>
                    <a:pt x="12573" y="8941"/>
                    <a:pt x="12672" y="8941"/>
                  </a:cubicBezTo>
                  <a:close/>
                  <a:moveTo>
                    <a:pt x="12544" y="8391"/>
                  </a:moveTo>
                  <a:cubicBezTo>
                    <a:pt x="12343" y="8391"/>
                    <a:pt x="12148" y="8486"/>
                    <a:pt x="11957" y="8674"/>
                  </a:cubicBezTo>
                  <a:lnTo>
                    <a:pt x="11178" y="9425"/>
                  </a:lnTo>
                  <a:cubicBezTo>
                    <a:pt x="11063" y="9541"/>
                    <a:pt x="10984" y="9658"/>
                    <a:pt x="10941" y="9775"/>
                  </a:cubicBezTo>
                  <a:cubicBezTo>
                    <a:pt x="10898" y="9897"/>
                    <a:pt x="10885" y="10014"/>
                    <a:pt x="10905" y="10130"/>
                  </a:cubicBezTo>
                  <a:cubicBezTo>
                    <a:pt x="10925" y="10242"/>
                    <a:pt x="10967" y="10364"/>
                    <a:pt x="11043" y="10475"/>
                  </a:cubicBezTo>
                  <a:cubicBezTo>
                    <a:pt x="11112" y="10586"/>
                    <a:pt x="11202" y="10697"/>
                    <a:pt x="11314" y="10808"/>
                  </a:cubicBezTo>
                  <a:cubicBezTo>
                    <a:pt x="11422" y="10914"/>
                    <a:pt x="11535" y="10997"/>
                    <a:pt x="11650" y="11070"/>
                  </a:cubicBezTo>
                  <a:cubicBezTo>
                    <a:pt x="11769" y="11136"/>
                    <a:pt x="11887" y="11186"/>
                    <a:pt x="12006" y="11197"/>
                  </a:cubicBezTo>
                  <a:cubicBezTo>
                    <a:pt x="12046" y="11208"/>
                    <a:pt x="12082" y="11208"/>
                    <a:pt x="12122" y="11208"/>
                  </a:cubicBezTo>
                  <a:cubicBezTo>
                    <a:pt x="12204" y="11208"/>
                    <a:pt x="12286" y="11192"/>
                    <a:pt x="12372" y="11170"/>
                  </a:cubicBezTo>
                  <a:cubicBezTo>
                    <a:pt x="12494" y="11125"/>
                    <a:pt x="12613" y="11047"/>
                    <a:pt x="12732" y="10936"/>
                  </a:cubicBezTo>
                  <a:lnTo>
                    <a:pt x="13503" y="10180"/>
                  </a:lnTo>
                  <a:cubicBezTo>
                    <a:pt x="13622" y="10069"/>
                    <a:pt x="13704" y="9947"/>
                    <a:pt x="13744" y="9830"/>
                  </a:cubicBezTo>
                  <a:cubicBezTo>
                    <a:pt x="13787" y="9708"/>
                    <a:pt x="13800" y="9591"/>
                    <a:pt x="13784" y="9480"/>
                  </a:cubicBezTo>
                  <a:cubicBezTo>
                    <a:pt x="13764" y="9358"/>
                    <a:pt x="13714" y="9247"/>
                    <a:pt x="13645" y="9130"/>
                  </a:cubicBezTo>
                  <a:cubicBezTo>
                    <a:pt x="13573" y="9013"/>
                    <a:pt x="13484" y="8902"/>
                    <a:pt x="13375" y="8802"/>
                  </a:cubicBezTo>
                  <a:cubicBezTo>
                    <a:pt x="13150" y="8586"/>
                    <a:pt x="12916" y="8452"/>
                    <a:pt x="12672" y="8402"/>
                  </a:cubicBezTo>
                  <a:cubicBezTo>
                    <a:pt x="12629" y="8397"/>
                    <a:pt x="12587" y="8391"/>
                    <a:pt x="12544" y="8391"/>
                  </a:cubicBezTo>
                  <a:close/>
                  <a:moveTo>
                    <a:pt x="15706" y="10764"/>
                  </a:moveTo>
                  <a:cubicBezTo>
                    <a:pt x="15680" y="10764"/>
                    <a:pt x="15653" y="10769"/>
                    <a:pt x="15627" y="10781"/>
                  </a:cubicBezTo>
                  <a:lnTo>
                    <a:pt x="9675" y="12464"/>
                  </a:lnTo>
                  <a:cubicBezTo>
                    <a:pt x="9635" y="12475"/>
                    <a:pt x="9602" y="12487"/>
                    <a:pt x="9576" y="12520"/>
                  </a:cubicBezTo>
                  <a:cubicBezTo>
                    <a:pt x="9526" y="12564"/>
                    <a:pt x="9500" y="12625"/>
                    <a:pt x="9506" y="12709"/>
                  </a:cubicBezTo>
                  <a:cubicBezTo>
                    <a:pt x="9506" y="12787"/>
                    <a:pt x="9539" y="12864"/>
                    <a:pt x="9605" y="12926"/>
                  </a:cubicBezTo>
                  <a:cubicBezTo>
                    <a:pt x="9645" y="12964"/>
                    <a:pt x="9694" y="12998"/>
                    <a:pt x="9747" y="13014"/>
                  </a:cubicBezTo>
                  <a:cubicBezTo>
                    <a:pt x="9777" y="13020"/>
                    <a:pt x="9810" y="13026"/>
                    <a:pt x="9843" y="13026"/>
                  </a:cubicBezTo>
                  <a:cubicBezTo>
                    <a:pt x="9863" y="13026"/>
                    <a:pt x="9879" y="13026"/>
                    <a:pt x="9899" y="13020"/>
                  </a:cubicBezTo>
                  <a:lnTo>
                    <a:pt x="15835" y="11347"/>
                  </a:lnTo>
                  <a:cubicBezTo>
                    <a:pt x="15871" y="11336"/>
                    <a:pt x="15904" y="11314"/>
                    <a:pt x="15937" y="11281"/>
                  </a:cubicBezTo>
                  <a:cubicBezTo>
                    <a:pt x="15996" y="11225"/>
                    <a:pt x="16019" y="11158"/>
                    <a:pt x="16003" y="11070"/>
                  </a:cubicBezTo>
                  <a:cubicBezTo>
                    <a:pt x="15990" y="10981"/>
                    <a:pt x="15950" y="10914"/>
                    <a:pt x="15891" y="10858"/>
                  </a:cubicBezTo>
                  <a:cubicBezTo>
                    <a:pt x="15858" y="10825"/>
                    <a:pt x="15818" y="10797"/>
                    <a:pt x="15775" y="10781"/>
                  </a:cubicBezTo>
                  <a:cubicBezTo>
                    <a:pt x="15756" y="10769"/>
                    <a:pt x="15729" y="10764"/>
                    <a:pt x="15706" y="10764"/>
                  </a:cubicBezTo>
                  <a:close/>
                  <a:moveTo>
                    <a:pt x="16837" y="13098"/>
                  </a:moveTo>
                  <a:cubicBezTo>
                    <a:pt x="16821" y="13098"/>
                    <a:pt x="16801" y="13098"/>
                    <a:pt x="16788" y="13103"/>
                  </a:cubicBezTo>
                  <a:cubicBezTo>
                    <a:pt x="16742" y="13120"/>
                    <a:pt x="16705" y="13142"/>
                    <a:pt x="16672" y="13170"/>
                  </a:cubicBezTo>
                  <a:cubicBezTo>
                    <a:pt x="16623" y="13220"/>
                    <a:pt x="16597" y="13270"/>
                    <a:pt x="16590" y="13342"/>
                  </a:cubicBezTo>
                  <a:cubicBezTo>
                    <a:pt x="16583" y="13403"/>
                    <a:pt x="16597" y="13453"/>
                    <a:pt x="16639" y="13498"/>
                  </a:cubicBezTo>
                  <a:cubicBezTo>
                    <a:pt x="16656" y="13509"/>
                    <a:pt x="16679" y="13520"/>
                    <a:pt x="16709" y="13526"/>
                  </a:cubicBezTo>
                  <a:lnTo>
                    <a:pt x="17596" y="13820"/>
                  </a:lnTo>
                  <a:cubicBezTo>
                    <a:pt x="17596" y="13820"/>
                    <a:pt x="17902" y="14693"/>
                    <a:pt x="17945" y="14759"/>
                  </a:cubicBezTo>
                  <a:cubicBezTo>
                    <a:pt x="17978" y="14798"/>
                    <a:pt x="18021" y="14809"/>
                    <a:pt x="18074" y="14809"/>
                  </a:cubicBezTo>
                  <a:cubicBezTo>
                    <a:pt x="18084" y="14809"/>
                    <a:pt x="18094" y="14809"/>
                    <a:pt x="18104" y="14809"/>
                  </a:cubicBezTo>
                  <a:cubicBezTo>
                    <a:pt x="18173" y="14804"/>
                    <a:pt x="18222" y="14782"/>
                    <a:pt x="18272" y="14737"/>
                  </a:cubicBezTo>
                  <a:cubicBezTo>
                    <a:pt x="18344" y="14665"/>
                    <a:pt x="18364" y="14570"/>
                    <a:pt x="18334" y="14459"/>
                  </a:cubicBezTo>
                  <a:lnTo>
                    <a:pt x="18024" y="13603"/>
                  </a:lnTo>
                  <a:cubicBezTo>
                    <a:pt x="18011" y="13553"/>
                    <a:pt x="17985" y="13515"/>
                    <a:pt x="17952" y="13476"/>
                  </a:cubicBezTo>
                  <a:cubicBezTo>
                    <a:pt x="17926" y="13453"/>
                    <a:pt x="17886" y="13426"/>
                    <a:pt x="17830" y="13409"/>
                  </a:cubicBezTo>
                  <a:lnTo>
                    <a:pt x="16940" y="13114"/>
                  </a:lnTo>
                  <a:cubicBezTo>
                    <a:pt x="16903" y="13103"/>
                    <a:pt x="16870" y="13098"/>
                    <a:pt x="16837" y="13098"/>
                  </a:cubicBezTo>
                  <a:close/>
                  <a:moveTo>
                    <a:pt x="13421" y="13142"/>
                  </a:moveTo>
                  <a:cubicBezTo>
                    <a:pt x="13437" y="13142"/>
                    <a:pt x="13451" y="13142"/>
                    <a:pt x="13467" y="13148"/>
                  </a:cubicBezTo>
                  <a:cubicBezTo>
                    <a:pt x="13579" y="13159"/>
                    <a:pt x="13691" y="13220"/>
                    <a:pt x="13800" y="13326"/>
                  </a:cubicBezTo>
                  <a:cubicBezTo>
                    <a:pt x="13912" y="13431"/>
                    <a:pt x="13975" y="13548"/>
                    <a:pt x="13995" y="13654"/>
                  </a:cubicBezTo>
                  <a:cubicBezTo>
                    <a:pt x="14008" y="13765"/>
                    <a:pt x="13965" y="13870"/>
                    <a:pt x="13853" y="13976"/>
                  </a:cubicBezTo>
                  <a:lnTo>
                    <a:pt x="13081" y="14737"/>
                  </a:lnTo>
                  <a:cubicBezTo>
                    <a:pt x="12989" y="14820"/>
                    <a:pt x="12893" y="14870"/>
                    <a:pt x="12798" y="14870"/>
                  </a:cubicBezTo>
                  <a:cubicBezTo>
                    <a:pt x="12781" y="14870"/>
                    <a:pt x="12765" y="14870"/>
                    <a:pt x="12751" y="14865"/>
                  </a:cubicBezTo>
                  <a:cubicBezTo>
                    <a:pt x="12636" y="14848"/>
                    <a:pt x="12524" y="14793"/>
                    <a:pt x="12412" y="14682"/>
                  </a:cubicBezTo>
                  <a:cubicBezTo>
                    <a:pt x="12300" y="14570"/>
                    <a:pt x="12237" y="14465"/>
                    <a:pt x="12224" y="14354"/>
                  </a:cubicBezTo>
                  <a:cubicBezTo>
                    <a:pt x="12207" y="14248"/>
                    <a:pt x="12257" y="14143"/>
                    <a:pt x="12366" y="14037"/>
                  </a:cubicBezTo>
                  <a:lnTo>
                    <a:pt x="13137" y="13281"/>
                  </a:lnTo>
                  <a:cubicBezTo>
                    <a:pt x="13230" y="13192"/>
                    <a:pt x="13325" y="13142"/>
                    <a:pt x="13421" y="13142"/>
                  </a:cubicBezTo>
                  <a:close/>
                  <a:moveTo>
                    <a:pt x="13312" y="12592"/>
                  </a:moveTo>
                  <a:cubicBezTo>
                    <a:pt x="13111" y="12592"/>
                    <a:pt x="12913" y="12681"/>
                    <a:pt x="12718" y="12870"/>
                  </a:cubicBezTo>
                  <a:lnTo>
                    <a:pt x="11943" y="13626"/>
                  </a:lnTo>
                  <a:cubicBezTo>
                    <a:pt x="11825" y="13742"/>
                    <a:pt x="11746" y="13859"/>
                    <a:pt x="11703" y="13976"/>
                  </a:cubicBezTo>
                  <a:cubicBezTo>
                    <a:pt x="11663" y="14098"/>
                    <a:pt x="11650" y="14209"/>
                    <a:pt x="11670" y="14326"/>
                  </a:cubicBezTo>
                  <a:cubicBezTo>
                    <a:pt x="11690" y="14448"/>
                    <a:pt x="11732" y="14559"/>
                    <a:pt x="11805" y="14670"/>
                  </a:cubicBezTo>
                  <a:cubicBezTo>
                    <a:pt x="11874" y="14787"/>
                    <a:pt x="11963" y="14898"/>
                    <a:pt x="12075" y="15004"/>
                  </a:cubicBezTo>
                  <a:cubicBezTo>
                    <a:pt x="12181" y="15109"/>
                    <a:pt x="12296" y="15198"/>
                    <a:pt x="12415" y="15265"/>
                  </a:cubicBezTo>
                  <a:cubicBezTo>
                    <a:pt x="12530" y="15343"/>
                    <a:pt x="12649" y="15387"/>
                    <a:pt x="12771" y="15404"/>
                  </a:cubicBezTo>
                  <a:cubicBezTo>
                    <a:pt x="12807" y="15410"/>
                    <a:pt x="12840" y="15410"/>
                    <a:pt x="12877" y="15410"/>
                  </a:cubicBezTo>
                  <a:cubicBezTo>
                    <a:pt x="12962" y="15410"/>
                    <a:pt x="13045" y="15398"/>
                    <a:pt x="13134" y="15365"/>
                  </a:cubicBezTo>
                  <a:cubicBezTo>
                    <a:pt x="13256" y="15332"/>
                    <a:pt x="13378" y="15248"/>
                    <a:pt x="13497" y="15137"/>
                  </a:cubicBezTo>
                  <a:lnTo>
                    <a:pt x="14268" y="14387"/>
                  </a:lnTo>
                  <a:cubicBezTo>
                    <a:pt x="14387" y="14265"/>
                    <a:pt x="14466" y="14154"/>
                    <a:pt x="14509" y="14026"/>
                  </a:cubicBezTo>
                  <a:cubicBezTo>
                    <a:pt x="14552" y="13909"/>
                    <a:pt x="14562" y="13798"/>
                    <a:pt x="14545" y="13676"/>
                  </a:cubicBezTo>
                  <a:cubicBezTo>
                    <a:pt x="14526" y="13559"/>
                    <a:pt x="14479" y="13448"/>
                    <a:pt x="14407" y="13331"/>
                  </a:cubicBezTo>
                  <a:cubicBezTo>
                    <a:pt x="14331" y="13215"/>
                    <a:pt x="14242" y="13109"/>
                    <a:pt x="14136" y="13003"/>
                  </a:cubicBezTo>
                  <a:cubicBezTo>
                    <a:pt x="13912" y="12781"/>
                    <a:pt x="13678" y="12653"/>
                    <a:pt x="13434" y="12603"/>
                  </a:cubicBezTo>
                  <a:cubicBezTo>
                    <a:pt x="13394" y="12592"/>
                    <a:pt x="13352" y="12592"/>
                    <a:pt x="13312" y="12592"/>
                  </a:cubicBezTo>
                  <a:close/>
                  <a:moveTo>
                    <a:pt x="18001" y="17643"/>
                  </a:moveTo>
                  <a:cubicBezTo>
                    <a:pt x="18074" y="17643"/>
                    <a:pt x="18146" y="17649"/>
                    <a:pt x="18216" y="17660"/>
                  </a:cubicBezTo>
                  <a:cubicBezTo>
                    <a:pt x="18318" y="17671"/>
                    <a:pt x="18410" y="17682"/>
                    <a:pt x="18499" y="17699"/>
                  </a:cubicBezTo>
                  <a:lnTo>
                    <a:pt x="18539" y="19816"/>
                  </a:lnTo>
                  <a:cubicBezTo>
                    <a:pt x="18503" y="19822"/>
                    <a:pt x="18466" y="19822"/>
                    <a:pt x="18427" y="19822"/>
                  </a:cubicBezTo>
                  <a:cubicBezTo>
                    <a:pt x="18298" y="19822"/>
                    <a:pt x="18163" y="19800"/>
                    <a:pt x="18028" y="19755"/>
                  </a:cubicBezTo>
                  <a:cubicBezTo>
                    <a:pt x="17853" y="19700"/>
                    <a:pt x="17678" y="19583"/>
                    <a:pt x="17507" y="19416"/>
                  </a:cubicBezTo>
                  <a:cubicBezTo>
                    <a:pt x="17368" y="19277"/>
                    <a:pt x="17266" y="19138"/>
                    <a:pt x="17197" y="19005"/>
                  </a:cubicBezTo>
                  <a:cubicBezTo>
                    <a:pt x="17124" y="18866"/>
                    <a:pt x="17085" y="18727"/>
                    <a:pt x="17078" y="18594"/>
                  </a:cubicBezTo>
                  <a:cubicBezTo>
                    <a:pt x="17068" y="18471"/>
                    <a:pt x="17088" y="18344"/>
                    <a:pt x="17137" y="18221"/>
                  </a:cubicBezTo>
                  <a:cubicBezTo>
                    <a:pt x="17180" y="18105"/>
                    <a:pt x="17250" y="17994"/>
                    <a:pt x="17348" y="17910"/>
                  </a:cubicBezTo>
                  <a:cubicBezTo>
                    <a:pt x="17434" y="17821"/>
                    <a:pt x="17527" y="17760"/>
                    <a:pt x="17625" y="17721"/>
                  </a:cubicBezTo>
                  <a:cubicBezTo>
                    <a:pt x="17721" y="17677"/>
                    <a:pt x="17823" y="17660"/>
                    <a:pt x="17922" y="17643"/>
                  </a:cubicBezTo>
                  <a:cubicBezTo>
                    <a:pt x="17949" y="17643"/>
                    <a:pt x="17975" y="17643"/>
                    <a:pt x="18001" y="17643"/>
                  </a:cubicBezTo>
                  <a:close/>
                  <a:moveTo>
                    <a:pt x="19762" y="15465"/>
                  </a:moveTo>
                  <a:cubicBezTo>
                    <a:pt x="19637" y="15465"/>
                    <a:pt x="19512" y="15482"/>
                    <a:pt x="19386" y="15515"/>
                  </a:cubicBezTo>
                  <a:cubicBezTo>
                    <a:pt x="19212" y="15565"/>
                    <a:pt x="19053" y="15665"/>
                    <a:pt x="18905" y="15810"/>
                  </a:cubicBezTo>
                  <a:cubicBezTo>
                    <a:pt x="18717" y="15987"/>
                    <a:pt x="18602" y="16187"/>
                    <a:pt x="18559" y="16393"/>
                  </a:cubicBezTo>
                  <a:cubicBezTo>
                    <a:pt x="18513" y="16604"/>
                    <a:pt x="18486" y="16827"/>
                    <a:pt x="18480" y="17043"/>
                  </a:cubicBezTo>
                  <a:cubicBezTo>
                    <a:pt x="18338" y="16999"/>
                    <a:pt x="18189" y="16965"/>
                    <a:pt x="18031" y="16943"/>
                  </a:cubicBezTo>
                  <a:cubicBezTo>
                    <a:pt x="17952" y="16932"/>
                    <a:pt x="17873" y="16932"/>
                    <a:pt x="17790" y="16932"/>
                  </a:cubicBezTo>
                  <a:cubicBezTo>
                    <a:pt x="17711" y="16932"/>
                    <a:pt x="17632" y="16932"/>
                    <a:pt x="17556" y="16943"/>
                  </a:cubicBezTo>
                  <a:cubicBezTo>
                    <a:pt x="17395" y="16965"/>
                    <a:pt x="17243" y="17004"/>
                    <a:pt x="17095" y="17071"/>
                  </a:cubicBezTo>
                  <a:cubicBezTo>
                    <a:pt x="16946" y="17138"/>
                    <a:pt x="16808" y="17232"/>
                    <a:pt x="16686" y="17349"/>
                  </a:cubicBezTo>
                  <a:cubicBezTo>
                    <a:pt x="16534" y="17499"/>
                    <a:pt x="16422" y="17671"/>
                    <a:pt x="16349" y="17866"/>
                  </a:cubicBezTo>
                  <a:cubicBezTo>
                    <a:pt x="16273" y="18060"/>
                    <a:pt x="16244" y="18266"/>
                    <a:pt x="16260" y="18483"/>
                  </a:cubicBezTo>
                  <a:cubicBezTo>
                    <a:pt x="16277" y="18710"/>
                    <a:pt x="16343" y="18927"/>
                    <a:pt x="16451" y="19155"/>
                  </a:cubicBezTo>
                  <a:cubicBezTo>
                    <a:pt x="16564" y="19383"/>
                    <a:pt x="16728" y="19605"/>
                    <a:pt x="16946" y="19816"/>
                  </a:cubicBezTo>
                  <a:cubicBezTo>
                    <a:pt x="17207" y="20066"/>
                    <a:pt x="17474" y="20250"/>
                    <a:pt x="17747" y="20350"/>
                  </a:cubicBezTo>
                  <a:cubicBezTo>
                    <a:pt x="18028" y="20450"/>
                    <a:pt x="18295" y="20505"/>
                    <a:pt x="18562" y="20505"/>
                  </a:cubicBezTo>
                  <a:lnTo>
                    <a:pt x="18585" y="21255"/>
                  </a:lnTo>
                  <a:cubicBezTo>
                    <a:pt x="18585" y="21311"/>
                    <a:pt x="18595" y="21355"/>
                    <a:pt x="18605" y="21389"/>
                  </a:cubicBezTo>
                  <a:cubicBezTo>
                    <a:pt x="18621" y="21417"/>
                    <a:pt x="18644" y="21450"/>
                    <a:pt x="18671" y="21472"/>
                  </a:cubicBezTo>
                  <a:cubicBezTo>
                    <a:pt x="18743" y="21544"/>
                    <a:pt x="18829" y="21589"/>
                    <a:pt x="18935" y="21600"/>
                  </a:cubicBezTo>
                  <a:cubicBezTo>
                    <a:pt x="18945" y="21600"/>
                    <a:pt x="18958" y="21600"/>
                    <a:pt x="18971" y="21600"/>
                  </a:cubicBezTo>
                  <a:cubicBezTo>
                    <a:pt x="19057" y="21600"/>
                    <a:pt x="19126" y="21578"/>
                    <a:pt x="19175" y="21533"/>
                  </a:cubicBezTo>
                  <a:cubicBezTo>
                    <a:pt x="19215" y="21494"/>
                    <a:pt x="19235" y="21444"/>
                    <a:pt x="19235" y="21394"/>
                  </a:cubicBezTo>
                  <a:lnTo>
                    <a:pt x="19215" y="20461"/>
                  </a:lnTo>
                  <a:cubicBezTo>
                    <a:pt x="19367" y="20422"/>
                    <a:pt x="19515" y="20372"/>
                    <a:pt x="19657" y="20316"/>
                  </a:cubicBezTo>
                  <a:cubicBezTo>
                    <a:pt x="19799" y="20261"/>
                    <a:pt x="19927" y="20194"/>
                    <a:pt x="20043" y="20122"/>
                  </a:cubicBezTo>
                  <a:cubicBezTo>
                    <a:pt x="20161" y="20055"/>
                    <a:pt x="20267" y="19983"/>
                    <a:pt x="20356" y="19916"/>
                  </a:cubicBezTo>
                  <a:cubicBezTo>
                    <a:pt x="20448" y="19844"/>
                    <a:pt x="20527" y="19777"/>
                    <a:pt x="20583" y="19722"/>
                  </a:cubicBezTo>
                  <a:cubicBezTo>
                    <a:pt x="20673" y="19644"/>
                    <a:pt x="20719" y="19561"/>
                    <a:pt x="20735" y="19483"/>
                  </a:cubicBezTo>
                  <a:cubicBezTo>
                    <a:pt x="20745" y="19405"/>
                    <a:pt x="20702" y="19316"/>
                    <a:pt x="20597" y="19216"/>
                  </a:cubicBezTo>
                  <a:cubicBezTo>
                    <a:pt x="20491" y="19116"/>
                    <a:pt x="20409" y="19066"/>
                    <a:pt x="20339" y="19060"/>
                  </a:cubicBezTo>
                  <a:cubicBezTo>
                    <a:pt x="20333" y="19060"/>
                    <a:pt x="20326" y="19060"/>
                    <a:pt x="20320" y="19060"/>
                  </a:cubicBezTo>
                  <a:cubicBezTo>
                    <a:pt x="20260" y="19060"/>
                    <a:pt x="20201" y="19083"/>
                    <a:pt x="20142" y="19127"/>
                  </a:cubicBezTo>
                  <a:cubicBezTo>
                    <a:pt x="20029" y="19216"/>
                    <a:pt x="19898" y="19327"/>
                    <a:pt x="19749" y="19449"/>
                  </a:cubicBezTo>
                  <a:cubicBezTo>
                    <a:pt x="19597" y="19572"/>
                    <a:pt x="19413" y="19672"/>
                    <a:pt x="19192" y="19755"/>
                  </a:cubicBezTo>
                  <a:lnTo>
                    <a:pt x="19172" y="17799"/>
                  </a:lnTo>
                  <a:cubicBezTo>
                    <a:pt x="19172" y="17682"/>
                    <a:pt x="19165" y="17560"/>
                    <a:pt x="19172" y="17427"/>
                  </a:cubicBezTo>
                  <a:cubicBezTo>
                    <a:pt x="19172" y="17293"/>
                    <a:pt x="19179" y="17166"/>
                    <a:pt x="19198" y="17038"/>
                  </a:cubicBezTo>
                  <a:cubicBezTo>
                    <a:pt x="19215" y="16915"/>
                    <a:pt x="19245" y="16799"/>
                    <a:pt x="19281" y="16688"/>
                  </a:cubicBezTo>
                  <a:cubicBezTo>
                    <a:pt x="19324" y="16582"/>
                    <a:pt x="19386" y="16488"/>
                    <a:pt x="19466" y="16404"/>
                  </a:cubicBezTo>
                  <a:cubicBezTo>
                    <a:pt x="19607" y="16265"/>
                    <a:pt x="19769" y="16199"/>
                    <a:pt x="19944" y="16199"/>
                  </a:cubicBezTo>
                  <a:cubicBezTo>
                    <a:pt x="19957" y="16199"/>
                    <a:pt x="19973" y="16199"/>
                    <a:pt x="19987" y="16199"/>
                  </a:cubicBezTo>
                  <a:cubicBezTo>
                    <a:pt x="20181" y="16210"/>
                    <a:pt x="20363" y="16304"/>
                    <a:pt x="20537" y="16471"/>
                  </a:cubicBezTo>
                  <a:cubicBezTo>
                    <a:pt x="20659" y="16588"/>
                    <a:pt x="20735" y="16704"/>
                    <a:pt x="20768" y="16815"/>
                  </a:cubicBezTo>
                  <a:cubicBezTo>
                    <a:pt x="20801" y="16927"/>
                    <a:pt x="20821" y="17027"/>
                    <a:pt x="20824" y="17127"/>
                  </a:cubicBezTo>
                  <a:cubicBezTo>
                    <a:pt x="20831" y="17221"/>
                    <a:pt x="20831" y="17304"/>
                    <a:pt x="20834" y="17382"/>
                  </a:cubicBezTo>
                  <a:cubicBezTo>
                    <a:pt x="20834" y="17460"/>
                    <a:pt x="20864" y="17521"/>
                    <a:pt x="20917" y="17577"/>
                  </a:cubicBezTo>
                  <a:cubicBezTo>
                    <a:pt x="20989" y="17643"/>
                    <a:pt x="21085" y="17682"/>
                    <a:pt x="21194" y="17688"/>
                  </a:cubicBezTo>
                  <a:cubicBezTo>
                    <a:pt x="21210" y="17693"/>
                    <a:pt x="21227" y="17693"/>
                    <a:pt x="21243" y="17693"/>
                  </a:cubicBezTo>
                  <a:cubicBezTo>
                    <a:pt x="21332" y="17693"/>
                    <a:pt x="21405" y="17660"/>
                    <a:pt x="21461" y="17610"/>
                  </a:cubicBezTo>
                  <a:cubicBezTo>
                    <a:pt x="21513" y="17560"/>
                    <a:pt x="21546" y="17477"/>
                    <a:pt x="21566" y="17366"/>
                  </a:cubicBezTo>
                  <a:cubicBezTo>
                    <a:pt x="21586" y="17249"/>
                    <a:pt x="21576" y="17127"/>
                    <a:pt x="21543" y="16982"/>
                  </a:cubicBezTo>
                  <a:cubicBezTo>
                    <a:pt x="21513" y="16838"/>
                    <a:pt x="21451" y="16682"/>
                    <a:pt x="21362" y="16521"/>
                  </a:cubicBezTo>
                  <a:cubicBezTo>
                    <a:pt x="21273" y="16349"/>
                    <a:pt x="21144" y="16187"/>
                    <a:pt x="20973" y="16026"/>
                  </a:cubicBezTo>
                  <a:cubicBezTo>
                    <a:pt x="20814" y="15871"/>
                    <a:pt x="20649" y="15748"/>
                    <a:pt x="20468" y="15654"/>
                  </a:cubicBezTo>
                  <a:cubicBezTo>
                    <a:pt x="20290" y="15560"/>
                    <a:pt x="20105" y="15498"/>
                    <a:pt x="19924" y="15476"/>
                  </a:cubicBezTo>
                  <a:cubicBezTo>
                    <a:pt x="19871" y="15465"/>
                    <a:pt x="19815" y="15465"/>
                    <a:pt x="19762" y="1546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47" name="Google Shape;545;p31"/>
            <p:cNvSpPr/>
            <p:nvPr/>
          </p:nvSpPr>
          <p:spPr>
            <a:xfrm flipH="1">
              <a:off x="1173008" y="405551"/>
              <a:ext cx="166315" cy="71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11" y="0"/>
                  </a:moveTo>
                  <a:lnTo>
                    <a:pt x="0" y="771"/>
                  </a:lnTo>
                  <a:lnTo>
                    <a:pt x="14489" y="21600"/>
                  </a:lnTo>
                  <a:lnTo>
                    <a:pt x="21600" y="20829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48" name="Google Shape;546;p31"/>
            <p:cNvSpPr/>
            <p:nvPr/>
          </p:nvSpPr>
          <p:spPr>
            <a:xfrm flipH="1">
              <a:off x="1811969" y="1563973"/>
              <a:ext cx="156603" cy="116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202" y="8699"/>
                  </a:lnTo>
                  <a:lnTo>
                    <a:pt x="21600" y="21600"/>
                  </a:lnTo>
                  <a:lnTo>
                    <a:pt x="15409" y="12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49" name="Google Shape;547;p31"/>
            <p:cNvSpPr/>
            <p:nvPr/>
          </p:nvSpPr>
          <p:spPr>
            <a:xfrm flipH="1">
              <a:off x="1458308" y="817968"/>
              <a:ext cx="126628" cy="132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570" y="10356"/>
                  </a:lnTo>
                  <a:lnTo>
                    <a:pt x="21600" y="21600"/>
                  </a:lnTo>
                  <a:lnTo>
                    <a:pt x="19030" y="11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50" name="Google Shape;548;p31"/>
            <p:cNvSpPr/>
            <p:nvPr/>
          </p:nvSpPr>
          <p:spPr>
            <a:xfrm flipH="1">
              <a:off x="1332979" y="461219"/>
              <a:ext cx="240869" cy="276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5755"/>
                  </a:moveTo>
                  <a:cubicBezTo>
                    <a:pt x="0" y="15755"/>
                    <a:pt x="7" y="15755"/>
                    <a:pt x="7" y="15761"/>
                  </a:cubicBezTo>
                  <a:lnTo>
                    <a:pt x="0" y="15755"/>
                  </a:lnTo>
                  <a:close/>
                  <a:moveTo>
                    <a:pt x="9579" y="0"/>
                  </a:moveTo>
                  <a:cubicBezTo>
                    <a:pt x="10875" y="706"/>
                    <a:pt x="11589" y="2233"/>
                    <a:pt x="11589" y="4201"/>
                  </a:cubicBezTo>
                  <a:cubicBezTo>
                    <a:pt x="11589" y="5360"/>
                    <a:pt x="11342" y="6674"/>
                    <a:pt x="10821" y="8059"/>
                  </a:cubicBezTo>
                  <a:cubicBezTo>
                    <a:pt x="9099" y="12570"/>
                    <a:pt x="5088" y="16176"/>
                    <a:pt x="1783" y="16176"/>
                  </a:cubicBezTo>
                  <a:cubicBezTo>
                    <a:pt x="1735" y="16176"/>
                    <a:pt x="1687" y="16176"/>
                    <a:pt x="1639" y="16169"/>
                  </a:cubicBezTo>
                  <a:cubicBezTo>
                    <a:pt x="1022" y="16156"/>
                    <a:pt x="473" y="16014"/>
                    <a:pt x="7" y="15761"/>
                  </a:cubicBezTo>
                  <a:lnTo>
                    <a:pt x="10018" y="21173"/>
                  </a:lnTo>
                  <a:cubicBezTo>
                    <a:pt x="10478" y="21425"/>
                    <a:pt x="11026" y="21574"/>
                    <a:pt x="11643" y="21594"/>
                  </a:cubicBezTo>
                  <a:cubicBezTo>
                    <a:pt x="11698" y="21594"/>
                    <a:pt x="11746" y="21600"/>
                    <a:pt x="11794" y="21600"/>
                  </a:cubicBezTo>
                  <a:cubicBezTo>
                    <a:pt x="15099" y="21600"/>
                    <a:pt x="19118" y="17995"/>
                    <a:pt x="20825" y="13483"/>
                  </a:cubicBezTo>
                  <a:cubicBezTo>
                    <a:pt x="21353" y="12098"/>
                    <a:pt x="21600" y="10784"/>
                    <a:pt x="21600" y="9619"/>
                  </a:cubicBezTo>
                  <a:cubicBezTo>
                    <a:pt x="21600" y="7651"/>
                    <a:pt x="20887" y="6123"/>
                    <a:pt x="19591" y="5418"/>
                  </a:cubicBezTo>
                  <a:lnTo>
                    <a:pt x="957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51" name="Google Shape;549;p31"/>
            <p:cNvSpPr/>
            <p:nvPr/>
          </p:nvSpPr>
          <p:spPr>
            <a:xfrm flipH="1">
              <a:off x="1598700" y="966525"/>
              <a:ext cx="186197" cy="111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49" y="0"/>
                  </a:moveTo>
                  <a:lnTo>
                    <a:pt x="0" y="8232"/>
                  </a:lnTo>
                  <a:lnTo>
                    <a:pt x="12951" y="21600"/>
                  </a:lnTo>
                  <a:lnTo>
                    <a:pt x="21600" y="13352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52" name="Google Shape;550;p31"/>
            <p:cNvSpPr/>
            <p:nvPr/>
          </p:nvSpPr>
          <p:spPr>
            <a:xfrm flipH="1">
              <a:off x="1247718" y="246076"/>
              <a:ext cx="167996" cy="130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36" y="0"/>
                  </a:moveTo>
                  <a:lnTo>
                    <a:pt x="0" y="10128"/>
                  </a:lnTo>
                  <a:lnTo>
                    <a:pt x="14344" y="21600"/>
                  </a:lnTo>
                  <a:lnTo>
                    <a:pt x="21600" y="11472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53" name="Google Shape;551;p31"/>
            <p:cNvSpPr/>
            <p:nvPr/>
          </p:nvSpPr>
          <p:spPr>
            <a:xfrm flipH="1">
              <a:off x="1569872" y="845429"/>
              <a:ext cx="148575" cy="101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5381" y="6860"/>
                  </a:lnTo>
                  <a:lnTo>
                    <a:pt x="21600" y="21600"/>
                  </a:lnTo>
                  <a:lnTo>
                    <a:pt x="16231" y="14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C3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54" name="Google Shape;552;p31"/>
            <p:cNvSpPr/>
            <p:nvPr/>
          </p:nvSpPr>
          <p:spPr>
            <a:xfrm flipH="1">
              <a:off x="1576295" y="761473"/>
              <a:ext cx="142152" cy="15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636" y="0"/>
                  </a:moveTo>
                  <a:lnTo>
                    <a:pt x="0" y="11838"/>
                  </a:lnTo>
                  <a:lnTo>
                    <a:pt x="16964" y="21600"/>
                  </a:lnTo>
                  <a:lnTo>
                    <a:pt x="21600" y="9774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rgbClr val="8787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55" name="Google Shape;553;p31"/>
            <p:cNvSpPr/>
            <p:nvPr/>
          </p:nvSpPr>
          <p:spPr>
            <a:xfrm flipH="1">
              <a:off x="1576295" y="761473"/>
              <a:ext cx="142152" cy="15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636" y="0"/>
                  </a:moveTo>
                  <a:lnTo>
                    <a:pt x="0" y="11838"/>
                  </a:lnTo>
                  <a:lnTo>
                    <a:pt x="16964" y="21600"/>
                  </a:lnTo>
                  <a:lnTo>
                    <a:pt x="21600" y="9774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56" name="Google Shape;554;p31"/>
            <p:cNvSpPr/>
            <p:nvPr/>
          </p:nvSpPr>
          <p:spPr>
            <a:xfrm flipH="1">
              <a:off x="2020494" y="1588789"/>
              <a:ext cx="121964" cy="16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28" y="0"/>
                  </a:moveTo>
                  <a:lnTo>
                    <a:pt x="0" y="12707"/>
                  </a:lnTo>
                  <a:lnTo>
                    <a:pt x="19772" y="21600"/>
                  </a:lnTo>
                  <a:lnTo>
                    <a:pt x="21600" y="8903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57" name="Google Shape;555;p31"/>
            <p:cNvSpPr/>
            <p:nvPr/>
          </p:nvSpPr>
          <p:spPr>
            <a:xfrm flipH="1">
              <a:off x="1304149" y="305797"/>
              <a:ext cx="151787" cy="70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5887" y="21170"/>
                  </a:lnTo>
                  <a:lnTo>
                    <a:pt x="21600" y="21600"/>
                  </a:lnTo>
                  <a:lnTo>
                    <a:pt x="5724" y="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58" name="Google Shape;556;p31"/>
            <p:cNvSpPr/>
            <p:nvPr/>
          </p:nvSpPr>
          <p:spPr>
            <a:xfrm flipH="1">
              <a:off x="1760966" y="1145189"/>
              <a:ext cx="288737" cy="35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49" y="0"/>
                  </a:moveTo>
                  <a:lnTo>
                    <a:pt x="10960" y="10"/>
                  </a:lnTo>
                  <a:cubicBezTo>
                    <a:pt x="10954" y="5"/>
                    <a:pt x="10949" y="5"/>
                    <a:pt x="10949" y="0"/>
                  </a:cubicBezTo>
                  <a:close/>
                  <a:moveTo>
                    <a:pt x="0" y="16903"/>
                  </a:moveTo>
                  <a:cubicBezTo>
                    <a:pt x="11" y="16908"/>
                    <a:pt x="29" y="16918"/>
                    <a:pt x="40" y="16923"/>
                  </a:cubicBezTo>
                  <a:lnTo>
                    <a:pt x="0" y="16903"/>
                  </a:lnTo>
                  <a:close/>
                  <a:moveTo>
                    <a:pt x="10960" y="10"/>
                  </a:moveTo>
                  <a:cubicBezTo>
                    <a:pt x="12442" y="765"/>
                    <a:pt x="13254" y="2402"/>
                    <a:pt x="13254" y="4510"/>
                  </a:cubicBezTo>
                  <a:cubicBezTo>
                    <a:pt x="13254" y="5756"/>
                    <a:pt x="12968" y="7165"/>
                    <a:pt x="12373" y="8644"/>
                  </a:cubicBezTo>
                  <a:cubicBezTo>
                    <a:pt x="10405" y="13493"/>
                    <a:pt x="5800" y="17359"/>
                    <a:pt x="2025" y="17359"/>
                  </a:cubicBezTo>
                  <a:cubicBezTo>
                    <a:pt x="1979" y="17359"/>
                    <a:pt x="1928" y="17359"/>
                    <a:pt x="1876" y="17359"/>
                  </a:cubicBezTo>
                  <a:cubicBezTo>
                    <a:pt x="1190" y="17339"/>
                    <a:pt x="572" y="17192"/>
                    <a:pt x="40" y="16923"/>
                  </a:cubicBezTo>
                  <a:lnTo>
                    <a:pt x="8352" y="21149"/>
                  </a:lnTo>
                  <a:cubicBezTo>
                    <a:pt x="8895" y="21423"/>
                    <a:pt x="9519" y="21580"/>
                    <a:pt x="10228" y="21600"/>
                  </a:cubicBezTo>
                  <a:cubicBezTo>
                    <a:pt x="10274" y="21600"/>
                    <a:pt x="10325" y="21600"/>
                    <a:pt x="10377" y="21600"/>
                  </a:cubicBezTo>
                  <a:cubicBezTo>
                    <a:pt x="14152" y="21600"/>
                    <a:pt x="18757" y="17739"/>
                    <a:pt x="20719" y="12890"/>
                  </a:cubicBezTo>
                  <a:cubicBezTo>
                    <a:pt x="21320" y="11405"/>
                    <a:pt x="21600" y="9997"/>
                    <a:pt x="21600" y="8756"/>
                  </a:cubicBezTo>
                  <a:cubicBezTo>
                    <a:pt x="21600" y="6643"/>
                    <a:pt x="20782" y="5001"/>
                    <a:pt x="19300" y="4246"/>
                  </a:cubicBezTo>
                  <a:lnTo>
                    <a:pt x="10960" y="1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59" name="Google Shape;557;p31"/>
            <p:cNvSpPr/>
            <p:nvPr/>
          </p:nvSpPr>
          <p:spPr>
            <a:xfrm flipH="1">
              <a:off x="1576297" y="715649"/>
              <a:ext cx="125252" cy="115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347" y="8597"/>
                  </a:lnTo>
                  <a:lnTo>
                    <a:pt x="21600" y="21600"/>
                  </a:lnTo>
                  <a:lnTo>
                    <a:pt x="19266" y="129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60" name="Google Shape;558;p31"/>
            <p:cNvSpPr/>
            <p:nvPr/>
          </p:nvSpPr>
          <p:spPr>
            <a:xfrm flipH="1">
              <a:off x="2020494" y="1557108"/>
              <a:ext cx="147657" cy="100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5269" y="6775"/>
                  </a:lnTo>
                  <a:lnTo>
                    <a:pt x="21600" y="21600"/>
                  </a:lnTo>
                  <a:lnTo>
                    <a:pt x="16331" y="14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1D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61" name="Google Shape;559;p31"/>
            <p:cNvSpPr/>
            <p:nvPr/>
          </p:nvSpPr>
          <p:spPr>
            <a:xfrm flipH="1">
              <a:off x="1416786" y="271469"/>
              <a:ext cx="136722" cy="153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974" y="0"/>
                  </a:moveTo>
                  <a:lnTo>
                    <a:pt x="0" y="11843"/>
                  </a:lnTo>
                  <a:lnTo>
                    <a:pt x="17650" y="21600"/>
                  </a:lnTo>
                  <a:lnTo>
                    <a:pt x="21600" y="9757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62" name="Google Shape;560;p31"/>
            <p:cNvSpPr/>
            <p:nvPr/>
          </p:nvSpPr>
          <p:spPr>
            <a:xfrm flipH="1">
              <a:off x="1359358" y="242107"/>
              <a:ext cx="168992" cy="98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330" y="0"/>
                  </a:moveTo>
                  <a:lnTo>
                    <a:pt x="0" y="6433"/>
                  </a:lnTo>
                  <a:lnTo>
                    <a:pt x="14260" y="21600"/>
                  </a:lnTo>
                  <a:lnTo>
                    <a:pt x="21600" y="15185"/>
                  </a:lnTo>
                  <a:lnTo>
                    <a:pt x="733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63" name="Google Shape;561;p31"/>
            <p:cNvSpPr/>
            <p:nvPr/>
          </p:nvSpPr>
          <p:spPr>
            <a:xfrm flipH="1">
              <a:off x="1441790" y="355508"/>
              <a:ext cx="154998" cy="113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31" y="0"/>
                  </a:moveTo>
                  <a:lnTo>
                    <a:pt x="0" y="8368"/>
                  </a:lnTo>
                  <a:lnTo>
                    <a:pt x="15558" y="21600"/>
                  </a:lnTo>
                  <a:lnTo>
                    <a:pt x="21600" y="13216"/>
                  </a:lnTo>
                  <a:lnTo>
                    <a:pt x="6031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64" name="Google Shape;562;p31"/>
            <p:cNvSpPr/>
            <p:nvPr/>
          </p:nvSpPr>
          <p:spPr>
            <a:xfrm flipH="1">
              <a:off x="1560237" y="524660"/>
              <a:ext cx="132594" cy="13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26" y="0"/>
                  </a:moveTo>
                  <a:lnTo>
                    <a:pt x="0" y="10336"/>
                  </a:lnTo>
                  <a:lnTo>
                    <a:pt x="18174" y="21600"/>
                  </a:lnTo>
                  <a:lnTo>
                    <a:pt x="21600" y="11264"/>
                  </a:lnTo>
                  <a:lnTo>
                    <a:pt x="3426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65" name="Google Shape;563;p31"/>
            <p:cNvSpPr/>
            <p:nvPr/>
          </p:nvSpPr>
          <p:spPr>
            <a:xfrm flipH="1">
              <a:off x="1698874" y="876448"/>
              <a:ext cx="174955" cy="71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3793" y="20949"/>
                  </a:lnTo>
                  <a:lnTo>
                    <a:pt x="21600" y="21600"/>
                  </a:lnTo>
                  <a:lnTo>
                    <a:pt x="7817" y="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66" name="Google Shape;564;p31"/>
            <p:cNvSpPr/>
            <p:nvPr/>
          </p:nvSpPr>
          <p:spPr>
            <a:xfrm flipH="1">
              <a:off x="1639456" y="643108"/>
              <a:ext cx="116689" cy="14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34" y="0"/>
                  </a:moveTo>
                  <a:lnTo>
                    <a:pt x="0" y="11221"/>
                  </a:lnTo>
                  <a:lnTo>
                    <a:pt x="20666" y="21600"/>
                  </a:lnTo>
                  <a:lnTo>
                    <a:pt x="21600" y="10367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67" name="Google Shape;565;p31"/>
            <p:cNvSpPr/>
            <p:nvPr/>
          </p:nvSpPr>
          <p:spPr>
            <a:xfrm flipH="1">
              <a:off x="1581267" y="588185"/>
              <a:ext cx="169832" cy="12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411" y="0"/>
                  </a:moveTo>
                  <a:lnTo>
                    <a:pt x="0" y="9555"/>
                  </a:lnTo>
                  <a:lnTo>
                    <a:pt x="14199" y="21600"/>
                  </a:lnTo>
                  <a:lnTo>
                    <a:pt x="21600" y="12045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68" name="Google Shape;566;p31"/>
            <p:cNvSpPr/>
            <p:nvPr/>
          </p:nvSpPr>
          <p:spPr>
            <a:xfrm flipH="1">
              <a:off x="1762111" y="876448"/>
              <a:ext cx="166315" cy="166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91" y="0"/>
                  </a:moveTo>
                  <a:lnTo>
                    <a:pt x="0" y="12638"/>
                  </a:lnTo>
                  <a:lnTo>
                    <a:pt x="14499" y="21600"/>
                  </a:lnTo>
                  <a:lnTo>
                    <a:pt x="21600" y="8972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69" name="Google Shape;567;p31"/>
            <p:cNvSpPr/>
            <p:nvPr/>
          </p:nvSpPr>
          <p:spPr>
            <a:xfrm flipH="1">
              <a:off x="1485148" y="393310"/>
              <a:ext cx="163485" cy="75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4750" y="19822"/>
                  </a:lnTo>
                  <a:lnTo>
                    <a:pt x="21600" y="21600"/>
                  </a:lnTo>
                  <a:lnTo>
                    <a:pt x="6850" y="1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70" name="Google Shape;568;p31"/>
            <p:cNvSpPr/>
            <p:nvPr/>
          </p:nvSpPr>
          <p:spPr>
            <a:xfrm flipH="1">
              <a:off x="1560237" y="467008"/>
              <a:ext cx="132517" cy="12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415" y="9814"/>
                  </a:lnTo>
                  <a:lnTo>
                    <a:pt x="21600" y="21600"/>
                  </a:lnTo>
                  <a:lnTo>
                    <a:pt x="18197" y="1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71" name="Google Shape;569;p31"/>
            <p:cNvSpPr/>
            <p:nvPr/>
          </p:nvSpPr>
          <p:spPr>
            <a:xfrm flipH="1">
              <a:off x="1173011" y="311422"/>
              <a:ext cx="471492" cy="639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45" y="7218"/>
                  </a:moveTo>
                  <a:cubicBezTo>
                    <a:pt x="12366" y="7218"/>
                    <a:pt x="12387" y="7218"/>
                    <a:pt x="12408" y="7218"/>
                  </a:cubicBezTo>
                  <a:cubicBezTo>
                    <a:pt x="13592" y="7248"/>
                    <a:pt x="14272" y="8056"/>
                    <a:pt x="14272" y="9213"/>
                  </a:cubicBezTo>
                  <a:cubicBezTo>
                    <a:pt x="14272" y="9716"/>
                    <a:pt x="14145" y="10283"/>
                    <a:pt x="13876" y="10881"/>
                  </a:cubicBezTo>
                  <a:cubicBezTo>
                    <a:pt x="13003" y="12829"/>
                    <a:pt x="10951" y="14385"/>
                    <a:pt x="9262" y="14385"/>
                  </a:cubicBezTo>
                  <a:cubicBezTo>
                    <a:pt x="9238" y="14385"/>
                    <a:pt x="9213" y="14382"/>
                    <a:pt x="9185" y="14382"/>
                  </a:cubicBezTo>
                  <a:cubicBezTo>
                    <a:pt x="8005" y="14352"/>
                    <a:pt x="7325" y="13547"/>
                    <a:pt x="7325" y="12387"/>
                  </a:cubicBezTo>
                  <a:cubicBezTo>
                    <a:pt x="7325" y="11887"/>
                    <a:pt x="7451" y="11323"/>
                    <a:pt x="7717" y="10727"/>
                  </a:cubicBezTo>
                  <a:cubicBezTo>
                    <a:pt x="8597" y="8769"/>
                    <a:pt x="10653" y="7218"/>
                    <a:pt x="12345" y="7218"/>
                  </a:cubicBezTo>
                  <a:close/>
                  <a:moveTo>
                    <a:pt x="13063" y="0"/>
                  </a:moveTo>
                  <a:lnTo>
                    <a:pt x="10432" y="989"/>
                  </a:lnTo>
                  <a:lnTo>
                    <a:pt x="9287" y="3828"/>
                  </a:lnTo>
                  <a:lnTo>
                    <a:pt x="7300" y="5312"/>
                  </a:lnTo>
                  <a:lnTo>
                    <a:pt x="4925" y="5102"/>
                  </a:lnTo>
                  <a:lnTo>
                    <a:pt x="2904" y="7595"/>
                  </a:lnTo>
                  <a:lnTo>
                    <a:pt x="3860" y="9543"/>
                  </a:lnTo>
                  <a:lnTo>
                    <a:pt x="2897" y="11689"/>
                  </a:lnTo>
                  <a:lnTo>
                    <a:pt x="228" y="13544"/>
                  </a:lnTo>
                  <a:lnTo>
                    <a:pt x="0" y="16076"/>
                  </a:lnTo>
                  <a:lnTo>
                    <a:pt x="2505" y="15995"/>
                  </a:lnTo>
                  <a:lnTo>
                    <a:pt x="3125" y="17545"/>
                  </a:lnTo>
                  <a:lnTo>
                    <a:pt x="1727" y="20376"/>
                  </a:lnTo>
                  <a:lnTo>
                    <a:pt x="3419" y="21471"/>
                  </a:lnTo>
                  <a:lnTo>
                    <a:pt x="6004" y="19404"/>
                  </a:lnTo>
                  <a:lnTo>
                    <a:pt x="7840" y="19451"/>
                  </a:lnTo>
                  <a:lnTo>
                    <a:pt x="8530" y="21600"/>
                  </a:lnTo>
                  <a:lnTo>
                    <a:pt x="11164" y="20616"/>
                  </a:lnTo>
                  <a:lnTo>
                    <a:pt x="12310" y="17772"/>
                  </a:lnTo>
                  <a:lnTo>
                    <a:pt x="14296" y="16291"/>
                  </a:lnTo>
                  <a:lnTo>
                    <a:pt x="16671" y="16498"/>
                  </a:lnTo>
                  <a:lnTo>
                    <a:pt x="18692" y="14011"/>
                  </a:lnTo>
                  <a:lnTo>
                    <a:pt x="17736" y="12060"/>
                  </a:lnTo>
                  <a:lnTo>
                    <a:pt x="18696" y="9917"/>
                  </a:lnTo>
                  <a:lnTo>
                    <a:pt x="21365" y="8059"/>
                  </a:lnTo>
                  <a:lnTo>
                    <a:pt x="21600" y="5522"/>
                  </a:lnTo>
                  <a:lnTo>
                    <a:pt x="19092" y="5608"/>
                  </a:lnTo>
                  <a:lnTo>
                    <a:pt x="18472" y="4063"/>
                  </a:lnTo>
                  <a:lnTo>
                    <a:pt x="19869" y="1224"/>
                  </a:lnTo>
                  <a:lnTo>
                    <a:pt x="18177" y="131"/>
                  </a:lnTo>
                  <a:lnTo>
                    <a:pt x="15592" y="2196"/>
                  </a:lnTo>
                  <a:lnTo>
                    <a:pt x="13753" y="2152"/>
                  </a:lnTo>
                  <a:lnTo>
                    <a:pt x="13063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72" name="Google Shape;570;p31"/>
            <p:cNvSpPr/>
            <p:nvPr/>
          </p:nvSpPr>
          <p:spPr>
            <a:xfrm flipH="1">
              <a:off x="1536992" y="393310"/>
              <a:ext cx="155762" cy="1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18" y="0"/>
                  </a:moveTo>
                  <a:lnTo>
                    <a:pt x="0" y="11138"/>
                  </a:lnTo>
                  <a:lnTo>
                    <a:pt x="15482" y="21600"/>
                  </a:lnTo>
                  <a:lnTo>
                    <a:pt x="21600" y="10450"/>
                  </a:lnTo>
                  <a:lnTo>
                    <a:pt x="6118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73" name="Google Shape;571;p31"/>
            <p:cNvSpPr/>
            <p:nvPr/>
          </p:nvSpPr>
          <p:spPr>
            <a:xfrm flipH="1">
              <a:off x="1816786" y="973969"/>
              <a:ext cx="167691" cy="9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20" y="0"/>
                  </a:moveTo>
                  <a:lnTo>
                    <a:pt x="0" y="6299"/>
                  </a:lnTo>
                  <a:lnTo>
                    <a:pt x="14380" y="21600"/>
                  </a:lnTo>
                  <a:lnTo>
                    <a:pt x="21600" y="15264"/>
                  </a:lnTo>
                  <a:lnTo>
                    <a:pt x="722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74" name="Google Shape;572;p31"/>
            <p:cNvSpPr/>
            <p:nvPr/>
          </p:nvSpPr>
          <p:spPr>
            <a:xfrm flipH="1">
              <a:off x="2092757" y="1434608"/>
              <a:ext cx="171285" cy="162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512" y="0"/>
                  </a:moveTo>
                  <a:lnTo>
                    <a:pt x="0" y="12388"/>
                  </a:lnTo>
                  <a:lnTo>
                    <a:pt x="14079" y="21600"/>
                  </a:lnTo>
                  <a:lnTo>
                    <a:pt x="21600" y="9201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75" name="Google Shape;573;p31"/>
            <p:cNvSpPr/>
            <p:nvPr/>
          </p:nvSpPr>
          <p:spPr>
            <a:xfrm flipH="1">
              <a:off x="2131143" y="1527828"/>
              <a:ext cx="132899" cy="141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467" y="11009"/>
                  </a:lnTo>
                  <a:lnTo>
                    <a:pt x="21600" y="21600"/>
                  </a:lnTo>
                  <a:lnTo>
                    <a:pt x="18145" y="10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1D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76" name="Google Shape;574;p31"/>
            <p:cNvSpPr/>
            <p:nvPr/>
          </p:nvSpPr>
          <p:spPr>
            <a:xfrm flipH="1">
              <a:off x="2087862" y="1361406"/>
              <a:ext cx="116612" cy="142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06" y="0"/>
                  </a:moveTo>
                  <a:lnTo>
                    <a:pt x="0" y="11101"/>
                  </a:lnTo>
                  <a:lnTo>
                    <a:pt x="20694" y="21600"/>
                  </a:lnTo>
                  <a:lnTo>
                    <a:pt x="21600" y="10511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77" name="Google Shape;575;p31"/>
            <p:cNvSpPr/>
            <p:nvPr/>
          </p:nvSpPr>
          <p:spPr>
            <a:xfrm flipH="1">
              <a:off x="1603213" y="517546"/>
              <a:ext cx="161574" cy="7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675" y="0"/>
                  </a:moveTo>
                  <a:lnTo>
                    <a:pt x="0" y="699"/>
                  </a:lnTo>
                  <a:lnTo>
                    <a:pt x="14925" y="21600"/>
                  </a:lnTo>
                  <a:lnTo>
                    <a:pt x="21600" y="20926"/>
                  </a:lnTo>
                  <a:lnTo>
                    <a:pt x="667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78" name="Google Shape;576;p31"/>
            <p:cNvSpPr/>
            <p:nvPr/>
          </p:nvSpPr>
          <p:spPr>
            <a:xfrm flipH="1">
              <a:off x="1988607" y="1119794"/>
              <a:ext cx="154692" cy="14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11" y="0"/>
                  </a:moveTo>
                  <a:lnTo>
                    <a:pt x="0" y="10996"/>
                  </a:lnTo>
                  <a:lnTo>
                    <a:pt x="15578" y="21600"/>
                  </a:lnTo>
                  <a:lnTo>
                    <a:pt x="21600" y="10604"/>
                  </a:lnTo>
                  <a:lnTo>
                    <a:pt x="6011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79" name="Google Shape;577;p31"/>
            <p:cNvSpPr/>
            <p:nvPr/>
          </p:nvSpPr>
          <p:spPr>
            <a:xfrm flipH="1">
              <a:off x="1863583" y="893817"/>
              <a:ext cx="125329" cy="12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372" y="9860"/>
                  </a:lnTo>
                  <a:lnTo>
                    <a:pt x="21600" y="21600"/>
                  </a:lnTo>
                  <a:lnTo>
                    <a:pt x="19241" y="11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80" name="Google Shape;578;p31"/>
            <p:cNvSpPr/>
            <p:nvPr/>
          </p:nvSpPr>
          <p:spPr>
            <a:xfrm flipH="1">
              <a:off x="2087862" y="1324265"/>
              <a:ext cx="162415" cy="10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742" y="7536"/>
                  </a:lnTo>
                  <a:lnTo>
                    <a:pt x="21600" y="21600"/>
                  </a:lnTo>
                  <a:lnTo>
                    <a:pt x="14847" y="14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293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81" name="Google Shape;579;p31"/>
            <p:cNvSpPr/>
            <p:nvPr/>
          </p:nvSpPr>
          <p:spPr>
            <a:xfrm flipH="1">
              <a:off x="1917646" y="955688"/>
              <a:ext cx="179774" cy="138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77" y="0"/>
                  </a:moveTo>
                  <a:lnTo>
                    <a:pt x="0" y="10768"/>
                  </a:lnTo>
                  <a:lnTo>
                    <a:pt x="13405" y="21600"/>
                  </a:lnTo>
                  <a:lnTo>
                    <a:pt x="21600" y="10832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82" name="Google Shape;580;p31"/>
            <p:cNvSpPr/>
            <p:nvPr/>
          </p:nvSpPr>
          <p:spPr>
            <a:xfrm flipH="1">
              <a:off x="1985854" y="1024590"/>
              <a:ext cx="114394" cy="16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34" y="0"/>
                  </a:moveTo>
                  <a:lnTo>
                    <a:pt x="0" y="12500"/>
                  </a:lnTo>
                  <a:lnTo>
                    <a:pt x="21080" y="21600"/>
                  </a:lnTo>
                  <a:lnTo>
                    <a:pt x="21600" y="910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83" name="Google Shape;581;p31"/>
            <p:cNvSpPr/>
            <p:nvPr/>
          </p:nvSpPr>
          <p:spPr>
            <a:xfrm flipH="1">
              <a:off x="2105525" y="1224594"/>
              <a:ext cx="144752" cy="168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29" y="0"/>
                  </a:moveTo>
                  <a:lnTo>
                    <a:pt x="0" y="12740"/>
                  </a:lnTo>
                  <a:lnTo>
                    <a:pt x="16659" y="21600"/>
                  </a:lnTo>
                  <a:lnTo>
                    <a:pt x="21600" y="8860"/>
                  </a:lnTo>
                  <a:lnTo>
                    <a:pt x="492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84" name="Google Shape;582;p31"/>
            <p:cNvSpPr/>
            <p:nvPr/>
          </p:nvSpPr>
          <p:spPr>
            <a:xfrm flipH="1">
              <a:off x="1577297" y="945681"/>
              <a:ext cx="575102" cy="81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527" y="6942"/>
                  </a:moveTo>
                  <a:cubicBezTo>
                    <a:pt x="12556" y="6942"/>
                    <a:pt x="12582" y="6942"/>
                    <a:pt x="12608" y="6942"/>
                  </a:cubicBezTo>
                  <a:cubicBezTo>
                    <a:pt x="13940" y="6975"/>
                    <a:pt x="14702" y="7843"/>
                    <a:pt x="14702" y="9092"/>
                  </a:cubicBezTo>
                  <a:cubicBezTo>
                    <a:pt x="14702" y="9631"/>
                    <a:pt x="14561" y="10241"/>
                    <a:pt x="14259" y="10885"/>
                  </a:cubicBezTo>
                  <a:cubicBezTo>
                    <a:pt x="13274" y="12986"/>
                    <a:pt x="10962" y="14660"/>
                    <a:pt x="9067" y="14660"/>
                  </a:cubicBezTo>
                  <a:cubicBezTo>
                    <a:pt x="9041" y="14660"/>
                    <a:pt x="9015" y="14660"/>
                    <a:pt x="8992" y="14660"/>
                  </a:cubicBezTo>
                  <a:cubicBezTo>
                    <a:pt x="7660" y="14627"/>
                    <a:pt x="6893" y="13759"/>
                    <a:pt x="6893" y="12512"/>
                  </a:cubicBezTo>
                  <a:cubicBezTo>
                    <a:pt x="6893" y="11974"/>
                    <a:pt x="7039" y="11363"/>
                    <a:pt x="7338" y="10718"/>
                  </a:cubicBezTo>
                  <a:cubicBezTo>
                    <a:pt x="8320" y="8614"/>
                    <a:pt x="10632" y="6942"/>
                    <a:pt x="12527" y="6942"/>
                  </a:cubicBezTo>
                  <a:close/>
                  <a:moveTo>
                    <a:pt x="14658" y="0"/>
                  </a:moveTo>
                  <a:lnTo>
                    <a:pt x="12605" y="2587"/>
                  </a:lnTo>
                  <a:lnTo>
                    <a:pt x="10500" y="3349"/>
                  </a:lnTo>
                  <a:lnTo>
                    <a:pt x="8817" y="2106"/>
                  </a:lnTo>
                  <a:lnTo>
                    <a:pt x="6255" y="3936"/>
                  </a:lnTo>
                  <a:lnTo>
                    <a:pt x="6152" y="6464"/>
                  </a:lnTo>
                  <a:lnTo>
                    <a:pt x="4532" y="8372"/>
                  </a:lnTo>
                  <a:lnTo>
                    <a:pt x="1761" y="9246"/>
                  </a:lnTo>
                  <a:lnTo>
                    <a:pt x="517" y="11893"/>
                  </a:lnTo>
                  <a:lnTo>
                    <a:pt x="2424" y="12879"/>
                  </a:lnTo>
                  <a:lnTo>
                    <a:pt x="2240" y="14822"/>
                  </a:lnTo>
                  <a:lnTo>
                    <a:pt x="0" y="17298"/>
                  </a:lnTo>
                  <a:lnTo>
                    <a:pt x="798" y="19210"/>
                  </a:lnTo>
                  <a:lnTo>
                    <a:pt x="3601" y="18075"/>
                  </a:lnTo>
                  <a:lnTo>
                    <a:pt x="4954" y="18916"/>
                  </a:lnTo>
                  <a:lnTo>
                    <a:pt x="4566" y="21541"/>
                  </a:lnTo>
                  <a:lnTo>
                    <a:pt x="6942" y="21600"/>
                  </a:lnTo>
                  <a:lnTo>
                    <a:pt x="8998" y="19011"/>
                  </a:lnTo>
                  <a:lnTo>
                    <a:pt x="11097" y="18255"/>
                  </a:lnTo>
                  <a:lnTo>
                    <a:pt x="12786" y="19498"/>
                  </a:lnTo>
                  <a:lnTo>
                    <a:pt x="15339" y="17667"/>
                  </a:lnTo>
                  <a:lnTo>
                    <a:pt x="15445" y="15139"/>
                  </a:lnTo>
                  <a:lnTo>
                    <a:pt x="17062" y="13230"/>
                  </a:lnTo>
                  <a:lnTo>
                    <a:pt x="19839" y="12358"/>
                  </a:lnTo>
                  <a:lnTo>
                    <a:pt x="21080" y="9710"/>
                  </a:lnTo>
                  <a:lnTo>
                    <a:pt x="19173" y="8726"/>
                  </a:lnTo>
                  <a:lnTo>
                    <a:pt x="19363" y="6782"/>
                  </a:lnTo>
                  <a:lnTo>
                    <a:pt x="21600" y="4307"/>
                  </a:lnTo>
                  <a:lnTo>
                    <a:pt x="20796" y="2392"/>
                  </a:lnTo>
                  <a:lnTo>
                    <a:pt x="17996" y="3527"/>
                  </a:lnTo>
                  <a:lnTo>
                    <a:pt x="16643" y="2686"/>
                  </a:lnTo>
                  <a:lnTo>
                    <a:pt x="17034" y="57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85" name="Google Shape;583;p31"/>
            <p:cNvSpPr/>
            <p:nvPr/>
          </p:nvSpPr>
          <p:spPr>
            <a:xfrm flipH="1">
              <a:off x="2031736" y="1191675"/>
              <a:ext cx="185508" cy="102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10" y="0"/>
                  </a:moveTo>
                  <a:lnTo>
                    <a:pt x="0" y="6955"/>
                  </a:lnTo>
                  <a:lnTo>
                    <a:pt x="13008" y="21600"/>
                  </a:lnTo>
                  <a:lnTo>
                    <a:pt x="21600" y="14645"/>
                  </a:lnTo>
                  <a:lnTo>
                    <a:pt x="861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86" name="Google Shape;584;p31"/>
            <p:cNvSpPr/>
            <p:nvPr/>
          </p:nvSpPr>
          <p:spPr>
            <a:xfrm flipH="1">
              <a:off x="1749113" y="568251"/>
              <a:ext cx="229706" cy="257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5388"/>
                  </a:moveTo>
                  <a:cubicBezTo>
                    <a:pt x="14" y="15395"/>
                    <a:pt x="22" y="15402"/>
                    <a:pt x="36" y="15409"/>
                  </a:cubicBezTo>
                  <a:lnTo>
                    <a:pt x="0" y="15388"/>
                  </a:lnTo>
                  <a:close/>
                  <a:moveTo>
                    <a:pt x="9168" y="0"/>
                  </a:moveTo>
                  <a:cubicBezTo>
                    <a:pt x="10405" y="686"/>
                    <a:pt x="11095" y="2181"/>
                    <a:pt x="11095" y="4107"/>
                  </a:cubicBezTo>
                  <a:cubicBezTo>
                    <a:pt x="11095" y="5236"/>
                    <a:pt x="10858" y="6517"/>
                    <a:pt x="10361" y="7874"/>
                  </a:cubicBezTo>
                  <a:cubicBezTo>
                    <a:pt x="8715" y="12285"/>
                    <a:pt x="4854" y="15804"/>
                    <a:pt x="1697" y="15804"/>
                  </a:cubicBezTo>
                  <a:cubicBezTo>
                    <a:pt x="1654" y="15804"/>
                    <a:pt x="1618" y="15804"/>
                    <a:pt x="1575" y="15804"/>
                  </a:cubicBezTo>
                  <a:cubicBezTo>
                    <a:pt x="992" y="15783"/>
                    <a:pt x="475" y="15644"/>
                    <a:pt x="36" y="15409"/>
                  </a:cubicBezTo>
                  <a:lnTo>
                    <a:pt x="10498" y="21184"/>
                  </a:lnTo>
                  <a:cubicBezTo>
                    <a:pt x="10951" y="21434"/>
                    <a:pt x="11476" y="21579"/>
                    <a:pt x="12066" y="21600"/>
                  </a:cubicBezTo>
                  <a:cubicBezTo>
                    <a:pt x="12109" y="21600"/>
                    <a:pt x="12159" y="21600"/>
                    <a:pt x="12202" y="21600"/>
                  </a:cubicBezTo>
                  <a:cubicBezTo>
                    <a:pt x="15359" y="21600"/>
                    <a:pt x="19213" y="18075"/>
                    <a:pt x="20852" y="13671"/>
                  </a:cubicBezTo>
                  <a:cubicBezTo>
                    <a:pt x="21356" y="12320"/>
                    <a:pt x="21600" y="11039"/>
                    <a:pt x="21600" y="9903"/>
                  </a:cubicBezTo>
                  <a:cubicBezTo>
                    <a:pt x="21600" y="7985"/>
                    <a:pt x="20910" y="6482"/>
                    <a:pt x="19666" y="5796"/>
                  </a:cubicBezTo>
                  <a:lnTo>
                    <a:pt x="916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87" name="Google Shape;585;p31"/>
            <p:cNvSpPr/>
            <p:nvPr/>
          </p:nvSpPr>
          <p:spPr>
            <a:xfrm flipH="1">
              <a:off x="1671498" y="371804"/>
              <a:ext cx="162950" cy="125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11" y="0"/>
                  </a:moveTo>
                  <a:lnTo>
                    <a:pt x="0" y="9643"/>
                  </a:lnTo>
                  <a:lnTo>
                    <a:pt x="14789" y="21600"/>
                  </a:lnTo>
                  <a:lnTo>
                    <a:pt x="21600" y="11957"/>
                  </a:lnTo>
                  <a:lnTo>
                    <a:pt x="6811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88" name="Google Shape;586;p31"/>
            <p:cNvSpPr/>
            <p:nvPr/>
          </p:nvSpPr>
          <p:spPr>
            <a:xfrm flipH="1">
              <a:off x="1965438" y="918880"/>
              <a:ext cx="145363" cy="98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5022" y="6458"/>
                  </a:lnTo>
                  <a:lnTo>
                    <a:pt x="21600" y="21600"/>
                  </a:lnTo>
                  <a:lnTo>
                    <a:pt x="16589" y="15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89" name="Google Shape;587;p31"/>
            <p:cNvSpPr/>
            <p:nvPr/>
          </p:nvSpPr>
          <p:spPr>
            <a:xfrm flipH="1">
              <a:off x="1971403" y="842369"/>
              <a:ext cx="139398" cy="14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13" y="0"/>
                  </a:moveTo>
                  <a:lnTo>
                    <a:pt x="0" y="11339"/>
                  </a:lnTo>
                  <a:lnTo>
                    <a:pt x="17299" y="21600"/>
                  </a:lnTo>
                  <a:lnTo>
                    <a:pt x="21600" y="10248"/>
                  </a:lnTo>
                  <a:lnTo>
                    <a:pt x="4313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90" name="Google Shape;588;p31"/>
            <p:cNvSpPr/>
            <p:nvPr/>
          </p:nvSpPr>
          <p:spPr>
            <a:xfrm flipH="1">
              <a:off x="1722884" y="426478"/>
              <a:ext cx="148269" cy="70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253" y="21245"/>
                  </a:lnTo>
                  <a:lnTo>
                    <a:pt x="21600" y="21600"/>
                  </a:lnTo>
                  <a:lnTo>
                    <a:pt x="5347" y="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6F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91" name="Google Shape;589;p31"/>
            <p:cNvSpPr/>
            <p:nvPr/>
          </p:nvSpPr>
          <p:spPr>
            <a:xfrm flipH="1">
              <a:off x="1971403" y="800515"/>
              <a:ext cx="123875" cy="11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47" y="8144"/>
                  </a:lnTo>
                  <a:lnTo>
                    <a:pt x="21600" y="21600"/>
                  </a:lnTo>
                  <a:lnTo>
                    <a:pt x="19453" y="13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92" name="Google Shape;590;p31"/>
            <p:cNvSpPr/>
            <p:nvPr/>
          </p:nvSpPr>
          <p:spPr>
            <a:xfrm flipH="1">
              <a:off x="1825655" y="394963"/>
              <a:ext cx="134506" cy="146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72" y="0"/>
                  </a:moveTo>
                  <a:lnTo>
                    <a:pt x="0" y="11350"/>
                  </a:lnTo>
                  <a:lnTo>
                    <a:pt x="17916" y="21600"/>
                  </a:lnTo>
                  <a:lnTo>
                    <a:pt x="21600" y="10250"/>
                  </a:lnTo>
                  <a:lnTo>
                    <a:pt x="3672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93" name="Google Shape;591;p31"/>
            <p:cNvSpPr/>
            <p:nvPr/>
          </p:nvSpPr>
          <p:spPr>
            <a:xfrm flipH="1">
              <a:off x="1773352" y="368247"/>
              <a:ext cx="163945" cy="96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01" y="0"/>
                  </a:moveTo>
                  <a:lnTo>
                    <a:pt x="0" y="6009"/>
                  </a:lnTo>
                  <a:lnTo>
                    <a:pt x="14709" y="21600"/>
                  </a:lnTo>
                  <a:lnTo>
                    <a:pt x="21600" y="15591"/>
                  </a:lnTo>
                  <a:lnTo>
                    <a:pt x="690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94" name="Google Shape;592;p31"/>
            <p:cNvSpPr/>
            <p:nvPr/>
          </p:nvSpPr>
          <p:spPr>
            <a:xfrm flipH="1">
              <a:off x="1848595" y="471724"/>
              <a:ext cx="151099" cy="10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51" y="0"/>
                  </a:moveTo>
                  <a:lnTo>
                    <a:pt x="0" y="7914"/>
                  </a:lnTo>
                  <a:lnTo>
                    <a:pt x="15960" y="21600"/>
                  </a:lnTo>
                  <a:lnTo>
                    <a:pt x="21600" y="13702"/>
                  </a:lnTo>
                  <a:lnTo>
                    <a:pt x="565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95" name="Google Shape;593;p31"/>
            <p:cNvSpPr/>
            <p:nvPr/>
          </p:nvSpPr>
          <p:spPr>
            <a:xfrm flipH="1">
              <a:off x="1956566" y="626152"/>
              <a:ext cx="130759" cy="127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71" y="0"/>
                  </a:moveTo>
                  <a:lnTo>
                    <a:pt x="0" y="9823"/>
                  </a:lnTo>
                  <a:lnTo>
                    <a:pt x="18429" y="21600"/>
                  </a:lnTo>
                  <a:lnTo>
                    <a:pt x="21600" y="11777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96" name="Google Shape;594;p31"/>
            <p:cNvSpPr/>
            <p:nvPr/>
          </p:nvSpPr>
          <p:spPr>
            <a:xfrm flipH="1">
              <a:off x="2028906" y="734178"/>
              <a:ext cx="116305" cy="13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6" y="0"/>
                  </a:moveTo>
                  <a:lnTo>
                    <a:pt x="0" y="10742"/>
                  </a:lnTo>
                  <a:lnTo>
                    <a:pt x="20720" y="21600"/>
                  </a:lnTo>
                  <a:lnTo>
                    <a:pt x="21600" y="10858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97" name="Google Shape;595;p31"/>
            <p:cNvSpPr/>
            <p:nvPr/>
          </p:nvSpPr>
          <p:spPr>
            <a:xfrm flipH="1">
              <a:off x="1975761" y="683969"/>
              <a:ext cx="164785" cy="119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76" y="0"/>
                  </a:moveTo>
                  <a:lnTo>
                    <a:pt x="0" y="9073"/>
                  </a:lnTo>
                  <a:lnTo>
                    <a:pt x="14634" y="21600"/>
                  </a:lnTo>
                  <a:lnTo>
                    <a:pt x="21600" y="12527"/>
                  </a:lnTo>
                  <a:lnTo>
                    <a:pt x="6976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98" name="Google Shape;596;p31"/>
            <p:cNvSpPr/>
            <p:nvPr/>
          </p:nvSpPr>
          <p:spPr>
            <a:xfrm flipH="1">
              <a:off x="1888053" y="506216"/>
              <a:ext cx="158897" cy="74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5166" y="19999"/>
                  </a:lnTo>
                  <a:lnTo>
                    <a:pt x="21600" y="21600"/>
                  </a:lnTo>
                  <a:lnTo>
                    <a:pt x="6424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999" name="Google Shape;597;p31"/>
            <p:cNvSpPr/>
            <p:nvPr/>
          </p:nvSpPr>
          <p:spPr>
            <a:xfrm flipH="1">
              <a:off x="1956566" y="573463"/>
              <a:ext cx="130682" cy="12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160" y="9328"/>
                  </a:lnTo>
                  <a:lnTo>
                    <a:pt x="21600" y="21600"/>
                  </a:lnTo>
                  <a:lnTo>
                    <a:pt x="18440" y="12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00" name="Google Shape;598;p31"/>
            <p:cNvSpPr/>
            <p:nvPr/>
          </p:nvSpPr>
          <p:spPr>
            <a:xfrm flipH="1">
              <a:off x="1603217" y="437562"/>
              <a:ext cx="430428" cy="583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45" y="7215"/>
                  </a:moveTo>
                  <a:cubicBezTo>
                    <a:pt x="12368" y="7215"/>
                    <a:pt x="12387" y="7215"/>
                    <a:pt x="12410" y="7218"/>
                  </a:cubicBezTo>
                  <a:cubicBezTo>
                    <a:pt x="13595" y="7249"/>
                    <a:pt x="14278" y="8054"/>
                    <a:pt x="14278" y="9214"/>
                  </a:cubicBezTo>
                  <a:cubicBezTo>
                    <a:pt x="14278" y="9713"/>
                    <a:pt x="14148" y="10283"/>
                    <a:pt x="13879" y="10880"/>
                  </a:cubicBezTo>
                  <a:cubicBezTo>
                    <a:pt x="13005" y="12827"/>
                    <a:pt x="10944" y="14385"/>
                    <a:pt x="9255" y="14385"/>
                  </a:cubicBezTo>
                  <a:cubicBezTo>
                    <a:pt x="9236" y="14385"/>
                    <a:pt x="9213" y="14385"/>
                    <a:pt x="9190" y="14385"/>
                  </a:cubicBezTo>
                  <a:cubicBezTo>
                    <a:pt x="8005" y="14354"/>
                    <a:pt x="7325" y="13546"/>
                    <a:pt x="7325" y="12389"/>
                  </a:cubicBezTo>
                  <a:cubicBezTo>
                    <a:pt x="7325" y="11887"/>
                    <a:pt x="7448" y="11323"/>
                    <a:pt x="7717" y="10727"/>
                  </a:cubicBezTo>
                  <a:cubicBezTo>
                    <a:pt x="8595" y="8770"/>
                    <a:pt x="10652" y="7215"/>
                    <a:pt x="12345" y="7215"/>
                  </a:cubicBezTo>
                  <a:close/>
                  <a:moveTo>
                    <a:pt x="13062" y="0"/>
                  </a:moveTo>
                  <a:lnTo>
                    <a:pt x="10437" y="989"/>
                  </a:lnTo>
                  <a:lnTo>
                    <a:pt x="9290" y="3830"/>
                  </a:lnTo>
                  <a:lnTo>
                    <a:pt x="7306" y="5308"/>
                  </a:lnTo>
                  <a:lnTo>
                    <a:pt x="4931" y="5103"/>
                  </a:lnTo>
                  <a:lnTo>
                    <a:pt x="2912" y="7589"/>
                  </a:lnTo>
                  <a:lnTo>
                    <a:pt x="3868" y="9542"/>
                  </a:lnTo>
                  <a:lnTo>
                    <a:pt x="2905" y="11685"/>
                  </a:lnTo>
                  <a:lnTo>
                    <a:pt x="238" y="13543"/>
                  </a:lnTo>
                  <a:lnTo>
                    <a:pt x="0" y="16081"/>
                  </a:lnTo>
                  <a:lnTo>
                    <a:pt x="2506" y="15995"/>
                  </a:lnTo>
                  <a:lnTo>
                    <a:pt x="3127" y="17541"/>
                  </a:lnTo>
                  <a:lnTo>
                    <a:pt x="1731" y="20376"/>
                  </a:lnTo>
                  <a:lnTo>
                    <a:pt x="3423" y="21468"/>
                  </a:lnTo>
                  <a:lnTo>
                    <a:pt x="6005" y="19402"/>
                  </a:lnTo>
                  <a:lnTo>
                    <a:pt x="7843" y="19451"/>
                  </a:lnTo>
                  <a:lnTo>
                    <a:pt x="8534" y="21600"/>
                  </a:lnTo>
                  <a:lnTo>
                    <a:pt x="11163" y="20608"/>
                  </a:lnTo>
                  <a:lnTo>
                    <a:pt x="12310" y="17773"/>
                  </a:lnTo>
                  <a:lnTo>
                    <a:pt x="14294" y="16289"/>
                  </a:lnTo>
                  <a:lnTo>
                    <a:pt x="16665" y="16497"/>
                  </a:lnTo>
                  <a:lnTo>
                    <a:pt x="18688" y="14008"/>
                  </a:lnTo>
                  <a:lnTo>
                    <a:pt x="17732" y="12061"/>
                  </a:lnTo>
                  <a:lnTo>
                    <a:pt x="18691" y="9912"/>
                  </a:lnTo>
                  <a:lnTo>
                    <a:pt x="21362" y="8063"/>
                  </a:lnTo>
                  <a:lnTo>
                    <a:pt x="21600" y="5526"/>
                  </a:lnTo>
                  <a:lnTo>
                    <a:pt x="19094" y="5608"/>
                  </a:lnTo>
                  <a:lnTo>
                    <a:pt x="18469" y="4059"/>
                  </a:lnTo>
                  <a:lnTo>
                    <a:pt x="19873" y="1221"/>
                  </a:lnTo>
                  <a:lnTo>
                    <a:pt x="18173" y="129"/>
                  </a:lnTo>
                  <a:lnTo>
                    <a:pt x="15595" y="2195"/>
                  </a:lnTo>
                  <a:lnTo>
                    <a:pt x="13753" y="2152"/>
                  </a:lnTo>
                  <a:lnTo>
                    <a:pt x="13062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01" name="Google Shape;599;p31"/>
            <p:cNvSpPr/>
            <p:nvPr/>
          </p:nvSpPr>
          <p:spPr>
            <a:xfrm flipH="1">
              <a:off x="1935385" y="506216"/>
              <a:ext cx="151863" cy="136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732" y="0"/>
                  </a:moveTo>
                  <a:lnTo>
                    <a:pt x="0" y="10649"/>
                  </a:lnTo>
                  <a:lnTo>
                    <a:pt x="15868" y="21600"/>
                  </a:lnTo>
                  <a:lnTo>
                    <a:pt x="21600" y="10964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02" name="Google Shape;600;p31"/>
            <p:cNvSpPr/>
            <p:nvPr/>
          </p:nvSpPr>
          <p:spPr>
            <a:xfrm flipH="1">
              <a:off x="2357944" y="1254371"/>
              <a:ext cx="256515" cy="39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600" fill="norm" stroke="1" extrusionOk="0">
                  <a:moveTo>
                    <a:pt x="15748" y="0"/>
                  </a:moveTo>
                  <a:cubicBezTo>
                    <a:pt x="15399" y="0"/>
                    <a:pt x="15027" y="18"/>
                    <a:pt x="14630" y="58"/>
                  </a:cubicBezTo>
                  <a:cubicBezTo>
                    <a:pt x="9999" y="517"/>
                    <a:pt x="8036" y="639"/>
                    <a:pt x="4700" y="675"/>
                  </a:cubicBezTo>
                  <a:cubicBezTo>
                    <a:pt x="2476" y="693"/>
                    <a:pt x="181" y="2735"/>
                    <a:pt x="217" y="5785"/>
                  </a:cubicBezTo>
                  <a:cubicBezTo>
                    <a:pt x="276" y="10876"/>
                    <a:pt x="-369" y="18298"/>
                    <a:pt x="323" y="18865"/>
                  </a:cubicBezTo>
                  <a:cubicBezTo>
                    <a:pt x="1263" y="19643"/>
                    <a:pt x="8834" y="21600"/>
                    <a:pt x="8834" y="21600"/>
                  </a:cubicBezTo>
                  <a:lnTo>
                    <a:pt x="8870" y="12460"/>
                  </a:lnTo>
                  <a:lnTo>
                    <a:pt x="9088" y="6675"/>
                  </a:lnTo>
                  <a:lnTo>
                    <a:pt x="16671" y="5344"/>
                  </a:lnTo>
                  <a:cubicBezTo>
                    <a:pt x="20864" y="4597"/>
                    <a:pt x="21231" y="0"/>
                    <a:pt x="15748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03" name="Google Shape;601;p31"/>
            <p:cNvSpPr/>
            <p:nvPr/>
          </p:nvSpPr>
          <p:spPr>
            <a:xfrm flipH="1">
              <a:off x="2282566" y="1293331"/>
              <a:ext cx="252559" cy="408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6" h="21600" fill="norm" stroke="1" extrusionOk="0">
                  <a:moveTo>
                    <a:pt x="4055" y="0"/>
                  </a:moveTo>
                  <a:cubicBezTo>
                    <a:pt x="4000" y="0"/>
                    <a:pt x="3951" y="0"/>
                    <a:pt x="3902" y="0"/>
                  </a:cubicBezTo>
                  <a:cubicBezTo>
                    <a:pt x="1610" y="17"/>
                    <a:pt x="-36" y="328"/>
                    <a:pt x="1" y="3292"/>
                  </a:cubicBezTo>
                  <a:cubicBezTo>
                    <a:pt x="68" y="8240"/>
                    <a:pt x="3189" y="12936"/>
                    <a:pt x="3902" y="13486"/>
                  </a:cubicBezTo>
                  <a:cubicBezTo>
                    <a:pt x="4866" y="14247"/>
                    <a:pt x="8792" y="21600"/>
                    <a:pt x="8792" y="21600"/>
                  </a:cubicBezTo>
                  <a:lnTo>
                    <a:pt x="8828" y="12721"/>
                  </a:lnTo>
                  <a:lnTo>
                    <a:pt x="9048" y="7099"/>
                  </a:lnTo>
                  <a:lnTo>
                    <a:pt x="16876" y="5805"/>
                  </a:lnTo>
                  <a:cubicBezTo>
                    <a:pt x="21192" y="5075"/>
                    <a:pt x="21564" y="608"/>
                    <a:pt x="15919" y="608"/>
                  </a:cubicBezTo>
                  <a:cubicBezTo>
                    <a:pt x="15559" y="608"/>
                    <a:pt x="15175" y="625"/>
                    <a:pt x="14766" y="664"/>
                  </a:cubicBezTo>
                  <a:cubicBezTo>
                    <a:pt x="13986" y="739"/>
                    <a:pt x="13261" y="769"/>
                    <a:pt x="12578" y="769"/>
                  </a:cubicBezTo>
                  <a:cubicBezTo>
                    <a:pt x="9164" y="769"/>
                    <a:pt x="6859" y="0"/>
                    <a:pt x="405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04" name="Google Shape;602;p31"/>
            <p:cNvSpPr/>
            <p:nvPr/>
          </p:nvSpPr>
          <p:spPr>
            <a:xfrm flipH="1">
              <a:off x="2202261" y="1405824"/>
              <a:ext cx="417047" cy="794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8" y="0"/>
                  </a:moveTo>
                  <a:cubicBezTo>
                    <a:pt x="51" y="3454"/>
                    <a:pt x="0" y="7297"/>
                    <a:pt x="824" y="11324"/>
                  </a:cubicBezTo>
                  <a:lnTo>
                    <a:pt x="0" y="17795"/>
                  </a:lnTo>
                  <a:cubicBezTo>
                    <a:pt x="408" y="19376"/>
                    <a:pt x="6495" y="21600"/>
                    <a:pt x="11347" y="21600"/>
                  </a:cubicBezTo>
                  <a:cubicBezTo>
                    <a:pt x="12859" y="21600"/>
                    <a:pt x="14250" y="21384"/>
                    <a:pt x="15315" y="20867"/>
                  </a:cubicBezTo>
                  <a:cubicBezTo>
                    <a:pt x="15952" y="20554"/>
                    <a:pt x="16483" y="20132"/>
                    <a:pt x="16836" y="19581"/>
                  </a:cubicBezTo>
                  <a:lnTo>
                    <a:pt x="18594" y="14488"/>
                  </a:lnTo>
                  <a:lnTo>
                    <a:pt x="18915" y="13568"/>
                  </a:lnTo>
                  <a:lnTo>
                    <a:pt x="21600" y="5819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05" name="Google Shape;603;p31"/>
            <p:cNvSpPr/>
            <p:nvPr/>
          </p:nvSpPr>
          <p:spPr>
            <a:xfrm flipH="1">
              <a:off x="2200200" y="1182244"/>
              <a:ext cx="318638" cy="44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44" h="21600" fill="norm" stroke="1" extrusionOk="0">
                  <a:moveTo>
                    <a:pt x="15785" y="0"/>
                  </a:moveTo>
                  <a:cubicBezTo>
                    <a:pt x="15680" y="0"/>
                    <a:pt x="15574" y="4"/>
                    <a:pt x="15469" y="8"/>
                  </a:cubicBezTo>
                  <a:cubicBezTo>
                    <a:pt x="11114" y="172"/>
                    <a:pt x="8678" y="48"/>
                    <a:pt x="5600" y="447"/>
                  </a:cubicBezTo>
                  <a:cubicBezTo>
                    <a:pt x="2082" y="911"/>
                    <a:pt x="1063" y="1714"/>
                    <a:pt x="780" y="4826"/>
                  </a:cubicBezTo>
                  <a:cubicBezTo>
                    <a:pt x="311" y="10019"/>
                    <a:pt x="-354" y="17629"/>
                    <a:pt x="225" y="18252"/>
                  </a:cubicBezTo>
                  <a:cubicBezTo>
                    <a:pt x="1020" y="19111"/>
                    <a:pt x="7859" y="21600"/>
                    <a:pt x="7859" y="21600"/>
                  </a:cubicBezTo>
                  <a:lnTo>
                    <a:pt x="8826" y="12284"/>
                  </a:lnTo>
                  <a:lnTo>
                    <a:pt x="9625" y="6400"/>
                  </a:lnTo>
                  <a:lnTo>
                    <a:pt x="16814" y="5537"/>
                  </a:lnTo>
                  <a:cubicBezTo>
                    <a:pt x="17082" y="5605"/>
                    <a:pt x="17336" y="5637"/>
                    <a:pt x="17575" y="5637"/>
                  </a:cubicBezTo>
                  <a:cubicBezTo>
                    <a:pt x="20767" y="5637"/>
                    <a:pt x="21246" y="0"/>
                    <a:pt x="15785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06" name="Google Shape;604;p31"/>
            <p:cNvSpPr/>
            <p:nvPr/>
          </p:nvSpPr>
          <p:spPr>
            <a:xfrm flipH="1">
              <a:off x="2227370" y="1181831"/>
              <a:ext cx="203523" cy="246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7" h="21600" fill="norm" stroke="1" extrusionOk="0">
                  <a:moveTo>
                    <a:pt x="19823" y="0"/>
                  </a:moveTo>
                  <a:cubicBezTo>
                    <a:pt x="12926" y="1708"/>
                    <a:pt x="4890" y="666"/>
                    <a:pt x="2022" y="3858"/>
                  </a:cubicBezTo>
                  <a:cubicBezTo>
                    <a:pt x="-977" y="6992"/>
                    <a:pt x="-93" y="17517"/>
                    <a:pt x="1184" y="21600"/>
                  </a:cubicBezTo>
                  <a:cubicBezTo>
                    <a:pt x="1184" y="21600"/>
                    <a:pt x="20262" y="15049"/>
                    <a:pt x="20438" y="14622"/>
                  </a:cubicBezTo>
                  <a:cubicBezTo>
                    <a:pt x="20623" y="14188"/>
                    <a:pt x="19823" y="0"/>
                    <a:pt x="19823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07" name="Google Shape;605;p31"/>
            <p:cNvSpPr/>
            <p:nvPr/>
          </p:nvSpPr>
          <p:spPr>
            <a:xfrm flipH="1">
              <a:off x="2114154" y="1092334"/>
              <a:ext cx="315226" cy="551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1" h="21600" fill="norm" stroke="1" extrusionOk="0">
                  <a:moveTo>
                    <a:pt x="18470" y="0"/>
                  </a:moveTo>
                  <a:cubicBezTo>
                    <a:pt x="17815" y="0"/>
                    <a:pt x="16960" y="188"/>
                    <a:pt x="15900" y="622"/>
                  </a:cubicBezTo>
                  <a:cubicBezTo>
                    <a:pt x="10975" y="2649"/>
                    <a:pt x="8796" y="3239"/>
                    <a:pt x="6216" y="4062"/>
                  </a:cubicBezTo>
                  <a:cubicBezTo>
                    <a:pt x="4311" y="4671"/>
                    <a:pt x="1711" y="5530"/>
                    <a:pt x="1423" y="8056"/>
                  </a:cubicBezTo>
                  <a:cubicBezTo>
                    <a:pt x="944" y="12270"/>
                    <a:pt x="-453" y="18381"/>
                    <a:pt x="148" y="18887"/>
                  </a:cubicBezTo>
                  <a:cubicBezTo>
                    <a:pt x="954" y="19580"/>
                    <a:pt x="7936" y="21600"/>
                    <a:pt x="7936" y="21600"/>
                  </a:cubicBezTo>
                  <a:lnTo>
                    <a:pt x="8928" y="14043"/>
                  </a:lnTo>
                  <a:lnTo>
                    <a:pt x="9744" y="9265"/>
                  </a:lnTo>
                  <a:lnTo>
                    <a:pt x="17277" y="5112"/>
                  </a:lnTo>
                  <a:cubicBezTo>
                    <a:pt x="20507" y="3135"/>
                    <a:pt x="21147" y="0"/>
                    <a:pt x="18470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08" name="Google Shape;606;p31"/>
            <p:cNvSpPr/>
            <p:nvPr/>
          </p:nvSpPr>
          <p:spPr>
            <a:xfrm flipH="1">
              <a:off x="2115927" y="1109455"/>
              <a:ext cx="197334" cy="378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600" fill="norm" stroke="1" extrusionOk="0">
                  <a:moveTo>
                    <a:pt x="21123" y="0"/>
                  </a:moveTo>
                  <a:lnTo>
                    <a:pt x="382" y="9749"/>
                  </a:lnTo>
                  <a:cubicBezTo>
                    <a:pt x="382" y="9749"/>
                    <a:pt x="-477" y="21246"/>
                    <a:pt x="382" y="21600"/>
                  </a:cubicBezTo>
                  <a:cubicBezTo>
                    <a:pt x="382" y="21600"/>
                    <a:pt x="10859" y="13797"/>
                    <a:pt x="11056" y="13518"/>
                  </a:cubicBezTo>
                  <a:cubicBezTo>
                    <a:pt x="11252" y="13240"/>
                    <a:pt x="21123" y="0"/>
                    <a:pt x="21123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09" name="Google Shape;607;p31"/>
            <p:cNvSpPr/>
            <p:nvPr/>
          </p:nvSpPr>
          <p:spPr>
            <a:xfrm flipH="1">
              <a:off x="2049419" y="1018304"/>
              <a:ext cx="291836" cy="65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600" fill="norm" stroke="1" extrusionOk="0">
                  <a:moveTo>
                    <a:pt x="17641" y="0"/>
                  </a:moveTo>
                  <a:cubicBezTo>
                    <a:pt x="17625" y="0"/>
                    <a:pt x="17604" y="0"/>
                    <a:pt x="17582" y="0"/>
                  </a:cubicBezTo>
                  <a:cubicBezTo>
                    <a:pt x="17582" y="0"/>
                    <a:pt x="17577" y="0"/>
                    <a:pt x="17571" y="0"/>
                  </a:cubicBezTo>
                  <a:cubicBezTo>
                    <a:pt x="16602" y="0"/>
                    <a:pt x="15558" y="289"/>
                    <a:pt x="14368" y="981"/>
                  </a:cubicBezTo>
                  <a:lnTo>
                    <a:pt x="4419" y="9078"/>
                  </a:lnTo>
                  <a:cubicBezTo>
                    <a:pt x="4419" y="9078"/>
                    <a:pt x="-669" y="19785"/>
                    <a:pt x="74" y="20434"/>
                  </a:cubicBezTo>
                  <a:cubicBezTo>
                    <a:pt x="591" y="20859"/>
                    <a:pt x="4876" y="21246"/>
                    <a:pt x="7568" y="21447"/>
                  </a:cubicBezTo>
                  <a:cubicBezTo>
                    <a:pt x="8844" y="21546"/>
                    <a:pt x="9765" y="21600"/>
                    <a:pt x="9765" y="21600"/>
                  </a:cubicBezTo>
                  <a:lnTo>
                    <a:pt x="12963" y="9770"/>
                  </a:lnTo>
                  <a:lnTo>
                    <a:pt x="19709" y="3869"/>
                  </a:lnTo>
                  <a:cubicBezTo>
                    <a:pt x="20764" y="2665"/>
                    <a:pt x="20931" y="1498"/>
                    <a:pt x="19585" y="422"/>
                  </a:cubicBezTo>
                  <a:cubicBezTo>
                    <a:pt x="18977" y="158"/>
                    <a:pt x="18336" y="0"/>
                    <a:pt x="1764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10" name="Google Shape;608;p31"/>
            <p:cNvSpPr/>
            <p:nvPr/>
          </p:nvSpPr>
          <p:spPr>
            <a:xfrm flipH="1">
              <a:off x="2049417" y="1018304"/>
              <a:ext cx="184343" cy="65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97" h="21600" fill="norm" stroke="1" extrusionOk="0">
                  <a:moveTo>
                    <a:pt x="14433" y="0"/>
                  </a:moveTo>
                  <a:cubicBezTo>
                    <a:pt x="14410" y="0"/>
                    <a:pt x="14379" y="0"/>
                    <a:pt x="14349" y="0"/>
                  </a:cubicBezTo>
                  <a:cubicBezTo>
                    <a:pt x="21600" y="1531"/>
                    <a:pt x="11888" y="5705"/>
                    <a:pt x="4320" y="9601"/>
                  </a:cubicBezTo>
                  <a:lnTo>
                    <a:pt x="0" y="21447"/>
                  </a:lnTo>
                  <a:cubicBezTo>
                    <a:pt x="1828" y="21546"/>
                    <a:pt x="3147" y="21600"/>
                    <a:pt x="3147" y="21600"/>
                  </a:cubicBezTo>
                  <a:lnTo>
                    <a:pt x="7730" y="9770"/>
                  </a:lnTo>
                  <a:lnTo>
                    <a:pt x="17396" y="3869"/>
                  </a:lnTo>
                  <a:cubicBezTo>
                    <a:pt x="18908" y="2665"/>
                    <a:pt x="19147" y="1498"/>
                    <a:pt x="17218" y="422"/>
                  </a:cubicBezTo>
                  <a:cubicBezTo>
                    <a:pt x="16347" y="158"/>
                    <a:pt x="15429" y="0"/>
                    <a:pt x="14433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11" name="Google Shape;609;p31"/>
            <p:cNvSpPr/>
            <p:nvPr/>
          </p:nvSpPr>
          <p:spPr>
            <a:xfrm flipH="1">
              <a:off x="1924531" y="1337996"/>
              <a:ext cx="402724" cy="62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fill="norm" stroke="1" extrusionOk="0">
                  <a:moveTo>
                    <a:pt x="18374" y="0"/>
                  </a:moveTo>
                  <a:cubicBezTo>
                    <a:pt x="18341" y="0"/>
                    <a:pt x="18309" y="0"/>
                    <a:pt x="18272" y="0"/>
                  </a:cubicBezTo>
                  <a:cubicBezTo>
                    <a:pt x="16821" y="37"/>
                    <a:pt x="15519" y="644"/>
                    <a:pt x="14495" y="1368"/>
                  </a:cubicBezTo>
                  <a:cubicBezTo>
                    <a:pt x="11128" y="3736"/>
                    <a:pt x="9973" y="7378"/>
                    <a:pt x="6647" y="9711"/>
                  </a:cubicBezTo>
                  <a:cubicBezTo>
                    <a:pt x="6383" y="9897"/>
                    <a:pt x="6102" y="10073"/>
                    <a:pt x="5809" y="10244"/>
                  </a:cubicBezTo>
                  <a:cubicBezTo>
                    <a:pt x="4646" y="10905"/>
                    <a:pt x="3284" y="11390"/>
                    <a:pt x="2231" y="12136"/>
                  </a:cubicBezTo>
                  <a:cubicBezTo>
                    <a:pt x="564" y="13330"/>
                    <a:pt x="-95" y="15089"/>
                    <a:pt x="11" y="16759"/>
                  </a:cubicBezTo>
                  <a:cubicBezTo>
                    <a:pt x="92" y="18041"/>
                    <a:pt x="560" y="19289"/>
                    <a:pt x="1166" y="20500"/>
                  </a:cubicBezTo>
                  <a:cubicBezTo>
                    <a:pt x="1353" y="20868"/>
                    <a:pt x="1544" y="21238"/>
                    <a:pt x="1747" y="21600"/>
                  </a:cubicBezTo>
                  <a:cubicBezTo>
                    <a:pt x="2328" y="21292"/>
                    <a:pt x="2942" y="20993"/>
                    <a:pt x="3561" y="20697"/>
                  </a:cubicBezTo>
                  <a:cubicBezTo>
                    <a:pt x="6769" y="19175"/>
                    <a:pt x="10205" y="17807"/>
                    <a:pt x="12323" y="15553"/>
                  </a:cubicBezTo>
                  <a:cubicBezTo>
                    <a:pt x="13962" y="13798"/>
                    <a:pt x="14605" y="11692"/>
                    <a:pt x="15613" y="9711"/>
                  </a:cubicBezTo>
                  <a:cubicBezTo>
                    <a:pt x="16666" y="7648"/>
                    <a:pt x="18150" y="5696"/>
                    <a:pt x="20005" y="3930"/>
                  </a:cubicBezTo>
                  <a:cubicBezTo>
                    <a:pt x="20708" y="3257"/>
                    <a:pt x="21505" y="2519"/>
                    <a:pt x="21407" y="1687"/>
                  </a:cubicBezTo>
                  <a:cubicBezTo>
                    <a:pt x="21346" y="1262"/>
                    <a:pt x="21046" y="898"/>
                    <a:pt x="20606" y="607"/>
                  </a:cubicBezTo>
                  <a:cubicBezTo>
                    <a:pt x="20021" y="225"/>
                    <a:pt x="19183" y="0"/>
                    <a:pt x="1837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12" name="Google Shape;610;p31"/>
            <p:cNvSpPr/>
            <p:nvPr/>
          </p:nvSpPr>
          <p:spPr>
            <a:xfrm flipH="1">
              <a:off x="1924531" y="1355615"/>
              <a:ext cx="424084" cy="817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fill="norm" stroke="1" extrusionOk="0">
                  <a:moveTo>
                    <a:pt x="20743" y="0"/>
                  </a:moveTo>
                  <a:cubicBezTo>
                    <a:pt x="21297" y="1523"/>
                    <a:pt x="18066" y="2694"/>
                    <a:pt x="16673" y="4050"/>
                  </a:cubicBezTo>
                  <a:cubicBezTo>
                    <a:pt x="15079" y="5599"/>
                    <a:pt x="14513" y="7410"/>
                    <a:pt x="13279" y="9058"/>
                  </a:cubicBezTo>
                  <a:cubicBezTo>
                    <a:pt x="11576" y="11323"/>
                    <a:pt x="8534" y="13246"/>
                    <a:pt x="4795" y="14509"/>
                  </a:cubicBezTo>
                  <a:cubicBezTo>
                    <a:pt x="3969" y="14793"/>
                    <a:pt x="3096" y="15042"/>
                    <a:pt x="2196" y="15253"/>
                  </a:cubicBezTo>
                  <a:cubicBezTo>
                    <a:pt x="1486" y="15422"/>
                    <a:pt x="753" y="15570"/>
                    <a:pt x="0" y="15690"/>
                  </a:cubicBezTo>
                  <a:cubicBezTo>
                    <a:pt x="919" y="15979"/>
                    <a:pt x="1466" y="16542"/>
                    <a:pt x="1672" y="17119"/>
                  </a:cubicBezTo>
                  <a:cubicBezTo>
                    <a:pt x="1878" y="17700"/>
                    <a:pt x="1788" y="18297"/>
                    <a:pt x="1699" y="18882"/>
                  </a:cubicBezTo>
                  <a:cubicBezTo>
                    <a:pt x="1556" y="19789"/>
                    <a:pt x="1404" y="20696"/>
                    <a:pt x="1269" y="21600"/>
                  </a:cubicBezTo>
                  <a:cubicBezTo>
                    <a:pt x="1893" y="21296"/>
                    <a:pt x="2413" y="20886"/>
                    <a:pt x="2758" y="20350"/>
                  </a:cubicBezTo>
                  <a:lnTo>
                    <a:pt x="4481" y="15402"/>
                  </a:lnTo>
                  <a:cubicBezTo>
                    <a:pt x="7541" y="14235"/>
                    <a:pt x="10823" y="13187"/>
                    <a:pt x="12841" y="11459"/>
                  </a:cubicBezTo>
                  <a:cubicBezTo>
                    <a:pt x="14404" y="10113"/>
                    <a:pt x="15017" y="8498"/>
                    <a:pt x="15979" y="6980"/>
                  </a:cubicBezTo>
                  <a:cubicBezTo>
                    <a:pt x="16984" y="5398"/>
                    <a:pt x="18400" y="3902"/>
                    <a:pt x="20169" y="2547"/>
                  </a:cubicBezTo>
                  <a:cubicBezTo>
                    <a:pt x="20840" y="2032"/>
                    <a:pt x="21600" y="1466"/>
                    <a:pt x="21507" y="828"/>
                  </a:cubicBezTo>
                  <a:cubicBezTo>
                    <a:pt x="21453" y="502"/>
                    <a:pt x="21162" y="223"/>
                    <a:pt x="20743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13" name="Google Shape;611;p31"/>
            <p:cNvSpPr/>
            <p:nvPr/>
          </p:nvSpPr>
          <p:spPr>
            <a:xfrm flipH="1">
              <a:off x="2425853" y="284953"/>
              <a:ext cx="633065" cy="62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596"/>
                  </a:lnTo>
                  <a:lnTo>
                    <a:pt x="0" y="14529"/>
                  </a:lnTo>
                  <a:lnTo>
                    <a:pt x="577" y="16823"/>
                  </a:lnTo>
                  <a:lnTo>
                    <a:pt x="8088" y="21600"/>
                  </a:lnTo>
                  <a:lnTo>
                    <a:pt x="21600" y="1434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grpSp>
          <p:nvGrpSpPr>
            <p:cNvPr id="1016" name="Google Shape;612;p31"/>
            <p:cNvGrpSpPr/>
            <p:nvPr/>
          </p:nvGrpSpPr>
          <p:grpSpPr>
            <a:xfrm>
              <a:off x="2735767" y="811020"/>
              <a:ext cx="77615" cy="48555"/>
              <a:chOff x="0" y="0"/>
              <a:chExt cx="77613" cy="48553"/>
            </a:xfrm>
          </p:grpSpPr>
          <p:sp>
            <p:nvSpPr>
              <p:cNvPr id="1014" name="Line"/>
              <p:cNvSpPr/>
              <p:nvPr/>
            </p:nvSpPr>
            <p:spPr>
              <a:xfrm flipH="1" flipV="1">
                <a:off x="-1" y="0"/>
                <a:ext cx="77615" cy="48554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15" name="Line"/>
              <p:cNvSpPr/>
              <p:nvPr/>
            </p:nvSpPr>
            <p:spPr>
              <a:xfrm>
                <a:off x="-1" y="0"/>
                <a:ext cx="77615" cy="48554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1017" name="Google Shape;613;p31"/>
            <p:cNvSpPr/>
            <p:nvPr/>
          </p:nvSpPr>
          <p:spPr>
            <a:xfrm flipH="1">
              <a:off x="2407270" y="214397"/>
              <a:ext cx="406112" cy="796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88" y="3136"/>
                  </a:moveTo>
                  <a:cubicBezTo>
                    <a:pt x="19798" y="3136"/>
                    <a:pt x="19880" y="3188"/>
                    <a:pt x="19880" y="3273"/>
                  </a:cubicBezTo>
                  <a:lnTo>
                    <a:pt x="19880" y="5425"/>
                  </a:lnTo>
                  <a:cubicBezTo>
                    <a:pt x="19880" y="5546"/>
                    <a:pt x="19725" y="5692"/>
                    <a:pt x="19526" y="5755"/>
                  </a:cubicBezTo>
                  <a:cubicBezTo>
                    <a:pt x="19473" y="5773"/>
                    <a:pt x="19420" y="5782"/>
                    <a:pt x="19371" y="5782"/>
                  </a:cubicBezTo>
                  <a:cubicBezTo>
                    <a:pt x="19261" y="5782"/>
                    <a:pt x="19184" y="5732"/>
                    <a:pt x="19184" y="5647"/>
                  </a:cubicBezTo>
                  <a:lnTo>
                    <a:pt x="19184" y="3495"/>
                  </a:lnTo>
                  <a:cubicBezTo>
                    <a:pt x="19184" y="3374"/>
                    <a:pt x="19339" y="3226"/>
                    <a:pt x="19534" y="3163"/>
                  </a:cubicBezTo>
                  <a:cubicBezTo>
                    <a:pt x="19591" y="3145"/>
                    <a:pt x="19640" y="3136"/>
                    <a:pt x="19688" y="3136"/>
                  </a:cubicBezTo>
                  <a:close/>
                  <a:moveTo>
                    <a:pt x="18525" y="3506"/>
                  </a:moveTo>
                  <a:cubicBezTo>
                    <a:pt x="18639" y="3506"/>
                    <a:pt x="18716" y="3556"/>
                    <a:pt x="18716" y="3643"/>
                  </a:cubicBezTo>
                  <a:lnTo>
                    <a:pt x="18716" y="5793"/>
                  </a:lnTo>
                  <a:cubicBezTo>
                    <a:pt x="18716" y="5914"/>
                    <a:pt x="18562" y="6062"/>
                    <a:pt x="18363" y="6127"/>
                  </a:cubicBezTo>
                  <a:cubicBezTo>
                    <a:pt x="18310" y="6143"/>
                    <a:pt x="18257" y="6152"/>
                    <a:pt x="18212" y="6152"/>
                  </a:cubicBezTo>
                  <a:cubicBezTo>
                    <a:pt x="18098" y="6152"/>
                    <a:pt x="18021" y="6102"/>
                    <a:pt x="18021" y="6015"/>
                  </a:cubicBezTo>
                  <a:lnTo>
                    <a:pt x="18021" y="3865"/>
                  </a:lnTo>
                  <a:cubicBezTo>
                    <a:pt x="18021" y="3744"/>
                    <a:pt x="18176" y="3596"/>
                    <a:pt x="18371" y="3533"/>
                  </a:cubicBezTo>
                  <a:cubicBezTo>
                    <a:pt x="18428" y="3515"/>
                    <a:pt x="18481" y="3506"/>
                    <a:pt x="18525" y="3506"/>
                  </a:cubicBezTo>
                  <a:close/>
                  <a:moveTo>
                    <a:pt x="17366" y="3878"/>
                  </a:moveTo>
                  <a:cubicBezTo>
                    <a:pt x="17476" y="3878"/>
                    <a:pt x="17553" y="3928"/>
                    <a:pt x="17553" y="4013"/>
                  </a:cubicBezTo>
                  <a:lnTo>
                    <a:pt x="17553" y="6163"/>
                  </a:lnTo>
                  <a:cubicBezTo>
                    <a:pt x="17553" y="6286"/>
                    <a:pt x="17403" y="6432"/>
                    <a:pt x="17204" y="6495"/>
                  </a:cubicBezTo>
                  <a:cubicBezTo>
                    <a:pt x="17147" y="6513"/>
                    <a:pt x="17094" y="6521"/>
                    <a:pt x="17049" y="6521"/>
                  </a:cubicBezTo>
                  <a:cubicBezTo>
                    <a:pt x="16935" y="6521"/>
                    <a:pt x="16858" y="6472"/>
                    <a:pt x="16858" y="6387"/>
                  </a:cubicBezTo>
                  <a:lnTo>
                    <a:pt x="16858" y="4235"/>
                  </a:lnTo>
                  <a:cubicBezTo>
                    <a:pt x="16858" y="4114"/>
                    <a:pt x="17012" y="3968"/>
                    <a:pt x="17208" y="3905"/>
                  </a:cubicBezTo>
                  <a:cubicBezTo>
                    <a:pt x="17265" y="3887"/>
                    <a:pt x="17317" y="3878"/>
                    <a:pt x="17366" y="3878"/>
                  </a:cubicBezTo>
                  <a:close/>
                  <a:moveTo>
                    <a:pt x="16199" y="4248"/>
                  </a:moveTo>
                  <a:cubicBezTo>
                    <a:pt x="16313" y="4248"/>
                    <a:pt x="16394" y="4298"/>
                    <a:pt x="16394" y="4385"/>
                  </a:cubicBezTo>
                  <a:lnTo>
                    <a:pt x="16394" y="6533"/>
                  </a:lnTo>
                  <a:cubicBezTo>
                    <a:pt x="16394" y="6654"/>
                    <a:pt x="16240" y="6802"/>
                    <a:pt x="16040" y="6867"/>
                  </a:cubicBezTo>
                  <a:cubicBezTo>
                    <a:pt x="15987" y="6882"/>
                    <a:pt x="15935" y="6891"/>
                    <a:pt x="15886" y="6891"/>
                  </a:cubicBezTo>
                  <a:cubicBezTo>
                    <a:pt x="15772" y="6891"/>
                    <a:pt x="15695" y="6840"/>
                    <a:pt x="15695" y="6755"/>
                  </a:cubicBezTo>
                  <a:lnTo>
                    <a:pt x="15695" y="4607"/>
                  </a:lnTo>
                  <a:cubicBezTo>
                    <a:pt x="15695" y="4484"/>
                    <a:pt x="15849" y="4336"/>
                    <a:pt x="16044" y="4273"/>
                  </a:cubicBezTo>
                  <a:cubicBezTo>
                    <a:pt x="16101" y="4255"/>
                    <a:pt x="16154" y="4248"/>
                    <a:pt x="16199" y="4248"/>
                  </a:cubicBezTo>
                  <a:close/>
                  <a:moveTo>
                    <a:pt x="15040" y="4618"/>
                  </a:moveTo>
                  <a:cubicBezTo>
                    <a:pt x="15154" y="4618"/>
                    <a:pt x="15231" y="4667"/>
                    <a:pt x="15231" y="4753"/>
                  </a:cubicBezTo>
                  <a:lnTo>
                    <a:pt x="15231" y="6903"/>
                  </a:lnTo>
                  <a:cubicBezTo>
                    <a:pt x="15231" y="7024"/>
                    <a:pt x="15076" y="7172"/>
                    <a:pt x="14877" y="7234"/>
                  </a:cubicBezTo>
                  <a:cubicBezTo>
                    <a:pt x="14820" y="7252"/>
                    <a:pt x="14767" y="7261"/>
                    <a:pt x="14723" y="7261"/>
                  </a:cubicBezTo>
                  <a:cubicBezTo>
                    <a:pt x="14609" y="7261"/>
                    <a:pt x="14532" y="7212"/>
                    <a:pt x="14532" y="7127"/>
                  </a:cubicBezTo>
                  <a:lnTo>
                    <a:pt x="14532" y="4975"/>
                  </a:lnTo>
                  <a:cubicBezTo>
                    <a:pt x="14532" y="4854"/>
                    <a:pt x="14686" y="4708"/>
                    <a:pt x="14881" y="4645"/>
                  </a:cubicBezTo>
                  <a:cubicBezTo>
                    <a:pt x="14938" y="4627"/>
                    <a:pt x="14991" y="4618"/>
                    <a:pt x="15040" y="4618"/>
                  </a:cubicBezTo>
                  <a:close/>
                  <a:moveTo>
                    <a:pt x="13877" y="4988"/>
                  </a:moveTo>
                  <a:cubicBezTo>
                    <a:pt x="13987" y="4988"/>
                    <a:pt x="14068" y="5037"/>
                    <a:pt x="14068" y="5125"/>
                  </a:cubicBezTo>
                  <a:lnTo>
                    <a:pt x="14068" y="7272"/>
                  </a:lnTo>
                  <a:cubicBezTo>
                    <a:pt x="14068" y="7394"/>
                    <a:pt x="13913" y="7542"/>
                    <a:pt x="13714" y="7604"/>
                  </a:cubicBezTo>
                  <a:cubicBezTo>
                    <a:pt x="13661" y="7622"/>
                    <a:pt x="13608" y="7631"/>
                    <a:pt x="13559" y="7631"/>
                  </a:cubicBezTo>
                  <a:cubicBezTo>
                    <a:pt x="13450" y="7631"/>
                    <a:pt x="13372" y="7580"/>
                    <a:pt x="13372" y="7494"/>
                  </a:cubicBezTo>
                  <a:lnTo>
                    <a:pt x="13372" y="5347"/>
                  </a:lnTo>
                  <a:cubicBezTo>
                    <a:pt x="13372" y="5226"/>
                    <a:pt x="13523" y="5075"/>
                    <a:pt x="13722" y="5013"/>
                  </a:cubicBezTo>
                  <a:cubicBezTo>
                    <a:pt x="13779" y="4995"/>
                    <a:pt x="13828" y="4988"/>
                    <a:pt x="13877" y="4988"/>
                  </a:cubicBezTo>
                  <a:close/>
                  <a:moveTo>
                    <a:pt x="12714" y="5358"/>
                  </a:moveTo>
                  <a:cubicBezTo>
                    <a:pt x="12827" y="5358"/>
                    <a:pt x="12905" y="5407"/>
                    <a:pt x="12905" y="5492"/>
                  </a:cubicBezTo>
                  <a:lnTo>
                    <a:pt x="12905" y="7642"/>
                  </a:lnTo>
                  <a:cubicBezTo>
                    <a:pt x="12905" y="7763"/>
                    <a:pt x="12750" y="7911"/>
                    <a:pt x="12551" y="7974"/>
                  </a:cubicBezTo>
                  <a:cubicBezTo>
                    <a:pt x="12498" y="7992"/>
                    <a:pt x="12445" y="8001"/>
                    <a:pt x="12396" y="8001"/>
                  </a:cubicBezTo>
                  <a:cubicBezTo>
                    <a:pt x="12286" y="8001"/>
                    <a:pt x="12209" y="7952"/>
                    <a:pt x="12209" y="7864"/>
                  </a:cubicBezTo>
                  <a:lnTo>
                    <a:pt x="12209" y="5714"/>
                  </a:lnTo>
                  <a:cubicBezTo>
                    <a:pt x="12209" y="5593"/>
                    <a:pt x="12364" y="5445"/>
                    <a:pt x="12559" y="5385"/>
                  </a:cubicBezTo>
                  <a:cubicBezTo>
                    <a:pt x="12616" y="5367"/>
                    <a:pt x="12669" y="5358"/>
                    <a:pt x="12714" y="5358"/>
                  </a:cubicBezTo>
                  <a:close/>
                  <a:moveTo>
                    <a:pt x="19688" y="10207"/>
                  </a:moveTo>
                  <a:cubicBezTo>
                    <a:pt x="19798" y="10207"/>
                    <a:pt x="19880" y="10259"/>
                    <a:pt x="19880" y="10344"/>
                  </a:cubicBezTo>
                  <a:lnTo>
                    <a:pt x="19880" y="12496"/>
                  </a:lnTo>
                  <a:cubicBezTo>
                    <a:pt x="19880" y="12617"/>
                    <a:pt x="19725" y="12763"/>
                    <a:pt x="19526" y="12825"/>
                  </a:cubicBezTo>
                  <a:cubicBezTo>
                    <a:pt x="19473" y="12843"/>
                    <a:pt x="19420" y="12852"/>
                    <a:pt x="19371" y="12852"/>
                  </a:cubicBezTo>
                  <a:cubicBezTo>
                    <a:pt x="19261" y="12852"/>
                    <a:pt x="19184" y="12803"/>
                    <a:pt x="19184" y="12718"/>
                  </a:cubicBezTo>
                  <a:lnTo>
                    <a:pt x="19184" y="10566"/>
                  </a:lnTo>
                  <a:cubicBezTo>
                    <a:pt x="19184" y="10445"/>
                    <a:pt x="19339" y="10297"/>
                    <a:pt x="19534" y="10234"/>
                  </a:cubicBezTo>
                  <a:cubicBezTo>
                    <a:pt x="19591" y="10216"/>
                    <a:pt x="19640" y="10207"/>
                    <a:pt x="19688" y="10207"/>
                  </a:cubicBezTo>
                  <a:close/>
                  <a:moveTo>
                    <a:pt x="18525" y="10579"/>
                  </a:moveTo>
                  <a:cubicBezTo>
                    <a:pt x="18639" y="10579"/>
                    <a:pt x="18716" y="10626"/>
                    <a:pt x="18716" y="10714"/>
                  </a:cubicBezTo>
                  <a:lnTo>
                    <a:pt x="18716" y="12864"/>
                  </a:lnTo>
                  <a:cubicBezTo>
                    <a:pt x="18716" y="12985"/>
                    <a:pt x="18562" y="13135"/>
                    <a:pt x="18363" y="13198"/>
                  </a:cubicBezTo>
                  <a:cubicBezTo>
                    <a:pt x="18310" y="13213"/>
                    <a:pt x="18257" y="13222"/>
                    <a:pt x="18212" y="13222"/>
                  </a:cubicBezTo>
                  <a:cubicBezTo>
                    <a:pt x="18098" y="13222"/>
                    <a:pt x="18021" y="13173"/>
                    <a:pt x="18021" y="13086"/>
                  </a:cubicBezTo>
                  <a:lnTo>
                    <a:pt x="18021" y="10936"/>
                  </a:lnTo>
                  <a:cubicBezTo>
                    <a:pt x="18021" y="10815"/>
                    <a:pt x="18176" y="10667"/>
                    <a:pt x="18371" y="10604"/>
                  </a:cubicBezTo>
                  <a:cubicBezTo>
                    <a:pt x="18428" y="10586"/>
                    <a:pt x="18481" y="10579"/>
                    <a:pt x="18525" y="10579"/>
                  </a:cubicBezTo>
                  <a:close/>
                  <a:moveTo>
                    <a:pt x="17362" y="10947"/>
                  </a:moveTo>
                  <a:cubicBezTo>
                    <a:pt x="17476" y="10947"/>
                    <a:pt x="17553" y="10998"/>
                    <a:pt x="17553" y="11084"/>
                  </a:cubicBezTo>
                  <a:lnTo>
                    <a:pt x="17553" y="13231"/>
                  </a:lnTo>
                  <a:cubicBezTo>
                    <a:pt x="17553" y="13357"/>
                    <a:pt x="17403" y="13503"/>
                    <a:pt x="17204" y="13565"/>
                  </a:cubicBezTo>
                  <a:cubicBezTo>
                    <a:pt x="17147" y="13583"/>
                    <a:pt x="17094" y="13592"/>
                    <a:pt x="17049" y="13592"/>
                  </a:cubicBezTo>
                  <a:cubicBezTo>
                    <a:pt x="16935" y="13592"/>
                    <a:pt x="16858" y="13543"/>
                    <a:pt x="16858" y="13458"/>
                  </a:cubicBezTo>
                  <a:lnTo>
                    <a:pt x="16858" y="11306"/>
                  </a:lnTo>
                  <a:cubicBezTo>
                    <a:pt x="16858" y="11184"/>
                    <a:pt x="17012" y="11037"/>
                    <a:pt x="17208" y="10974"/>
                  </a:cubicBezTo>
                  <a:cubicBezTo>
                    <a:pt x="17265" y="10956"/>
                    <a:pt x="17317" y="10947"/>
                    <a:pt x="17362" y="10947"/>
                  </a:cubicBezTo>
                  <a:close/>
                  <a:moveTo>
                    <a:pt x="16203" y="11317"/>
                  </a:moveTo>
                  <a:cubicBezTo>
                    <a:pt x="16317" y="11317"/>
                    <a:pt x="16394" y="11366"/>
                    <a:pt x="16394" y="11453"/>
                  </a:cubicBezTo>
                  <a:lnTo>
                    <a:pt x="16394" y="13603"/>
                  </a:lnTo>
                  <a:cubicBezTo>
                    <a:pt x="16394" y="13724"/>
                    <a:pt x="16240" y="13872"/>
                    <a:pt x="16040" y="13937"/>
                  </a:cubicBezTo>
                  <a:cubicBezTo>
                    <a:pt x="15987" y="13953"/>
                    <a:pt x="15935" y="13962"/>
                    <a:pt x="15886" y="13962"/>
                  </a:cubicBezTo>
                  <a:cubicBezTo>
                    <a:pt x="15772" y="13962"/>
                    <a:pt x="15695" y="13913"/>
                    <a:pt x="15695" y="13825"/>
                  </a:cubicBezTo>
                  <a:lnTo>
                    <a:pt x="15695" y="11675"/>
                  </a:lnTo>
                  <a:cubicBezTo>
                    <a:pt x="15695" y="11554"/>
                    <a:pt x="15849" y="11406"/>
                    <a:pt x="16044" y="11344"/>
                  </a:cubicBezTo>
                  <a:cubicBezTo>
                    <a:pt x="16101" y="11326"/>
                    <a:pt x="16154" y="11317"/>
                    <a:pt x="16203" y="11317"/>
                  </a:cubicBezTo>
                  <a:close/>
                  <a:moveTo>
                    <a:pt x="15040" y="11689"/>
                  </a:moveTo>
                  <a:cubicBezTo>
                    <a:pt x="15154" y="11689"/>
                    <a:pt x="15231" y="11738"/>
                    <a:pt x="15231" y="11823"/>
                  </a:cubicBezTo>
                  <a:lnTo>
                    <a:pt x="15231" y="13976"/>
                  </a:lnTo>
                  <a:cubicBezTo>
                    <a:pt x="15231" y="14097"/>
                    <a:pt x="15076" y="14242"/>
                    <a:pt x="14877" y="14305"/>
                  </a:cubicBezTo>
                  <a:cubicBezTo>
                    <a:pt x="14820" y="14323"/>
                    <a:pt x="14767" y="14332"/>
                    <a:pt x="14723" y="14332"/>
                  </a:cubicBezTo>
                  <a:cubicBezTo>
                    <a:pt x="14609" y="14332"/>
                    <a:pt x="14536" y="14283"/>
                    <a:pt x="14536" y="14197"/>
                  </a:cubicBezTo>
                  <a:lnTo>
                    <a:pt x="14536" y="12045"/>
                  </a:lnTo>
                  <a:cubicBezTo>
                    <a:pt x="14536" y="11924"/>
                    <a:pt x="14686" y="11779"/>
                    <a:pt x="14881" y="11716"/>
                  </a:cubicBezTo>
                  <a:cubicBezTo>
                    <a:pt x="14938" y="11698"/>
                    <a:pt x="14991" y="11689"/>
                    <a:pt x="15040" y="11689"/>
                  </a:cubicBezTo>
                  <a:close/>
                  <a:moveTo>
                    <a:pt x="13877" y="12057"/>
                  </a:moveTo>
                  <a:cubicBezTo>
                    <a:pt x="13991" y="12057"/>
                    <a:pt x="14068" y="12108"/>
                    <a:pt x="14068" y="12196"/>
                  </a:cubicBezTo>
                  <a:lnTo>
                    <a:pt x="14068" y="14343"/>
                  </a:lnTo>
                  <a:cubicBezTo>
                    <a:pt x="14068" y="14464"/>
                    <a:pt x="13913" y="14612"/>
                    <a:pt x="13714" y="14677"/>
                  </a:cubicBezTo>
                  <a:cubicBezTo>
                    <a:pt x="13661" y="14693"/>
                    <a:pt x="13608" y="14702"/>
                    <a:pt x="13559" y="14702"/>
                  </a:cubicBezTo>
                  <a:cubicBezTo>
                    <a:pt x="13450" y="14702"/>
                    <a:pt x="13372" y="14653"/>
                    <a:pt x="13372" y="14565"/>
                  </a:cubicBezTo>
                  <a:lnTo>
                    <a:pt x="13372" y="12417"/>
                  </a:lnTo>
                  <a:cubicBezTo>
                    <a:pt x="13372" y="12294"/>
                    <a:pt x="13523" y="12146"/>
                    <a:pt x="13722" y="12083"/>
                  </a:cubicBezTo>
                  <a:cubicBezTo>
                    <a:pt x="13779" y="12066"/>
                    <a:pt x="13832" y="12057"/>
                    <a:pt x="13877" y="12057"/>
                  </a:cubicBezTo>
                  <a:close/>
                  <a:moveTo>
                    <a:pt x="12714" y="12429"/>
                  </a:moveTo>
                  <a:cubicBezTo>
                    <a:pt x="12827" y="12429"/>
                    <a:pt x="12905" y="12478"/>
                    <a:pt x="12905" y="12563"/>
                  </a:cubicBezTo>
                  <a:lnTo>
                    <a:pt x="12905" y="14713"/>
                  </a:lnTo>
                  <a:cubicBezTo>
                    <a:pt x="12905" y="14834"/>
                    <a:pt x="12750" y="14982"/>
                    <a:pt x="12551" y="15045"/>
                  </a:cubicBezTo>
                  <a:cubicBezTo>
                    <a:pt x="12498" y="15063"/>
                    <a:pt x="12445" y="15072"/>
                    <a:pt x="12396" y="15072"/>
                  </a:cubicBezTo>
                  <a:cubicBezTo>
                    <a:pt x="12286" y="15072"/>
                    <a:pt x="12209" y="15022"/>
                    <a:pt x="12209" y="14937"/>
                  </a:cubicBezTo>
                  <a:lnTo>
                    <a:pt x="12209" y="12785"/>
                  </a:lnTo>
                  <a:cubicBezTo>
                    <a:pt x="12209" y="12664"/>
                    <a:pt x="12364" y="12518"/>
                    <a:pt x="12559" y="12456"/>
                  </a:cubicBezTo>
                  <a:cubicBezTo>
                    <a:pt x="12616" y="12438"/>
                    <a:pt x="12669" y="12429"/>
                    <a:pt x="12714" y="12429"/>
                  </a:cubicBezTo>
                  <a:close/>
                  <a:moveTo>
                    <a:pt x="21600" y="0"/>
                  </a:moveTo>
                  <a:lnTo>
                    <a:pt x="20648" y="303"/>
                  </a:lnTo>
                  <a:lnTo>
                    <a:pt x="18257" y="1065"/>
                  </a:lnTo>
                  <a:lnTo>
                    <a:pt x="0" y="6873"/>
                  </a:lnTo>
                  <a:lnTo>
                    <a:pt x="0" y="8109"/>
                  </a:lnTo>
                  <a:lnTo>
                    <a:pt x="4128" y="6793"/>
                  </a:lnTo>
                  <a:lnTo>
                    <a:pt x="4128" y="7689"/>
                  </a:lnTo>
                  <a:lnTo>
                    <a:pt x="0" y="9001"/>
                  </a:lnTo>
                  <a:lnTo>
                    <a:pt x="0" y="10236"/>
                  </a:lnTo>
                  <a:lnTo>
                    <a:pt x="4128" y="8920"/>
                  </a:lnTo>
                  <a:lnTo>
                    <a:pt x="4128" y="9817"/>
                  </a:lnTo>
                  <a:lnTo>
                    <a:pt x="0" y="11128"/>
                  </a:lnTo>
                  <a:lnTo>
                    <a:pt x="0" y="12364"/>
                  </a:lnTo>
                  <a:lnTo>
                    <a:pt x="4128" y="11048"/>
                  </a:lnTo>
                  <a:lnTo>
                    <a:pt x="4128" y="11944"/>
                  </a:lnTo>
                  <a:lnTo>
                    <a:pt x="0" y="13258"/>
                  </a:lnTo>
                  <a:lnTo>
                    <a:pt x="0" y="17488"/>
                  </a:lnTo>
                  <a:cubicBezTo>
                    <a:pt x="0" y="17491"/>
                    <a:pt x="0" y="21598"/>
                    <a:pt x="0" y="21600"/>
                  </a:cubicBezTo>
                  <a:cubicBezTo>
                    <a:pt x="0" y="21600"/>
                    <a:pt x="4100" y="20295"/>
                    <a:pt x="4128" y="20295"/>
                  </a:cubicBezTo>
                  <a:cubicBezTo>
                    <a:pt x="4128" y="20295"/>
                    <a:pt x="4128" y="20295"/>
                    <a:pt x="4128" y="20295"/>
                  </a:cubicBezTo>
                  <a:lnTo>
                    <a:pt x="19998" y="15233"/>
                  </a:lnTo>
                  <a:lnTo>
                    <a:pt x="21600" y="14724"/>
                  </a:lnTo>
                  <a:cubicBezTo>
                    <a:pt x="21600" y="14724"/>
                    <a:pt x="21600" y="10613"/>
                    <a:pt x="21600" y="10613"/>
                  </a:cubicBezTo>
                  <a:cubicBezTo>
                    <a:pt x="21600" y="10613"/>
                    <a:pt x="21600" y="9743"/>
                    <a:pt x="21600" y="9743"/>
                  </a:cubicBezTo>
                  <a:cubicBezTo>
                    <a:pt x="21600" y="9743"/>
                    <a:pt x="21600" y="8514"/>
                    <a:pt x="21600" y="8512"/>
                  </a:cubicBezTo>
                  <a:cubicBezTo>
                    <a:pt x="21600" y="8512"/>
                    <a:pt x="21600" y="7615"/>
                    <a:pt x="21600" y="7615"/>
                  </a:cubicBezTo>
                  <a:cubicBezTo>
                    <a:pt x="21600" y="7615"/>
                    <a:pt x="21600" y="6382"/>
                    <a:pt x="21600" y="6382"/>
                  </a:cubicBezTo>
                  <a:cubicBezTo>
                    <a:pt x="21600" y="6382"/>
                    <a:pt x="21600" y="5488"/>
                    <a:pt x="21600" y="5488"/>
                  </a:cubicBezTo>
                  <a:cubicBezTo>
                    <a:pt x="21600" y="5488"/>
                    <a:pt x="21600" y="4255"/>
                    <a:pt x="21600" y="4255"/>
                  </a:cubicBezTo>
                  <a:cubicBezTo>
                    <a:pt x="21600" y="4255"/>
                    <a:pt x="21600" y="3358"/>
                    <a:pt x="21600" y="3358"/>
                  </a:cubicBezTo>
                  <a:cubicBezTo>
                    <a:pt x="21600" y="3358"/>
                    <a:pt x="21600" y="2127"/>
                    <a:pt x="21600" y="2127"/>
                  </a:cubicBezTo>
                  <a:cubicBezTo>
                    <a:pt x="21600" y="2127"/>
                    <a:pt x="21600" y="1231"/>
                    <a:pt x="21600" y="1231"/>
                  </a:cubicBezTo>
                  <a:cubicBezTo>
                    <a:pt x="21600" y="1231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18" name="Google Shape;614;p31"/>
            <p:cNvSpPr/>
            <p:nvPr/>
          </p:nvSpPr>
          <p:spPr>
            <a:xfrm flipH="1">
              <a:off x="2813384" y="706303"/>
              <a:ext cx="245534" cy="304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750"/>
                  </a:lnTo>
                  <a:cubicBezTo>
                    <a:pt x="4776" y="15742"/>
                    <a:pt x="11967" y="19356"/>
                    <a:pt x="21600" y="21600"/>
                  </a:cubicBezTo>
                  <a:lnTo>
                    <a:pt x="21600" y="10856"/>
                  </a:lnTo>
                  <a:cubicBezTo>
                    <a:pt x="11967" y="8612"/>
                    <a:pt x="4776" y="499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19" name="Google Shape;615;p31"/>
            <p:cNvSpPr/>
            <p:nvPr/>
          </p:nvSpPr>
          <p:spPr>
            <a:xfrm flipH="1">
              <a:off x="2813384" y="628882"/>
              <a:ext cx="245534" cy="19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4939"/>
                  </a:lnTo>
                  <a:cubicBezTo>
                    <a:pt x="484" y="5731"/>
                    <a:pt x="1009" y="6477"/>
                    <a:pt x="1547" y="7233"/>
                  </a:cubicBezTo>
                  <a:cubicBezTo>
                    <a:pt x="3451" y="9833"/>
                    <a:pt x="5671" y="12172"/>
                    <a:pt x="8207" y="14232"/>
                  </a:cubicBezTo>
                  <a:cubicBezTo>
                    <a:pt x="9371" y="15186"/>
                    <a:pt x="10608" y="16085"/>
                    <a:pt x="11920" y="16913"/>
                  </a:cubicBezTo>
                  <a:cubicBezTo>
                    <a:pt x="14813" y="18766"/>
                    <a:pt x="18035" y="20332"/>
                    <a:pt x="21600" y="21600"/>
                  </a:cubicBezTo>
                  <a:lnTo>
                    <a:pt x="21600" y="16661"/>
                  </a:lnTo>
                  <a:cubicBezTo>
                    <a:pt x="11967" y="13215"/>
                    <a:pt x="4776" y="7665"/>
                    <a:pt x="0" y="0"/>
                  </a:cubicBezTo>
                  <a:close/>
                </a:path>
              </a:pathLst>
            </a:custGeom>
            <a:solidFill>
              <a:srgbClr val="706F6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20" name="Google Shape;616;p31"/>
            <p:cNvSpPr/>
            <p:nvPr/>
          </p:nvSpPr>
          <p:spPr>
            <a:xfrm flipH="1">
              <a:off x="2813384" y="550302"/>
              <a:ext cx="245534" cy="345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2032"/>
                  </a:lnTo>
                  <a:cubicBezTo>
                    <a:pt x="505" y="12496"/>
                    <a:pt x="1043" y="12946"/>
                    <a:pt x="1601" y="13379"/>
                  </a:cubicBezTo>
                  <a:cubicBezTo>
                    <a:pt x="3491" y="14866"/>
                    <a:pt x="5691" y="16188"/>
                    <a:pt x="8207" y="17366"/>
                  </a:cubicBezTo>
                  <a:cubicBezTo>
                    <a:pt x="9371" y="17913"/>
                    <a:pt x="10608" y="18424"/>
                    <a:pt x="11920" y="18905"/>
                  </a:cubicBezTo>
                  <a:cubicBezTo>
                    <a:pt x="14813" y="19963"/>
                    <a:pt x="18035" y="20867"/>
                    <a:pt x="21600" y="21600"/>
                  </a:cubicBezTo>
                  <a:lnTo>
                    <a:pt x="21600" y="9568"/>
                  </a:lnTo>
                  <a:cubicBezTo>
                    <a:pt x="11967" y="7591"/>
                    <a:pt x="4776" y="4405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21" name="Google Shape;617;p31"/>
            <p:cNvSpPr/>
            <p:nvPr/>
          </p:nvSpPr>
          <p:spPr>
            <a:xfrm flipH="1">
              <a:off x="2923418" y="602660"/>
              <a:ext cx="42211" cy="3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8106"/>
                  </a:lnTo>
                  <a:lnTo>
                    <a:pt x="21600" y="21600"/>
                  </a:lnTo>
                  <a:lnTo>
                    <a:pt x="21600" y="13540"/>
                  </a:lnTo>
                  <a:cubicBezTo>
                    <a:pt x="13970" y="9328"/>
                    <a:pt x="6770" y="480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22" name="Google Shape;618;p31"/>
            <p:cNvSpPr/>
            <p:nvPr/>
          </p:nvSpPr>
          <p:spPr>
            <a:xfrm flipH="1">
              <a:off x="2813384" y="471805"/>
              <a:ext cx="245534" cy="19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4946"/>
                  </a:lnTo>
                  <a:cubicBezTo>
                    <a:pt x="505" y="5755"/>
                    <a:pt x="1043" y="6529"/>
                    <a:pt x="1601" y="7302"/>
                  </a:cubicBezTo>
                  <a:cubicBezTo>
                    <a:pt x="3491" y="9874"/>
                    <a:pt x="5691" y="12194"/>
                    <a:pt x="8207" y="14226"/>
                  </a:cubicBezTo>
                  <a:cubicBezTo>
                    <a:pt x="9371" y="15179"/>
                    <a:pt x="10608" y="16079"/>
                    <a:pt x="11920" y="16915"/>
                  </a:cubicBezTo>
                  <a:cubicBezTo>
                    <a:pt x="14813" y="18767"/>
                    <a:pt x="18035" y="20332"/>
                    <a:pt x="21600" y="21600"/>
                  </a:cubicBezTo>
                  <a:lnTo>
                    <a:pt x="21600" y="16654"/>
                  </a:lnTo>
                  <a:cubicBezTo>
                    <a:pt x="11967" y="13219"/>
                    <a:pt x="4776" y="7671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23" name="Google Shape;619;p31"/>
            <p:cNvSpPr/>
            <p:nvPr/>
          </p:nvSpPr>
          <p:spPr>
            <a:xfrm flipH="1">
              <a:off x="2923418" y="524165"/>
              <a:ext cx="42211" cy="3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8145"/>
                  </a:lnTo>
                  <a:lnTo>
                    <a:pt x="21600" y="21600"/>
                  </a:lnTo>
                  <a:lnTo>
                    <a:pt x="21600" y="13410"/>
                  </a:lnTo>
                  <a:cubicBezTo>
                    <a:pt x="13970" y="9270"/>
                    <a:pt x="6770" y="477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24" name="Google Shape;620;p31"/>
            <p:cNvSpPr/>
            <p:nvPr/>
          </p:nvSpPr>
          <p:spPr>
            <a:xfrm flipH="1">
              <a:off x="2470124" y="253603"/>
              <a:ext cx="343258" cy="214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3C3C3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25" name="Google Shape;621;p31"/>
            <p:cNvSpPr/>
            <p:nvPr/>
          </p:nvSpPr>
          <p:spPr>
            <a:xfrm flipH="1">
              <a:off x="2813384" y="393310"/>
              <a:ext cx="245534" cy="19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4937"/>
                  </a:lnTo>
                  <a:cubicBezTo>
                    <a:pt x="505" y="5746"/>
                    <a:pt x="1043" y="6529"/>
                    <a:pt x="1601" y="7302"/>
                  </a:cubicBezTo>
                  <a:cubicBezTo>
                    <a:pt x="3491" y="9883"/>
                    <a:pt x="5691" y="12194"/>
                    <a:pt x="8207" y="14226"/>
                  </a:cubicBezTo>
                  <a:cubicBezTo>
                    <a:pt x="9371" y="15179"/>
                    <a:pt x="10608" y="16079"/>
                    <a:pt x="11920" y="16906"/>
                  </a:cubicBezTo>
                  <a:cubicBezTo>
                    <a:pt x="14813" y="18758"/>
                    <a:pt x="18035" y="20332"/>
                    <a:pt x="21600" y="21600"/>
                  </a:cubicBezTo>
                  <a:lnTo>
                    <a:pt x="21600" y="16654"/>
                  </a:lnTo>
                  <a:cubicBezTo>
                    <a:pt x="11967" y="13210"/>
                    <a:pt x="4776" y="7662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26" name="Google Shape;622;p31"/>
            <p:cNvSpPr/>
            <p:nvPr/>
          </p:nvSpPr>
          <p:spPr>
            <a:xfrm flipH="1">
              <a:off x="2923418" y="445668"/>
              <a:ext cx="42211" cy="3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8246"/>
                  </a:lnTo>
                  <a:lnTo>
                    <a:pt x="21600" y="21600"/>
                  </a:lnTo>
                  <a:lnTo>
                    <a:pt x="21600" y="13354"/>
                  </a:lnTo>
                  <a:cubicBezTo>
                    <a:pt x="13970" y="9232"/>
                    <a:pt x="6770" y="475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27" name="Google Shape;623;p31"/>
            <p:cNvSpPr/>
            <p:nvPr/>
          </p:nvSpPr>
          <p:spPr>
            <a:xfrm flipH="1">
              <a:off x="2407273" y="61043"/>
              <a:ext cx="651645" cy="40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4" y="0"/>
                  </a:moveTo>
                  <a:lnTo>
                    <a:pt x="0" y="13469"/>
                  </a:lnTo>
                  <a:cubicBezTo>
                    <a:pt x="1800" y="17210"/>
                    <a:pt x="4509" y="19919"/>
                    <a:pt x="8139" y="21600"/>
                  </a:cubicBezTo>
                  <a:lnTo>
                    <a:pt x="19514" y="10220"/>
                  </a:lnTo>
                  <a:lnTo>
                    <a:pt x="21600" y="8140"/>
                  </a:lnTo>
                  <a:lnTo>
                    <a:pt x="13464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28" name="Google Shape;624;p31"/>
            <p:cNvSpPr/>
            <p:nvPr/>
          </p:nvSpPr>
          <p:spPr>
            <a:xfrm flipH="1">
              <a:off x="2813384" y="314813"/>
              <a:ext cx="245534" cy="19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4939"/>
                  </a:lnTo>
                  <a:cubicBezTo>
                    <a:pt x="505" y="5749"/>
                    <a:pt x="1043" y="6540"/>
                    <a:pt x="1601" y="7296"/>
                  </a:cubicBezTo>
                  <a:cubicBezTo>
                    <a:pt x="3491" y="9887"/>
                    <a:pt x="5691" y="12190"/>
                    <a:pt x="8207" y="14232"/>
                  </a:cubicBezTo>
                  <a:cubicBezTo>
                    <a:pt x="9371" y="15186"/>
                    <a:pt x="10608" y="16085"/>
                    <a:pt x="11920" y="16913"/>
                  </a:cubicBezTo>
                  <a:cubicBezTo>
                    <a:pt x="14813" y="18766"/>
                    <a:pt x="18035" y="20341"/>
                    <a:pt x="21600" y="21600"/>
                  </a:cubicBezTo>
                  <a:lnTo>
                    <a:pt x="21600" y="16661"/>
                  </a:lnTo>
                  <a:cubicBezTo>
                    <a:pt x="11981" y="13215"/>
                    <a:pt x="4776" y="7665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29" name="Google Shape;625;p31"/>
            <p:cNvSpPr/>
            <p:nvPr/>
          </p:nvSpPr>
          <p:spPr>
            <a:xfrm flipH="1">
              <a:off x="2906825" y="693234"/>
              <a:ext cx="89160" cy="12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4" y="0"/>
                  </a:moveTo>
                  <a:cubicBezTo>
                    <a:pt x="2445" y="0"/>
                    <a:pt x="0" y="2183"/>
                    <a:pt x="0" y="5960"/>
                  </a:cubicBezTo>
                  <a:cubicBezTo>
                    <a:pt x="0" y="11303"/>
                    <a:pt x="4854" y="17780"/>
                    <a:pt x="10819" y="20451"/>
                  </a:cubicBezTo>
                  <a:cubicBezTo>
                    <a:pt x="12541" y="21227"/>
                    <a:pt x="14190" y="21600"/>
                    <a:pt x="15635" y="21600"/>
                  </a:cubicBezTo>
                  <a:cubicBezTo>
                    <a:pt x="19173" y="21600"/>
                    <a:pt x="21600" y="19417"/>
                    <a:pt x="21600" y="15640"/>
                  </a:cubicBezTo>
                  <a:cubicBezTo>
                    <a:pt x="21600" y="10297"/>
                    <a:pt x="16765" y="3806"/>
                    <a:pt x="10819" y="1149"/>
                  </a:cubicBezTo>
                  <a:cubicBezTo>
                    <a:pt x="9077" y="373"/>
                    <a:pt x="7428" y="0"/>
                    <a:pt x="598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30" name="Google Shape;626;p31"/>
            <p:cNvSpPr/>
            <p:nvPr/>
          </p:nvSpPr>
          <p:spPr>
            <a:xfrm flipH="1">
              <a:off x="2920818" y="712672"/>
              <a:ext cx="61174" cy="85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94" y="0"/>
                  </a:moveTo>
                  <a:cubicBezTo>
                    <a:pt x="2430" y="0"/>
                    <a:pt x="0" y="2193"/>
                    <a:pt x="0" y="5974"/>
                  </a:cubicBezTo>
                  <a:cubicBezTo>
                    <a:pt x="0" y="11301"/>
                    <a:pt x="4833" y="17777"/>
                    <a:pt x="10827" y="20451"/>
                  </a:cubicBezTo>
                  <a:cubicBezTo>
                    <a:pt x="12555" y="21224"/>
                    <a:pt x="14202" y="21600"/>
                    <a:pt x="15660" y="21600"/>
                  </a:cubicBezTo>
                  <a:cubicBezTo>
                    <a:pt x="19197" y="21600"/>
                    <a:pt x="21600" y="19407"/>
                    <a:pt x="21600" y="15626"/>
                  </a:cubicBezTo>
                  <a:cubicBezTo>
                    <a:pt x="21600" y="10278"/>
                    <a:pt x="16767" y="3802"/>
                    <a:pt x="10827" y="1128"/>
                  </a:cubicBezTo>
                  <a:cubicBezTo>
                    <a:pt x="9072" y="355"/>
                    <a:pt x="7452" y="0"/>
                    <a:pt x="5994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31" name="Google Shape;627;p31"/>
            <p:cNvSpPr/>
            <p:nvPr/>
          </p:nvSpPr>
          <p:spPr>
            <a:xfrm flipH="1">
              <a:off x="2924641" y="718131"/>
              <a:ext cx="53528" cy="74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6" y="0"/>
                  </a:moveTo>
                  <a:cubicBezTo>
                    <a:pt x="2438" y="0"/>
                    <a:pt x="0" y="2179"/>
                    <a:pt x="0" y="5963"/>
                  </a:cubicBezTo>
                  <a:cubicBezTo>
                    <a:pt x="0" y="11303"/>
                    <a:pt x="4845" y="17792"/>
                    <a:pt x="10831" y="20451"/>
                  </a:cubicBezTo>
                  <a:cubicBezTo>
                    <a:pt x="12559" y="21217"/>
                    <a:pt x="14194" y="21600"/>
                    <a:pt x="15645" y="21600"/>
                  </a:cubicBezTo>
                  <a:cubicBezTo>
                    <a:pt x="19162" y="21600"/>
                    <a:pt x="21600" y="19421"/>
                    <a:pt x="21600" y="15613"/>
                  </a:cubicBezTo>
                  <a:cubicBezTo>
                    <a:pt x="21600" y="10297"/>
                    <a:pt x="16755" y="3808"/>
                    <a:pt x="10831" y="1149"/>
                  </a:cubicBezTo>
                  <a:cubicBezTo>
                    <a:pt x="9072" y="359"/>
                    <a:pt x="7437" y="0"/>
                    <a:pt x="5986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32" name="Google Shape;628;p31"/>
            <p:cNvSpPr/>
            <p:nvPr/>
          </p:nvSpPr>
          <p:spPr>
            <a:xfrm flipH="1">
              <a:off x="2945015" y="716559"/>
              <a:ext cx="12701" cy="3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8693"/>
                  </a:lnTo>
                  <a:lnTo>
                    <a:pt x="21600" y="21600"/>
                  </a:lnTo>
                  <a:lnTo>
                    <a:pt x="21600" y="2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33" name="Google Shape;629;p31"/>
            <p:cNvSpPr/>
            <p:nvPr/>
          </p:nvSpPr>
          <p:spPr>
            <a:xfrm flipH="1">
              <a:off x="294973" y="2790140"/>
              <a:ext cx="501536" cy="31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39" h="21600" fill="norm" stroke="1" extrusionOk="0">
                  <a:moveTo>
                    <a:pt x="10569" y="0"/>
                  </a:moveTo>
                  <a:cubicBezTo>
                    <a:pt x="8729" y="0"/>
                    <a:pt x="6781" y="992"/>
                    <a:pt x="4823" y="3286"/>
                  </a:cubicBezTo>
                  <a:cubicBezTo>
                    <a:pt x="820" y="7972"/>
                    <a:pt x="-1701" y="16329"/>
                    <a:pt x="1357" y="19914"/>
                  </a:cubicBezTo>
                  <a:cubicBezTo>
                    <a:pt x="2355" y="21084"/>
                    <a:pt x="3825" y="21600"/>
                    <a:pt x="5492" y="21600"/>
                  </a:cubicBezTo>
                  <a:cubicBezTo>
                    <a:pt x="8927" y="21600"/>
                    <a:pt x="13197" y="19409"/>
                    <a:pt x="15894" y="16254"/>
                  </a:cubicBezTo>
                  <a:cubicBezTo>
                    <a:pt x="19899" y="11557"/>
                    <a:pt x="18915" y="6504"/>
                    <a:pt x="15860" y="2925"/>
                  </a:cubicBezTo>
                  <a:cubicBezTo>
                    <a:pt x="14297" y="1090"/>
                    <a:pt x="12494" y="0"/>
                    <a:pt x="105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34" name="Google Shape;630;p31"/>
            <p:cNvSpPr/>
            <p:nvPr/>
          </p:nvSpPr>
          <p:spPr>
            <a:xfrm flipH="1">
              <a:off x="369262" y="2700974"/>
              <a:ext cx="256621" cy="6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83" y="0"/>
                  </a:moveTo>
                  <a:cubicBezTo>
                    <a:pt x="6629" y="0"/>
                    <a:pt x="3340" y="2725"/>
                    <a:pt x="0" y="8771"/>
                  </a:cubicBezTo>
                  <a:cubicBezTo>
                    <a:pt x="148" y="8742"/>
                    <a:pt x="296" y="8742"/>
                    <a:pt x="444" y="8742"/>
                  </a:cubicBezTo>
                  <a:cubicBezTo>
                    <a:pt x="4930" y="8742"/>
                    <a:pt x="9185" y="13425"/>
                    <a:pt x="12982" y="21600"/>
                  </a:cubicBezTo>
                  <a:cubicBezTo>
                    <a:pt x="15910" y="16832"/>
                    <a:pt x="18794" y="14192"/>
                    <a:pt x="21600" y="13454"/>
                  </a:cubicBezTo>
                  <a:cubicBezTo>
                    <a:pt x="18067" y="4996"/>
                    <a:pt x="14050" y="0"/>
                    <a:pt x="978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35" name="Google Shape;631;p31"/>
            <p:cNvSpPr/>
            <p:nvPr/>
          </p:nvSpPr>
          <p:spPr>
            <a:xfrm flipH="1">
              <a:off x="287484" y="2740180"/>
              <a:ext cx="184165" cy="276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14" h="21600" fill="norm" stroke="1" extrusionOk="0">
                  <a:moveTo>
                    <a:pt x="9960" y="0"/>
                  </a:moveTo>
                  <a:cubicBezTo>
                    <a:pt x="6717" y="168"/>
                    <a:pt x="3384" y="770"/>
                    <a:pt x="0" y="1857"/>
                  </a:cubicBezTo>
                  <a:cubicBezTo>
                    <a:pt x="729" y="2174"/>
                    <a:pt x="1450" y="2491"/>
                    <a:pt x="2142" y="2841"/>
                  </a:cubicBezTo>
                  <a:cubicBezTo>
                    <a:pt x="9781" y="6684"/>
                    <a:pt x="13255" y="15129"/>
                    <a:pt x="8033" y="21600"/>
                  </a:cubicBezTo>
                  <a:cubicBezTo>
                    <a:pt x="8978" y="21205"/>
                    <a:pt x="9900" y="20804"/>
                    <a:pt x="10748" y="20383"/>
                  </a:cubicBezTo>
                  <a:cubicBezTo>
                    <a:pt x="21600" y="14922"/>
                    <a:pt x="18937" y="4484"/>
                    <a:pt x="10659" y="324"/>
                  </a:cubicBezTo>
                  <a:cubicBezTo>
                    <a:pt x="10428" y="214"/>
                    <a:pt x="10190" y="110"/>
                    <a:pt x="99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36" name="Google Shape;632;p31"/>
            <p:cNvSpPr/>
            <p:nvPr/>
          </p:nvSpPr>
          <p:spPr>
            <a:xfrm flipH="1">
              <a:off x="363479" y="2726450"/>
              <a:ext cx="440467" cy="35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41" h="21600" fill="norm" stroke="1" extrusionOk="0">
                  <a:moveTo>
                    <a:pt x="7695" y="0"/>
                  </a:moveTo>
                  <a:cubicBezTo>
                    <a:pt x="7615" y="0"/>
                    <a:pt x="7535" y="0"/>
                    <a:pt x="7455" y="5"/>
                  </a:cubicBezTo>
                  <a:cubicBezTo>
                    <a:pt x="6850" y="394"/>
                    <a:pt x="6235" y="864"/>
                    <a:pt x="5627" y="1420"/>
                  </a:cubicBezTo>
                  <a:cubicBezTo>
                    <a:pt x="956" y="5675"/>
                    <a:pt x="-1983" y="16829"/>
                    <a:pt x="1583" y="20079"/>
                  </a:cubicBezTo>
                  <a:cubicBezTo>
                    <a:pt x="2413" y="20837"/>
                    <a:pt x="3530" y="21282"/>
                    <a:pt x="4804" y="21479"/>
                  </a:cubicBezTo>
                  <a:cubicBezTo>
                    <a:pt x="5316" y="21560"/>
                    <a:pt x="5854" y="21600"/>
                    <a:pt x="6411" y="21600"/>
                  </a:cubicBezTo>
                  <a:cubicBezTo>
                    <a:pt x="9949" y="21600"/>
                    <a:pt x="14245" y="20048"/>
                    <a:pt x="17366" y="17709"/>
                  </a:cubicBezTo>
                  <a:cubicBezTo>
                    <a:pt x="19617" y="12655"/>
                    <a:pt x="18122" y="6060"/>
                    <a:pt x="14834" y="3058"/>
                  </a:cubicBezTo>
                  <a:cubicBezTo>
                    <a:pt x="14530" y="2785"/>
                    <a:pt x="14226" y="2537"/>
                    <a:pt x="13912" y="2289"/>
                  </a:cubicBezTo>
                  <a:cubicBezTo>
                    <a:pt x="12026" y="839"/>
                    <a:pt x="9920" y="0"/>
                    <a:pt x="7695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37" name="Google Shape;633;p31"/>
            <p:cNvSpPr/>
            <p:nvPr/>
          </p:nvSpPr>
          <p:spPr>
            <a:xfrm flipH="1">
              <a:off x="485796" y="2765079"/>
              <a:ext cx="65341" cy="40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7" h="21600" fill="norm" stroke="1" extrusionOk="0">
                  <a:moveTo>
                    <a:pt x="9821" y="0"/>
                  </a:moveTo>
                  <a:cubicBezTo>
                    <a:pt x="7311" y="0"/>
                    <a:pt x="4801" y="1052"/>
                    <a:pt x="2867" y="3155"/>
                  </a:cubicBezTo>
                  <a:cubicBezTo>
                    <a:pt x="-956" y="7404"/>
                    <a:pt x="-956" y="14239"/>
                    <a:pt x="2867" y="18445"/>
                  </a:cubicBezTo>
                  <a:cubicBezTo>
                    <a:pt x="4801" y="20548"/>
                    <a:pt x="7311" y="21600"/>
                    <a:pt x="9821" y="21600"/>
                  </a:cubicBezTo>
                  <a:cubicBezTo>
                    <a:pt x="12331" y="21600"/>
                    <a:pt x="14864" y="20548"/>
                    <a:pt x="16775" y="18445"/>
                  </a:cubicBezTo>
                  <a:cubicBezTo>
                    <a:pt x="20644" y="14239"/>
                    <a:pt x="20644" y="7404"/>
                    <a:pt x="16775" y="3155"/>
                  </a:cubicBezTo>
                  <a:cubicBezTo>
                    <a:pt x="14864" y="1052"/>
                    <a:pt x="12331" y="0"/>
                    <a:pt x="9821" y="0"/>
                  </a:cubicBezTo>
                  <a:close/>
                </a:path>
              </a:pathLst>
            </a:custGeom>
            <a:solidFill>
              <a:schemeClr val="accent4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38" name="Google Shape;634;p31"/>
            <p:cNvSpPr/>
            <p:nvPr/>
          </p:nvSpPr>
          <p:spPr>
            <a:xfrm flipH="1">
              <a:off x="161813" y="715070"/>
              <a:ext cx="747151" cy="506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872"/>
                    <a:pt x="21328" y="1687"/>
                    <a:pt x="20899" y="2146"/>
                  </a:cubicBezTo>
                  <a:cubicBezTo>
                    <a:pt x="20526" y="2555"/>
                    <a:pt x="19969" y="2894"/>
                    <a:pt x="19358" y="3109"/>
                  </a:cubicBezTo>
                  <a:cubicBezTo>
                    <a:pt x="18870" y="3289"/>
                    <a:pt x="18350" y="3392"/>
                    <a:pt x="17871" y="3392"/>
                  </a:cubicBezTo>
                  <a:cubicBezTo>
                    <a:pt x="17791" y="3392"/>
                    <a:pt x="17712" y="3388"/>
                    <a:pt x="17636" y="3385"/>
                  </a:cubicBezTo>
                  <a:cubicBezTo>
                    <a:pt x="17581" y="3385"/>
                    <a:pt x="17526" y="3374"/>
                    <a:pt x="17477" y="3374"/>
                  </a:cubicBezTo>
                  <a:cubicBezTo>
                    <a:pt x="17013" y="3374"/>
                    <a:pt x="16584" y="3529"/>
                    <a:pt x="16283" y="3812"/>
                  </a:cubicBezTo>
                  <a:lnTo>
                    <a:pt x="14838" y="5139"/>
                  </a:lnTo>
                  <a:lnTo>
                    <a:pt x="10949" y="8725"/>
                  </a:lnTo>
                  <a:lnTo>
                    <a:pt x="9530" y="10038"/>
                  </a:lnTo>
                  <a:lnTo>
                    <a:pt x="4483" y="14689"/>
                  </a:lnTo>
                  <a:cubicBezTo>
                    <a:pt x="4258" y="14901"/>
                    <a:pt x="4103" y="15159"/>
                    <a:pt x="4039" y="15466"/>
                  </a:cubicBezTo>
                  <a:cubicBezTo>
                    <a:pt x="4014" y="15596"/>
                    <a:pt x="4003" y="15745"/>
                    <a:pt x="4012" y="15882"/>
                  </a:cubicBezTo>
                  <a:cubicBezTo>
                    <a:pt x="4012" y="15918"/>
                    <a:pt x="4014" y="15953"/>
                    <a:pt x="4019" y="15985"/>
                  </a:cubicBezTo>
                  <a:cubicBezTo>
                    <a:pt x="4207" y="17679"/>
                    <a:pt x="3438" y="18992"/>
                    <a:pt x="1939" y="19652"/>
                  </a:cubicBezTo>
                  <a:cubicBezTo>
                    <a:pt x="1786" y="19726"/>
                    <a:pt x="1620" y="19793"/>
                    <a:pt x="1450" y="19842"/>
                  </a:cubicBezTo>
                  <a:cubicBezTo>
                    <a:pt x="1269" y="19906"/>
                    <a:pt x="1079" y="19955"/>
                    <a:pt x="880" y="19998"/>
                  </a:cubicBezTo>
                  <a:lnTo>
                    <a:pt x="833" y="20008"/>
                  </a:lnTo>
                  <a:cubicBezTo>
                    <a:pt x="809" y="20012"/>
                    <a:pt x="783" y="20019"/>
                    <a:pt x="756" y="20022"/>
                  </a:cubicBezTo>
                  <a:cubicBezTo>
                    <a:pt x="623" y="20051"/>
                    <a:pt x="464" y="20079"/>
                    <a:pt x="338" y="20079"/>
                  </a:cubicBezTo>
                  <a:cubicBezTo>
                    <a:pt x="192" y="20079"/>
                    <a:pt x="86" y="20040"/>
                    <a:pt x="29" y="19948"/>
                  </a:cubicBezTo>
                  <a:cubicBezTo>
                    <a:pt x="11" y="19920"/>
                    <a:pt x="2" y="19892"/>
                    <a:pt x="0" y="19860"/>
                  </a:cubicBezTo>
                  <a:lnTo>
                    <a:pt x="0" y="21335"/>
                  </a:lnTo>
                  <a:cubicBezTo>
                    <a:pt x="0" y="21335"/>
                    <a:pt x="0" y="21427"/>
                    <a:pt x="11" y="21427"/>
                  </a:cubicBezTo>
                  <a:cubicBezTo>
                    <a:pt x="11" y="21427"/>
                    <a:pt x="11" y="21427"/>
                    <a:pt x="11" y="21427"/>
                  </a:cubicBezTo>
                  <a:cubicBezTo>
                    <a:pt x="20" y="21441"/>
                    <a:pt x="24" y="21459"/>
                    <a:pt x="31" y="21469"/>
                  </a:cubicBezTo>
                  <a:cubicBezTo>
                    <a:pt x="86" y="21558"/>
                    <a:pt x="192" y="21600"/>
                    <a:pt x="338" y="21600"/>
                  </a:cubicBezTo>
                  <a:cubicBezTo>
                    <a:pt x="493" y="21600"/>
                    <a:pt x="696" y="21551"/>
                    <a:pt x="836" y="21522"/>
                  </a:cubicBezTo>
                  <a:lnTo>
                    <a:pt x="880" y="21519"/>
                  </a:lnTo>
                  <a:cubicBezTo>
                    <a:pt x="2947" y="21081"/>
                    <a:pt x="4107" y="19726"/>
                    <a:pt x="4043" y="17845"/>
                  </a:cubicBezTo>
                  <a:lnTo>
                    <a:pt x="4043" y="17040"/>
                  </a:lnTo>
                  <a:cubicBezTo>
                    <a:pt x="4098" y="16719"/>
                    <a:pt x="4247" y="16426"/>
                    <a:pt x="4483" y="16207"/>
                  </a:cubicBezTo>
                  <a:lnTo>
                    <a:pt x="9532" y="11555"/>
                  </a:lnTo>
                  <a:lnTo>
                    <a:pt x="11575" y="9671"/>
                  </a:lnTo>
                  <a:lnTo>
                    <a:pt x="14838" y="6664"/>
                  </a:lnTo>
                  <a:lnTo>
                    <a:pt x="16283" y="5326"/>
                  </a:lnTo>
                  <a:cubicBezTo>
                    <a:pt x="16584" y="5044"/>
                    <a:pt x="17013" y="4895"/>
                    <a:pt x="17477" y="4895"/>
                  </a:cubicBezTo>
                  <a:cubicBezTo>
                    <a:pt x="17526" y="4895"/>
                    <a:pt x="17581" y="4899"/>
                    <a:pt x="17636" y="4906"/>
                  </a:cubicBezTo>
                  <a:cubicBezTo>
                    <a:pt x="17716" y="4913"/>
                    <a:pt x="17796" y="4913"/>
                    <a:pt x="17877" y="4913"/>
                  </a:cubicBezTo>
                  <a:cubicBezTo>
                    <a:pt x="18961" y="4913"/>
                    <a:pt x="20232" y="4391"/>
                    <a:pt x="20899" y="3667"/>
                  </a:cubicBezTo>
                  <a:cubicBezTo>
                    <a:pt x="21328" y="3208"/>
                    <a:pt x="21600" y="2396"/>
                    <a:pt x="21600" y="1525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39" name="Google Shape;635;p31"/>
            <p:cNvSpPr/>
            <p:nvPr/>
          </p:nvSpPr>
          <p:spPr>
            <a:xfrm flipH="1">
              <a:off x="858699" y="1087123"/>
              <a:ext cx="176436" cy="92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600" fill="norm" stroke="1" extrusionOk="0">
                  <a:moveTo>
                    <a:pt x="11080" y="0"/>
                  </a:moveTo>
                  <a:cubicBezTo>
                    <a:pt x="10632" y="0"/>
                    <a:pt x="10193" y="212"/>
                    <a:pt x="9997" y="520"/>
                  </a:cubicBezTo>
                  <a:lnTo>
                    <a:pt x="4350" y="12544"/>
                  </a:lnTo>
                  <a:cubicBezTo>
                    <a:pt x="4117" y="13045"/>
                    <a:pt x="3659" y="13295"/>
                    <a:pt x="3192" y="13295"/>
                  </a:cubicBezTo>
                  <a:cubicBezTo>
                    <a:pt x="2716" y="13295"/>
                    <a:pt x="2250" y="13026"/>
                    <a:pt x="2007" y="12544"/>
                  </a:cubicBezTo>
                  <a:cubicBezTo>
                    <a:pt x="625" y="9480"/>
                    <a:pt x="28" y="5915"/>
                    <a:pt x="9" y="2543"/>
                  </a:cubicBezTo>
                  <a:cubicBezTo>
                    <a:pt x="9" y="2447"/>
                    <a:pt x="19" y="2370"/>
                    <a:pt x="19" y="2274"/>
                  </a:cubicBezTo>
                  <a:cubicBezTo>
                    <a:pt x="9" y="2139"/>
                    <a:pt x="0" y="2042"/>
                    <a:pt x="0" y="1888"/>
                  </a:cubicBezTo>
                  <a:lnTo>
                    <a:pt x="0" y="10077"/>
                  </a:lnTo>
                  <a:cubicBezTo>
                    <a:pt x="0" y="10232"/>
                    <a:pt x="0" y="10405"/>
                    <a:pt x="0" y="10578"/>
                  </a:cubicBezTo>
                  <a:lnTo>
                    <a:pt x="0" y="11176"/>
                  </a:lnTo>
                  <a:cubicBezTo>
                    <a:pt x="75" y="14451"/>
                    <a:pt x="681" y="17823"/>
                    <a:pt x="2007" y="20829"/>
                  </a:cubicBezTo>
                  <a:cubicBezTo>
                    <a:pt x="2250" y="21350"/>
                    <a:pt x="2726" y="21600"/>
                    <a:pt x="3202" y="21600"/>
                  </a:cubicBezTo>
                  <a:cubicBezTo>
                    <a:pt x="3668" y="21600"/>
                    <a:pt x="4126" y="21350"/>
                    <a:pt x="4359" y="20868"/>
                  </a:cubicBezTo>
                  <a:lnTo>
                    <a:pt x="9997" y="8825"/>
                  </a:lnTo>
                  <a:cubicBezTo>
                    <a:pt x="10203" y="8497"/>
                    <a:pt x="10651" y="8285"/>
                    <a:pt x="11089" y="8285"/>
                  </a:cubicBezTo>
                  <a:cubicBezTo>
                    <a:pt x="13815" y="8632"/>
                    <a:pt x="17241" y="11407"/>
                    <a:pt x="19257" y="12968"/>
                  </a:cubicBezTo>
                  <a:lnTo>
                    <a:pt x="21441" y="8324"/>
                  </a:lnTo>
                  <a:cubicBezTo>
                    <a:pt x="21600" y="7842"/>
                    <a:pt x="21553" y="7264"/>
                    <a:pt x="21376" y="6937"/>
                  </a:cubicBezTo>
                  <a:cubicBezTo>
                    <a:pt x="18678" y="3179"/>
                    <a:pt x="15047" y="771"/>
                    <a:pt x="110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40" name="Google Shape;636;p31"/>
            <p:cNvSpPr/>
            <p:nvPr/>
          </p:nvSpPr>
          <p:spPr>
            <a:xfrm flipH="1">
              <a:off x="287822" y="632852"/>
              <a:ext cx="50304" cy="7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fill="norm" stroke="1" extrusionOk="0">
                  <a:moveTo>
                    <a:pt x="21400" y="0"/>
                  </a:moveTo>
                  <a:cubicBezTo>
                    <a:pt x="21367" y="342"/>
                    <a:pt x="21140" y="660"/>
                    <a:pt x="20814" y="856"/>
                  </a:cubicBezTo>
                  <a:lnTo>
                    <a:pt x="418" y="16732"/>
                  </a:lnTo>
                  <a:cubicBezTo>
                    <a:pt x="-200" y="17295"/>
                    <a:pt x="-102" y="18077"/>
                    <a:pt x="516" y="18493"/>
                  </a:cubicBezTo>
                  <a:cubicBezTo>
                    <a:pt x="2760" y="19643"/>
                    <a:pt x="5265" y="20695"/>
                    <a:pt x="7933" y="21600"/>
                  </a:cubicBezTo>
                  <a:lnTo>
                    <a:pt x="20164" y="11889"/>
                  </a:lnTo>
                  <a:lnTo>
                    <a:pt x="20814" y="11399"/>
                  </a:lnTo>
                  <a:cubicBezTo>
                    <a:pt x="21140" y="11130"/>
                    <a:pt x="21400" y="10739"/>
                    <a:pt x="21400" y="10396"/>
                  </a:cubicBezTo>
                  <a:lnTo>
                    <a:pt x="214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41" name="Google Shape;637;p31"/>
            <p:cNvSpPr/>
            <p:nvPr/>
          </p:nvSpPr>
          <p:spPr>
            <a:xfrm flipH="1">
              <a:off x="161816" y="626483"/>
              <a:ext cx="873244" cy="559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94" y="0"/>
                  </a:moveTo>
                  <a:cubicBezTo>
                    <a:pt x="18163" y="0"/>
                    <a:pt x="18133" y="0"/>
                    <a:pt x="18097" y="10"/>
                  </a:cubicBezTo>
                  <a:cubicBezTo>
                    <a:pt x="17984" y="19"/>
                    <a:pt x="17857" y="45"/>
                    <a:pt x="17762" y="70"/>
                  </a:cubicBezTo>
                  <a:lnTo>
                    <a:pt x="17724" y="73"/>
                  </a:lnTo>
                  <a:cubicBezTo>
                    <a:pt x="15856" y="495"/>
                    <a:pt x="14853" y="1850"/>
                    <a:pt x="15042" y="3710"/>
                  </a:cubicBezTo>
                  <a:cubicBezTo>
                    <a:pt x="15088" y="4163"/>
                    <a:pt x="14942" y="4588"/>
                    <a:pt x="14645" y="4889"/>
                  </a:cubicBezTo>
                  <a:lnTo>
                    <a:pt x="10270" y="9154"/>
                  </a:lnTo>
                  <a:lnTo>
                    <a:pt x="9052" y="10346"/>
                  </a:lnTo>
                  <a:lnTo>
                    <a:pt x="5784" y="13529"/>
                  </a:lnTo>
                  <a:lnTo>
                    <a:pt x="4547" y="14733"/>
                  </a:lnTo>
                  <a:cubicBezTo>
                    <a:pt x="4290" y="14986"/>
                    <a:pt x="3930" y="15120"/>
                    <a:pt x="3529" y="15120"/>
                  </a:cubicBezTo>
                  <a:lnTo>
                    <a:pt x="3391" y="15120"/>
                  </a:lnTo>
                  <a:cubicBezTo>
                    <a:pt x="3318" y="15114"/>
                    <a:pt x="3244" y="15110"/>
                    <a:pt x="3168" y="15110"/>
                  </a:cubicBezTo>
                  <a:cubicBezTo>
                    <a:pt x="2249" y="15110"/>
                    <a:pt x="1165" y="15583"/>
                    <a:pt x="598" y="16232"/>
                  </a:cubicBezTo>
                  <a:cubicBezTo>
                    <a:pt x="231" y="16651"/>
                    <a:pt x="0" y="17389"/>
                    <a:pt x="2" y="18171"/>
                  </a:cubicBezTo>
                  <a:cubicBezTo>
                    <a:pt x="2" y="18187"/>
                    <a:pt x="0" y="18203"/>
                    <a:pt x="0" y="18210"/>
                  </a:cubicBezTo>
                  <a:cubicBezTo>
                    <a:pt x="2" y="18775"/>
                    <a:pt x="125" y="19363"/>
                    <a:pt x="403" y="19871"/>
                  </a:cubicBezTo>
                  <a:cubicBezTo>
                    <a:pt x="450" y="19954"/>
                    <a:pt x="547" y="19996"/>
                    <a:pt x="643" y="19996"/>
                  </a:cubicBezTo>
                  <a:cubicBezTo>
                    <a:pt x="738" y="19996"/>
                    <a:pt x="832" y="19954"/>
                    <a:pt x="881" y="19871"/>
                  </a:cubicBezTo>
                  <a:lnTo>
                    <a:pt x="2024" y="17881"/>
                  </a:lnTo>
                  <a:cubicBezTo>
                    <a:pt x="2065" y="17830"/>
                    <a:pt x="2152" y="17794"/>
                    <a:pt x="2245" y="17794"/>
                  </a:cubicBezTo>
                  <a:cubicBezTo>
                    <a:pt x="3047" y="17919"/>
                    <a:pt x="3785" y="18318"/>
                    <a:pt x="4329" y="18945"/>
                  </a:cubicBezTo>
                  <a:cubicBezTo>
                    <a:pt x="4365" y="18996"/>
                    <a:pt x="4375" y="19092"/>
                    <a:pt x="4341" y="19175"/>
                  </a:cubicBezTo>
                  <a:lnTo>
                    <a:pt x="3900" y="19942"/>
                  </a:lnTo>
                  <a:lnTo>
                    <a:pt x="3745" y="20216"/>
                  </a:lnTo>
                  <a:lnTo>
                    <a:pt x="3514" y="20616"/>
                  </a:lnTo>
                  <a:lnTo>
                    <a:pt x="3155" y="21245"/>
                  </a:lnTo>
                  <a:cubicBezTo>
                    <a:pt x="3140" y="21271"/>
                    <a:pt x="3125" y="21306"/>
                    <a:pt x="3119" y="21341"/>
                  </a:cubicBezTo>
                  <a:lnTo>
                    <a:pt x="3119" y="21402"/>
                  </a:lnTo>
                  <a:cubicBezTo>
                    <a:pt x="3121" y="21431"/>
                    <a:pt x="3128" y="21456"/>
                    <a:pt x="3144" y="21482"/>
                  </a:cubicBezTo>
                  <a:cubicBezTo>
                    <a:pt x="3193" y="21565"/>
                    <a:pt x="3284" y="21600"/>
                    <a:pt x="3408" y="21600"/>
                  </a:cubicBezTo>
                  <a:cubicBezTo>
                    <a:pt x="3516" y="21600"/>
                    <a:pt x="3652" y="21574"/>
                    <a:pt x="3766" y="21549"/>
                  </a:cubicBezTo>
                  <a:cubicBezTo>
                    <a:pt x="3790" y="21546"/>
                    <a:pt x="3811" y="21539"/>
                    <a:pt x="3832" y="21536"/>
                  </a:cubicBezTo>
                  <a:lnTo>
                    <a:pt x="3872" y="21527"/>
                  </a:lnTo>
                  <a:cubicBezTo>
                    <a:pt x="4042" y="21488"/>
                    <a:pt x="4207" y="21443"/>
                    <a:pt x="4360" y="21389"/>
                  </a:cubicBezTo>
                  <a:cubicBezTo>
                    <a:pt x="4505" y="21341"/>
                    <a:pt x="4647" y="21280"/>
                    <a:pt x="4778" y="21213"/>
                  </a:cubicBezTo>
                  <a:cubicBezTo>
                    <a:pt x="6060" y="20616"/>
                    <a:pt x="6718" y="19427"/>
                    <a:pt x="6558" y="17893"/>
                  </a:cubicBezTo>
                  <a:cubicBezTo>
                    <a:pt x="6554" y="17865"/>
                    <a:pt x="6552" y="17833"/>
                    <a:pt x="6552" y="17804"/>
                  </a:cubicBezTo>
                  <a:cubicBezTo>
                    <a:pt x="6544" y="17676"/>
                    <a:pt x="6554" y="17542"/>
                    <a:pt x="6575" y="17424"/>
                  </a:cubicBezTo>
                  <a:cubicBezTo>
                    <a:pt x="6629" y="17149"/>
                    <a:pt x="6762" y="16913"/>
                    <a:pt x="6955" y="16721"/>
                  </a:cubicBezTo>
                  <a:lnTo>
                    <a:pt x="11273" y="12509"/>
                  </a:lnTo>
                  <a:lnTo>
                    <a:pt x="12487" y="11321"/>
                  </a:lnTo>
                  <a:lnTo>
                    <a:pt x="15814" y="8074"/>
                  </a:lnTo>
                  <a:lnTo>
                    <a:pt x="17051" y="6873"/>
                  </a:lnTo>
                  <a:cubicBezTo>
                    <a:pt x="17308" y="6617"/>
                    <a:pt x="17675" y="6477"/>
                    <a:pt x="18073" y="6477"/>
                  </a:cubicBezTo>
                  <a:cubicBezTo>
                    <a:pt x="18114" y="6477"/>
                    <a:pt x="18161" y="6486"/>
                    <a:pt x="18209" y="6486"/>
                  </a:cubicBezTo>
                  <a:cubicBezTo>
                    <a:pt x="18273" y="6490"/>
                    <a:pt x="18341" y="6493"/>
                    <a:pt x="18409" y="6493"/>
                  </a:cubicBezTo>
                  <a:cubicBezTo>
                    <a:pt x="18820" y="6493"/>
                    <a:pt x="19264" y="6400"/>
                    <a:pt x="19682" y="6237"/>
                  </a:cubicBezTo>
                  <a:cubicBezTo>
                    <a:pt x="20204" y="6042"/>
                    <a:pt x="20681" y="5736"/>
                    <a:pt x="21000" y="5371"/>
                  </a:cubicBezTo>
                  <a:cubicBezTo>
                    <a:pt x="21367" y="4949"/>
                    <a:pt x="21600" y="4211"/>
                    <a:pt x="21600" y="3422"/>
                  </a:cubicBezTo>
                  <a:cubicBezTo>
                    <a:pt x="21600" y="3259"/>
                    <a:pt x="21591" y="3099"/>
                    <a:pt x="21570" y="2933"/>
                  </a:cubicBezTo>
                  <a:cubicBezTo>
                    <a:pt x="21521" y="2524"/>
                    <a:pt x="21398" y="2109"/>
                    <a:pt x="21193" y="1732"/>
                  </a:cubicBezTo>
                  <a:cubicBezTo>
                    <a:pt x="21144" y="1646"/>
                    <a:pt x="21050" y="1604"/>
                    <a:pt x="20955" y="1604"/>
                  </a:cubicBezTo>
                  <a:cubicBezTo>
                    <a:pt x="20860" y="1604"/>
                    <a:pt x="20766" y="1646"/>
                    <a:pt x="20717" y="1732"/>
                  </a:cubicBezTo>
                  <a:lnTo>
                    <a:pt x="19682" y="3534"/>
                  </a:lnTo>
                  <a:lnTo>
                    <a:pt x="19576" y="3719"/>
                  </a:lnTo>
                  <a:cubicBezTo>
                    <a:pt x="19535" y="3767"/>
                    <a:pt x="19446" y="3806"/>
                    <a:pt x="19359" y="3806"/>
                  </a:cubicBezTo>
                  <a:cubicBezTo>
                    <a:pt x="18903" y="3735"/>
                    <a:pt x="18479" y="3572"/>
                    <a:pt x="18086" y="3336"/>
                  </a:cubicBezTo>
                  <a:cubicBezTo>
                    <a:pt x="17953" y="3253"/>
                    <a:pt x="17821" y="3160"/>
                    <a:pt x="17700" y="3064"/>
                  </a:cubicBezTo>
                  <a:cubicBezTo>
                    <a:pt x="17545" y="2946"/>
                    <a:pt x="17401" y="2812"/>
                    <a:pt x="17267" y="2662"/>
                  </a:cubicBezTo>
                  <a:cubicBezTo>
                    <a:pt x="17233" y="2607"/>
                    <a:pt x="17227" y="2505"/>
                    <a:pt x="17261" y="2432"/>
                  </a:cubicBezTo>
                  <a:lnTo>
                    <a:pt x="18449" y="355"/>
                  </a:lnTo>
                  <a:cubicBezTo>
                    <a:pt x="18466" y="329"/>
                    <a:pt x="18483" y="291"/>
                    <a:pt x="18485" y="243"/>
                  </a:cubicBezTo>
                  <a:cubicBezTo>
                    <a:pt x="18485" y="204"/>
                    <a:pt x="18479" y="157"/>
                    <a:pt x="18451" y="115"/>
                  </a:cubicBezTo>
                  <a:cubicBezTo>
                    <a:pt x="18402" y="38"/>
                    <a:pt x="18318" y="0"/>
                    <a:pt x="18194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42" name="Google Shape;638;p31"/>
            <p:cNvSpPr/>
            <p:nvPr/>
          </p:nvSpPr>
          <p:spPr>
            <a:xfrm flipH="1">
              <a:off x="503614" y="863461"/>
              <a:ext cx="165474" cy="122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28" y="0"/>
                  </a:moveTo>
                  <a:lnTo>
                    <a:pt x="0" y="5444"/>
                  </a:lnTo>
                  <a:lnTo>
                    <a:pt x="11718" y="15324"/>
                  </a:lnTo>
                  <a:lnTo>
                    <a:pt x="11728" y="21600"/>
                  </a:lnTo>
                  <a:lnTo>
                    <a:pt x="20951" y="13806"/>
                  </a:lnTo>
                  <a:lnTo>
                    <a:pt x="21600" y="12814"/>
                  </a:lnTo>
                  <a:lnTo>
                    <a:pt x="18126" y="9895"/>
                  </a:lnTo>
                  <a:lnTo>
                    <a:pt x="64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43" name="Google Shape;639;p31"/>
            <p:cNvSpPr/>
            <p:nvPr/>
          </p:nvSpPr>
          <p:spPr>
            <a:xfrm flipH="1">
              <a:off x="490545" y="650718"/>
              <a:ext cx="479947" cy="320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600" fill="norm" stroke="1" extrusionOk="0">
                  <a:moveTo>
                    <a:pt x="964" y="0"/>
                  </a:moveTo>
                  <a:cubicBezTo>
                    <a:pt x="409" y="0"/>
                    <a:pt x="-344" y="1987"/>
                    <a:pt x="174" y="2719"/>
                  </a:cubicBezTo>
                  <a:lnTo>
                    <a:pt x="19578" y="21321"/>
                  </a:lnTo>
                  <a:cubicBezTo>
                    <a:pt x="19776" y="21511"/>
                    <a:pt x="19992" y="21600"/>
                    <a:pt x="20197" y="21600"/>
                  </a:cubicBezTo>
                  <a:cubicBezTo>
                    <a:pt x="20530" y="21600"/>
                    <a:pt x="20839" y="21354"/>
                    <a:pt x="21004" y="20880"/>
                  </a:cubicBezTo>
                  <a:cubicBezTo>
                    <a:pt x="21256" y="20148"/>
                    <a:pt x="21034" y="19149"/>
                    <a:pt x="20509" y="18641"/>
                  </a:cubicBezTo>
                  <a:lnTo>
                    <a:pt x="1102" y="45"/>
                  </a:lnTo>
                  <a:cubicBezTo>
                    <a:pt x="1058" y="17"/>
                    <a:pt x="1011" y="0"/>
                    <a:pt x="964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44" name="Google Shape;640;p31"/>
            <p:cNvSpPr/>
            <p:nvPr/>
          </p:nvSpPr>
          <p:spPr>
            <a:xfrm flipH="1">
              <a:off x="415064" y="890592"/>
              <a:ext cx="138711" cy="15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600" fill="norm" stroke="1" extrusionOk="0">
                  <a:moveTo>
                    <a:pt x="9385" y="0"/>
                  </a:moveTo>
                  <a:cubicBezTo>
                    <a:pt x="8516" y="0"/>
                    <a:pt x="7541" y="288"/>
                    <a:pt x="6506" y="852"/>
                  </a:cubicBezTo>
                  <a:cubicBezTo>
                    <a:pt x="2902" y="2868"/>
                    <a:pt x="0" y="7753"/>
                    <a:pt x="0" y="11762"/>
                  </a:cubicBezTo>
                  <a:cubicBezTo>
                    <a:pt x="0" y="13294"/>
                    <a:pt x="428" y="14481"/>
                    <a:pt x="1142" y="15252"/>
                  </a:cubicBezTo>
                  <a:cubicBezTo>
                    <a:pt x="1320" y="15425"/>
                    <a:pt x="1487" y="15575"/>
                    <a:pt x="1677" y="15725"/>
                  </a:cubicBezTo>
                  <a:cubicBezTo>
                    <a:pt x="1748" y="15759"/>
                    <a:pt x="2070" y="15932"/>
                    <a:pt x="2070" y="15932"/>
                  </a:cubicBezTo>
                  <a:lnTo>
                    <a:pt x="12204" y="21600"/>
                  </a:lnTo>
                  <a:cubicBezTo>
                    <a:pt x="11264" y="20863"/>
                    <a:pt x="10669" y="19549"/>
                    <a:pt x="10669" y="17775"/>
                  </a:cubicBezTo>
                  <a:cubicBezTo>
                    <a:pt x="10669" y="13743"/>
                    <a:pt x="13583" y="8870"/>
                    <a:pt x="17175" y="6866"/>
                  </a:cubicBezTo>
                  <a:cubicBezTo>
                    <a:pt x="18210" y="6278"/>
                    <a:pt x="19185" y="6002"/>
                    <a:pt x="20054" y="6002"/>
                  </a:cubicBezTo>
                  <a:cubicBezTo>
                    <a:pt x="20613" y="6002"/>
                    <a:pt x="21124" y="6117"/>
                    <a:pt x="21576" y="6324"/>
                  </a:cubicBezTo>
                  <a:cubicBezTo>
                    <a:pt x="21600" y="6313"/>
                    <a:pt x="11371" y="599"/>
                    <a:pt x="11371" y="599"/>
                  </a:cubicBezTo>
                  <a:lnTo>
                    <a:pt x="10776" y="288"/>
                  </a:lnTo>
                  <a:cubicBezTo>
                    <a:pt x="10633" y="207"/>
                    <a:pt x="10467" y="150"/>
                    <a:pt x="10289" y="115"/>
                  </a:cubicBezTo>
                  <a:cubicBezTo>
                    <a:pt x="10003" y="46"/>
                    <a:pt x="9706" y="0"/>
                    <a:pt x="938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45" name="Google Shape;641;p31"/>
            <p:cNvSpPr/>
            <p:nvPr/>
          </p:nvSpPr>
          <p:spPr>
            <a:xfrm flipH="1">
              <a:off x="59401" y="911519"/>
              <a:ext cx="447136" cy="364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8" h="21600" fill="norm" stroke="1" extrusionOk="0">
                  <a:moveTo>
                    <a:pt x="4252" y="0"/>
                  </a:moveTo>
                  <a:cubicBezTo>
                    <a:pt x="2800" y="0"/>
                    <a:pt x="1386" y="1058"/>
                    <a:pt x="605" y="2955"/>
                  </a:cubicBezTo>
                  <a:lnTo>
                    <a:pt x="563" y="3058"/>
                  </a:lnTo>
                  <a:cubicBezTo>
                    <a:pt x="-596" y="5875"/>
                    <a:pt x="92" y="9487"/>
                    <a:pt x="2102" y="11114"/>
                  </a:cubicBezTo>
                  <a:lnTo>
                    <a:pt x="14062" y="20811"/>
                  </a:lnTo>
                  <a:cubicBezTo>
                    <a:pt x="14725" y="21345"/>
                    <a:pt x="15448" y="21600"/>
                    <a:pt x="16160" y="21600"/>
                  </a:cubicBezTo>
                  <a:cubicBezTo>
                    <a:pt x="17612" y="21600"/>
                    <a:pt x="19022" y="20542"/>
                    <a:pt x="19803" y="18650"/>
                  </a:cubicBezTo>
                  <a:lnTo>
                    <a:pt x="19845" y="18547"/>
                  </a:lnTo>
                  <a:cubicBezTo>
                    <a:pt x="21004" y="15725"/>
                    <a:pt x="20316" y="12113"/>
                    <a:pt x="18306" y="10486"/>
                  </a:cubicBezTo>
                  <a:lnTo>
                    <a:pt x="6346" y="789"/>
                  </a:lnTo>
                  <a:cubicBezTo>
                    <a:pt x="5686" y="255"/>
                    <a:pt x="4964" y="0"/>
                    <a:pt x="425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46" name="Google Shape;642;p31"/>
            <p:cNvSpPr/>
            <p:nvPr/>
          </p:nvSpPr>
          <p:spPr>
            <a:xfrm flipH="1">
              <a:off x="407951" y="913008"/>
              <a:ext cx="99943" cy="13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17" y="0"/>
                  </a:moveTo>
                  <a:cubicBezTo>
                    <a:pt x="14163" y="0"/>
                    <a:pt x="12527" y="371"/>
                    <a:pt x="10792" y="1140"/>
                  </a:cubicBezTo>
                  <a:cubicBezTo>
                    <a:pt x="4826" y="3803"/>
                    <a:pt x="0" y="10294"/>
                    <a:pt x="0" y="15633"/>
                  </a:cubicBezTo>
                  <a:cubicBezTo>
                    <a:pt x="0" y="19411"/>
                    <a:pt x="2429" y="21600"/>
                    <a:pt x="5966" y="21600"/>
                  </a:cubicBezTo>
                  <a:cubicBezTo>
                    <a:pt x="7420" y="21600"/>
                    <a:pt x="9056" y="21241"/>
                    <a:pt x="10792" y="20460"/>
                  </a:cubicBezTo>
                  <a:cubicBezTo>
                    <a:pt x="16758" y="17797"/>
                    <a:pt x="21600" y="11306"/>
                    <a:pt x="21600" y="5967"/>
                  </a:cubicBezTo>
                  <a:cubicBezTo>
                    <a:pt x="21600" y="2189"/>
                    <a:pt x="19171" y="0"/>
                    <a:pt x="15617" y="0"/>
                  </a:cubicBezTo>
                  <a:close/>
                </a:path>
              </a:pathLst>
            </a:custGeom>
            <a:solidFill>
              <a:srgbClr val="E8334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47" name="Google Shape;643;p31"/>
            <p:cNvSpPr/>
            <p:nvPr/>
          </p:nvSpPr>
          <p:spPr>
            <a:xfrm flipH="1">
              <a:off x="199811" y="1014581"/>
              <a:ext cx="293631" cy="209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4" y="0"/>
                  </a:moveTo>
                  <a:cubicBezTo>
                    <a:pt x="253" y="0"/>
                    <a:pt x="0" y="452"/>
                    <a:pt x="0" y="1238"/>
                  </a:cubicBezTo>
                  <a:lnTo>
                    <a:pt x="0" y="1443"/>
                  </a:lnTo>
                  <a:cubicBezTo>
                    <a:pt x="0" y="2544"/>
                    <a:pt x="506" y="3885"/>
                    <a:pt x="1131" y="4440"/>
                  </a:cubicBezTo>
                  <a:lnTo>
                    <a:pt x="20458" y="21369"/>
                  </a:lnTo>
                  <a:cubicBezTo>
                    <a:pt x="20638" y="21523"/>
                    <a:pt x="20813" y="21600"/>
                    <a:pt x="20964" y="21600"/>
                  </a:cubicBezTo>
                  <a:cubicBezTo>
                    <a:pt x="21341" y="21600"/>
                    <a:pt x="21600" y="21156"/>
                    <a:pt x="21600" y="20371"/>
                  </a:cubicBezTo>
                  <a:lnTo>
                    <a:pt x="21600" y="20166"/>
                  </a:lnTo>
                  <a:cubicBezTo>
                    <a:pt x="21600" y="19064"/>
                    <a:pt x="21088" y="17724"/>
                    <a:pt x="20458" y="17169"/>
                  </a:cubicBezTo>
                  <a:lnTo>
                    <a:pt x="1131" y="239"/>
                  </a:lnTo>
                  <a:cubicBezTo>
                    <a:pt x="951" y="77"/>
                    <a:pt x="776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48" name="Google Shape;644;p31"/>
            <p:cNvSpPr/>
            <p:nvPr/>
          </p:nvSpPr>
          <p:spPr>
            <a:xfrm flipH="1">
              <a:off x="135062" y="921526"/>
              <a:ext cx="308122" cy="192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fill="norm" stroke="1" extrusionOk="0">
                  <a:moveTo>
                    <a:pt x="1622" y="0"/>
                  </a:moveTo>
                  <a:cubicBezTo>
                    <a:pt x="1236" y="0"/>
                    <a:pt x="850" y="158"/>
                    <a:pt x="554" y="455"/>
                  </a:cubicBezTo>
                  <a:lnTo>
                    <a:pt x="448" y="576"/>
                  </a:lnTo>
                  <a:cubicBezTo>
                    <a:pt x="-149" y="1170"/>
                    <a:pt x="-149" y="2144"/>
                    <a:pt x="448" y="2738"/>
                  </a:cubicBezTo>
                  <a:lnTo>
                    <a:pt x="18602" y="21145"/>
                  </a:lnTo>
                  <a:cubicBezTo>
                    <a:pt x="18898" y="21442"/>
                    <a:pt x="19284" y="21600"/>
                    <a:pt x="19675" y="21600"/>
                  </a:cubicBezTo>
                  <a:cubicBezTo>
                    <a:pt x="20061" y="21600"/>
                    <a:pt x="20452" y="21442"/>
                    <a:pt x="20748" y="21145"/>
                  </a:cubicBezTo>
                  <a:lnTo>
                    <a:pt x="20854" y="21034"/>
                  </a:lnTo>
                  <a:cubicBezTo>
                    <a:pt x="21451" y="20430"/>
                    <a:pt x="21451" y="19456"/>
                    <a:pt x="20854" y="18862"/>
                  </a:cubicBezTo>
                  <a:lnTo>
                    <a:pt x="2700" y="455"/>
                  </a:lnTo>
                  <a:cubicBezTo>
                    <a:pt x="2399" y="158"/>
                    <a:pt x="2013" y="0"/>
                    <a:pt x="162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49" name="Google Shape;645;p31"/>
            <p:cNvSpPr/>
            <p:nvPr/>
          </p:nvSpPr>
          <p:spPr>
            <a:xfrm flipH="1">
              <a:off x="174347" y="961147"/>
              <a:ext cx="302808" cy="20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600" fill="norm" stroke="1" extrusionOk="0">
                  <a:moveTo>
                    <a:pt x="1265" y="0"/>
                  </a:moveTo>
                  <a:cubicBezTo>
                    <a:pt x="888" y="0"/>
                    <a:pt x="490" y="354"/>
                    <a:pt x="253" y="956"/>
                  </a:cubicBezTo>
                  <a:lnTo>
                    <a:pt x="194" y="1115"/>
                  </a:lnTo>
                  <a:cubicBezTo>
                    <a:pt x="-140" y="1973"/>
                    <a:pt x="-32" y="3026"/>
                    <a:pt x="436" y="3451"/>
                  </a:cubicBezTo>
                  <a:lnTo>
                    <a:pt x="19608" y="21414"/>
                  </a:lnTo>
                  <a:cubicBezTo>
                    <a:pt x="19748" y="21538"/>
                    <a:pt x="19899" y="21600"/>
                    <a:pt x="20055" y="21600"/>
                  </a:cubicBezTo>
                  <a:cubicBezTo>
                    <a:pt x="20432" y="21600"/>
                    <a:pt x="20830" y="21246"/>
                    <a:pt x="21067" y="20635"/>
                  </a:cubicBezTo>
                  <a:lnTo>
                    <a:pt x="21126" y="20476"/>
                  </a:lnTo>
                  <a:cubicBezTo>
                    <a:pt x="21460" y="19627"/>
                    <a:pt x="21352" y="18574"/>
                    <a:pt x="20884" y="18149"/>
                  </a:cubicBezTo>
                  <a:lnTo>
                    <a:pt x="1707" y="186"/>
                  </a:lnTo>
                  <a:cubicBezTo>
                    <a:pt x="1572" y="62"/>
                    <a:pt x="1421" y="0"/>
                    <a:pt x="126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50" name="Google Shape;646;p31"/>
            <p:cNvSpPr/>
            <p:nvPr/>
          </p:nvSpPr>
          <p:spPr>
            <a:xfrm flipH="1">
              <a:off x="910571" y="615233"/>
              <a:ext cx="134964" cy="8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087" y="0"/>
                  </a:moveTo>
                  <a:lnTo>
                    <a:pt x="0" y="3856"/>
                  </a:lnTo>
                  <a:lnTo>
                    <a:pt x="6670" y="15126"/>
                  </a:lnTo>
                  <a:lnTo>
                    <a:pt x="17513" y="21600"/>
                  </a:lnTo>
                  <a:lnTo>
                    <a:pt x="21600" y="17764"/>
                  </a:lnTo>
                  <a:lnTo>
                    <a:pt x="14747" y="7513"/>
                  </a:lnTo>
                  <a:lnTo>
                    <a:pt x="408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1051" name="Google Shape;647;p31"/>
            <p:cNvSpPr/>
            <p:nvPr/>
          </p:nvSpPr>
          <p:spPr>
            <a:xfrm flipH="1">
              <a:off x="901669" y="615233"/>
              <a:ext cx="143866" cy="81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fill="norm" stroke="1" extrusionOk="0">
                  <a:moveTo>
                    <a:pt x="3696" y="0"/>
                  </a:moveTo>
                  <a:lnTo>
                    <a:pt x="0" y="4211"/>
                  </a:lnTo>
                  <a:lnTo>
                    <a:pt x="6230" y="13265"/>
                  </a:lnTo>
                  <a:lnTo>
                    <a:pt x="16045" y="20356"/>
                  </a:lnTo>
                  <a:cubicBezTo>
                    <a:pt x="17152" y="21207"/>
                    <a:pt x="18159" y="21600"/>
                    <a:pt x="18955" y="21600"/>
                  </a:cubicBezTo>
                  <a:cubicBezTo>
                    <a:pt x="20870" y="21600"/>
                    <a:pt x="21600" y="19375"/>
                    <a:pt x="19741" y="16145"/>
                  </a:cubicBezTo>
                  <a:lnTo>
                    <a:pt x="13533" y="4975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/>
              </a:pPr>
            </a:p>
          </p:txBody>
        </p:sp>
      </p:grpSp>
      <p:sp>
        <p:nvSpPr>
          <p:cNvPr id="1053" name="Slide Number Placeholder 1"/>
          <p:cNvSpPr txBox="1"/>
          <p:nvPr>
            <p:ph type="sldNum" sz="quarter" idx="4294967295"/>
          </p:nvPr>
        </p:nvSpPr>
        <p:spPr>
          <a:xfrm>
            <a:off x="8958004" y="4860037"/>
            <a:ext cx="185996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b="1" sz="11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yber Security Business Plan">
  <a:themeElements>
    <a:clrScheme name="Cyber Security Business Pl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F1C51"/>
      </a:accent1>
      <a:accent2>
        <a:srgbClr val="ACFFD9"/>
      </a:accent2>
      <a:accent3>
        <a:srgbClr val="C6FF00"/>
      </a:accent3>
      <a:accent4>
        <a:srgbClr val="8F8F8F"/>
      </a:accent4>
      <a:accent5>
        <a:srgbClr val="A8C987"/>
      </a:accent5>
      <a:accent6>
        <a:srgbClr val="8BE3FF"/>
      </a:accent6>
      <a:hlink>
        <a:srgbClr val="0000FF"/>
      </a:hlink>
      <a:folHlink>
        <a:srgbClr val="FF00FF"/>
      </a:folHlink>
    </a:clrScheme>
    <a:fontScheme name="Cyber Security Business Pla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yber Security Business Pl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yber Security Business Plan">
  <a:themeElements>
    <a:clrScheme name="Cyber Security Business Pl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F1C51"/>
      </a:accent1>
      <a:accent2>
        <a:srgbClr val="ACFFD9"/>
      </a:accent2>
      <a:accent3>
        <a:srgbClr val="C6FF00"/>
      </a:accent3>
      <a:accent4>
        <a:srgbClr val="8F8F8F"/>
      </a:accent4>
      <a:accent5>
        <a:srgbClr val="A8C987"/>
      </a:accent5>
      <a:accent6>
        <a:srgbClr val="8BE3FF"/>
      </a:accent6>
      <a:hlink>
        <a:srgbClr val="0000FF"/>
      </a:hlink>
      <a:folHlink>
        <a:srgbClr val="FF00FF"/>
      </a:folHlink>
    </a:clrScheme>
    <a:fontScheme name="Cyber Security Business Pla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yber Security Business Pl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